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18" r:id="rId2"/>
    <p:sldId id="619" r:id="rId3"/>
    <p:sldId id="622" r:id="rId4"/>
    <p:sldId id="577" r:id="rId5"/>
    <p:sldId id="578" r:id="rId6"/>
    <p:sldId id="566" r:id="rId7"/>
    <p:sldId id="575" r:id="rId8"/>
    <p:sldId id="624" r:id="rId9"/>
    <p:sldId id="625" r:id="rId10"/>
    <p:sldId id="613" r:id="rId11"/>
    <p:sldId id="626" r:id="rId12"/>
    <p:sldId id="630" r:id="rId13"/>
    <p:sldId id="629" r:id="rId14"/>
    <p:sldId id="562" r:id="rId15"/>
    <p:sldId id="584" r:id="rId16"/>
    <p:sldId id="581" r:id="rId17"/>
    <p:sldId id="583" r:id="rId18"/>
    <p:sldId id="623" r:id="rId19"/>
    <p:sldId id="620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99"/>
    <a:srgbClr val="D10202"/>
    <a:srgbClr val="D50202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53" d="100"/>
          <a:sy n="53" d="100"/>
        </p:scale>
        <p:origin x="-1866" y="-60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18.2.2024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18.2.2024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0069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(XMK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11. přednáška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Marketingová komunikace na internetu; sociální sítě (virální marketing, WOM)</a:t>
            </a:r>
            <a: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1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2023/2024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66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2 formy WOM 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WOM – vzniká spontánně díky aktivitě uživatelů či příznivců produktu či značky bez přímé motivace od jeho producenta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umělý WOM – je vyvolán uměle marketingovou aktivitou producenta nebo reklamní agentury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„Šeptandou můžete zničit konkurenci. Nebo sami sebe.“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897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pravidla</a:t>
            </a:r>
            <a:r>
              <a:rPr lang="cs-CZ" sz="1600" dirty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Být zajímavým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svým produktem, reklamou apod. (nikdo nebude hovořit o produktu, který jej nudí nebo značce, která v podstatě nikomu nic neříká a nikoho 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věci jednoduše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sdělení, které se přenáší WOM musí být velmi jednoduchým (jednoduše - někdy pro odlišení stačí nezvyklá barva produktu, jeho design, nová funkce apod.).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lidi šťastnými </a:t>
            </a:r>
            <a:r>
              <a:rPr lang="cs-CZ" sz="1600" dirty="0">
                <a:solidFill>
                  <a:srgbClr val="000000"/>
                </a:solidFill>
              </a:rPr>
              <a:t>– náš produkt by měl dělat lidi nadstandardně spokojenými, aby lidi „nabudily“ tak, že budou mít potřebu se o svůj zážitek či pocit spokojenosti, až štěstí, podělit s ostatními.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 Zasloužit si důvěru, respekt a reputaci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firma,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ve 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hovoří?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0717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jsou osoby nebo skupina osob, kteří jsou ochotni s určitým nasazením šířit naše sdělení. 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musíme najít </a:t>
            </a:r>
            <a:r>
              <a:rPr lang="cs-CZ" sz="1600" b="1" dirty="0">
                <a:solidFill>
                  <a:srgbClr val="000000"/>
                </a:solidFill>
              </a:rPr>
              <a:t>téma</a:t>
            </a:r>
            <a:r>
              <a:rPr lang="cs-CZ" sz="1600" dirty="0">
                <a:solidFill>
                  <a:srgbClr val="000000"/>
                </a:solidFill>
              </a:rPr>
              <a:t>, které je natolik zajímavé a nosné, že stojí za to, aby se o něm 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např. sociální síť </a:t>
            </a:r>
            <a:r>
              <a:rPr lang="cs-CZ" sz="1600" dirty="0" err="1">
                <a:solidFill>
                  <a:srgbClr val="000000"/>
                </a:solidFill>
              </a:rPr>
              <a:t>YouTube</a:t>
            </a:r>
            <a:r>
              <a:rPr lang="cs-CZ" sz="1600" dirty="0">
                <a:solidFill>
                  <a:srgbClr val="000000"/>
                </a:solidFill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</a:rPr>
              <a:t>nástroj</a:t>
            </a:r>
            <a:r>
              <a:rPr lang="cs-CZ" sz="1600" dirty="0">
                <a:solidFill>
                  <a:srgbClr val="000000"/>
                </a:solidFill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</a:t>
            </a:r>
            <a:r>
              <a:rPr lang="cs-CZ" sz="1600" dirty="0" err="1">
                <a:solidFill>
                  <a:srgbClr val="000000"/>
                </a:solidFill>
              </a:rPr>
              <a:t>akmile</a:t>
            </a:r>
            <a:r>
              <a:rPr lang="cs-CZ" sz="1600" dirty="0">
                <a:solidFill>
                  <a:srgbClr val="000000"/>
                </a:solidFill>
              </a:rPr>
              <a:t> 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</a:rPr>
              <a:t>, bude žít vlastním životem a v řadě případů může dobrou myšlenku, vaši pověst nebo jméno značky i poškodit. 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</a:rPr>
              <a:t>monitorovat </a:t>
            </a:r>
            <a:r>
              <a:rPr lang="cs-CZ" sz="1600" dirty="0">
                <a:solidFill>
                  <a:srgbClr val="000000"/>
                </a:solidFill>
              </a:rPr>
              <a:t>většinu informací týkajících se vašich produktů, značky, firmy apod.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902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196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5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0000"/>
                </a:solidFill>
              </a:rPr>
              <a:t>Word </a:t>
            </a:r>
            <a:r>
              <a:rPr lang="cs-CZ" sz="1700" b="1" dirty="0" err="1">
                <a:solidFill>
                  <a:srgbClr val="000000"/>
                </a:solidFill>
              </a:rPr>
              <a:t>of</a:t>
            </a:r>
            <a:r>
              <a:rPr lang="cs-CZ" sz="1700" b="1" dirty="0">
                <a:solidFill>
                  <a:srgbClr val="000000"/>
                </a:solidFill>
              </a:rPr>
              <a:t> </a:t>
            </a:r>
            <a:r>
              <a:rPr lang="cs-CZ" sz="1700" b="1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(WOM) je jednou z forem šíření povědomí o produktech, značce, službách, popř. firmě mezi existujícími či potenciálními zákazníky.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Marketing založený na tzv. osobním doporučení či faktoru „o čem se mluví“.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Pojem Word </a:t>
            </a:r>
            <a:r>
              <a:rPr lang="cs-CZ" sz="1700" dirty="0" err="1">
                <a:solidFill>
                  <a:srgbClr val="000000"/>
                </a:solidFill>
              </a:rPr>
              <a:t>of</a:t>
            </a:r>
            <a:r>
              <a:rPr lang="cs-CZ" sz="1700" dirty="0">
                <a:solidFill>
                  <a:srgbClr val="000000"/>
                </a:solidFill>
              </a:rPr>
              <a:t> </a:t>
            </a:r>
            <a:r>
              <a:rPr lang="cs-CZ" sz="1700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se překládá do češtiny více 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můžeme se setkat víceméně asi s nejvýstižnějším pojmem </a:t>
            </a:r>
            <a:r>
              <a:rPr lang="cs-CZ" sz="1700" b="1" dirty="0">
                <a:solidFill>
                  <a:srgbClr val="000000"/>
                </a:solidFill>
              </a:rPr>
              <a:t>slovo z úst </a:t>
            </a:r>
            <a:r>
              <a:rPr lang="cs-CZ" sz="1700" dirty="0">
                <a:solidFill>
                  <a:srgbClr val="000000"/>
                </a:solidFill>
              </a:rPr>
              <a:t>(stejně jako anglický originál nedává velký 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nebo také </a:t>
            </a:r>
            <a:r>
              <a:rPr lang="cs-CZ" sz="1700" b="1" dirty="0">
                <a:solidFill>
                  <a:srgbClr val="000000"/>
                </a:solidFill>
              </a:rPr>
              <a:t>šeptanda</a:t>
            </a:r>
            <a:r>
              <a:rPr lang="cs-CZ" sz="1700" dirty="0">
                <a:solidFill>
                  <a:srgbClr val="000000"/>
                </a:solidFill>
              </a:rPr>
              <a:t>, </a:t>
            </a:r>
            <a:r>
              <a:rPr lang="cs-CZ" sz="1700" b="1" dirty="0">
                <a:solidFill>
                  <a:srgbClr val="000000"/>
                </a:solidFill>
              </a:rPr>
              <a:t>doporučení, reference </a:t>
            </a:r>
            <a:r>
              <a:rPr lang="cs-CZ" sz="17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700" dirty="0"/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Komunikační kanály, které WOM typicky využívá: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mluvená verbální komunikace  – bezprostřední rozhovor nebo telefon,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psaná verbální komunikace – elektronická komunikace (např. internet, e-mail, SMS).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V 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příchod nových digitálních technologií,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stále oblíbenější využívání internetu (který poskytl této formě komunikace zcela nové možnosti v podobě aktivit diskuzních skupin, blogů a komunikace na sociálních sítích, které umožnily šířit veškerá sdělení nejen rychleji, ale v nesrovnatelně větším rozsahu, než tomu bylo 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1465</Words>
  <Application>Microsoft Office PowerPoint</Application>
  <PresentationFormat>Předvádění na obrazovce (4:3)</PresentationFormat>
  <Paragraphs>157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Office Theme</vt:lpstr>
      <vt:lpstr>MARKETINGOVÁ KOMUNIKACE  (XMK) 11. přednáška Téma: Marketingová komunikace na internetu; sociální sítě (virální marketing, WOM) </vt:lpstr>
      <vt:lpstr>OBSAH PŘEDMĚTU</vt:lpstr>
      <vt:lpstr>Marketing na sociálních sítích</vt:lpstr>
      <vt:lpstr>Virální marketing</vt:lpstr>
      <vt:lpstr>Virální marketing</vt:lpstr>
      <vt:lpstr>Virální marketing</vt:lpstr>
      <vt:lpstr>Virální marketing</vt:lpstr>
      <vt:lpstr>WOM</vt:lpstr>
      <vt:lpstr>WOM</vt:lpstr>
      <vt:lpstr>WOM</vt:lpstr>
      <vt:lpstr>WOM – Sernowitz</vt:lpstr>
      <vt:lpstr>WOM – 5T</vt:lpstr>
      <vt:lpstr>WOM – 5T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216</cp:revision>
  <cp:lastPrinted>2020-03-03T12:19:40Z</cp:lastPrinted>
  <dcterms:created xsi:type="dcterms:W3CDTF">2020-03-02T13:24:01Z</dcterms:created>
  <dcterms:modified xsi:type="dcterms:W3CDTF">2024-02-18T21:25:22Z</dcterms:modified>
</cp:coreProperties>
</file>