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handoutMasterIdLst>
    <p:handoutMasterId r:id="rId44"/>
  </p:handoutMasterIdLst>
  <p:sldIdLst>
    <p:sldId id="256" r:id="rId2"/>
    <p:sldId id="345" r:id="rId3"/>
    <p:sldId id="417" r:id="rId4"/>
    <p:sldId id="352" r:id="rId5"/>
    <p:sldId id="279" r:id="rId6"/>
    <p:sldId id="346" r:id="rId7"/>
    <p:sldId id="283" r:id="rId8"/>
    <p:sldId id="344" r:id="rId9"/>
    <p:sldId id="307" r:id="rId10"/>
    <p:sldId id="308" r:id="rId11"/>
    <p:sldId id="330" r:id="rId12"/>
    <p:sldId id="309" r:id="rId13"/>
    <p:sldId id="310" r:id="rId14"/>
    <p:sldId id="311" r:id="rId15"/>
    <p:sldId id="312" r:id="rId16"/>
    <p:sldId id="328" r:id="rId17"/>
    <p:sldId id="329"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42" r:id="rId33"/>
    <p:sldId id="331" r:id="rId34"/>
    <p:sldId id="332" r:id="rId35"/>
    <p:sldId id="333" r:id="rId36"/>
    <p:sldId id="334" r:id="rId37"/>
    <p:sldId id="335" r:id="rId38"/>
    <p:sldId id="337" r:id="rId39"/>
    <p:sldId id="339" r:id="rId40"/>
    <p:sldId id="340" r:id="rId41"/>
    <p:sldId id="343" r:id="rId42"/>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49" autoAdjust="0"/>
  </p:normalViewPr>
  <p:slideViewPr>
    <p:cSldViewPr>
      <p:cViewPr varScale="1">
        <p:scale>
          <a:sx n="97" d="100"/>
          <a:sy n="97" d="100"/>
        </p:scale>
        <p:origin x="19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04.10.2023</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04.10.2023</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13</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14</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20</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21</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26</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28</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29</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30</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5</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33</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36</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37</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38</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7</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180909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04.10.2023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04.10.2023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04.10.2023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04.10.2023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04.10.2023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04.10.2023</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slide" Target="slide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a:t>Logistický management 1/2</a:t>
            </a:r>
            <a:endParaRPr lang="cs-CZ" b="1" dirty="0"/>
          </a:p>
        </p:txBody>
      </p:sp>
      <p:sp>
        <p:nvSpPr>
          <p:cNvPr id="3" name="Podnadpis 2"/>
          <p:cNvSpPr>
            <a:spLocks noGrp="1"/>
          </p:cNvSpPr>
          <p:nvPr>
            <p:ph type="subTitle" idx="1"/>
          </p:nvPr>
        </p:nvSpPr>
        <p:spPr/>
        <p:txBody>
          <a:bodyPr/>
          <a:lstStyle/>
          <a:p>
            <a:r>
              <a:rPr lang="cs-CZ" dirty="0"/>
              <a:t>Pavel Kološ </a:t>
            </a:r>
          </a:p>
          <a:p>
            <a:r>
              <a:rPr lang="cs-CZ" dirty="0"/>
              <a:t>pavel.kolos@mvso.cz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a:bodyPr>
          <a:lstStyle/>
          <a:p>
            <a:r>
              <a:rPr lang="cs-CZ" dirty="0"/>
              <a:t>Zápočet (0-35b, min.20b):</a:t>
            </a:r>
          </a:p>
          <a:p>
            <a:pPr lvl="1"/>
            <a:r>
              <a:rPr lang="cs-CZ" dirty="0"/>
              <a:t>Prezentace </a:t>
            </a:r>
            <a:r>
              <a:rPr lang="cs-CZ" dirty="0" err="1"/>
              <a:t>BeSpoke</a:t>
            </a:r>
            <a:r>
              <a:rPr lang="cs-CZ" dirty="0"/>
              <a:t> – v AJ dle pokynů </a:t>
            </a:r>
            <a:r>
              <a:rPr lang="cs-CZ" dirty="0" err="1"/>
              <a:t>A.Pawliczka</a:t>
            </a:r>
            <a:endParaRPr lang="cs-CZ" dirty="0"/>
          </a:p>
          <a:p>
            <a:r>
              <a:rPr lang="cs-CZ" dirty="0"/>
              <a:t>Písemná zkouška (0-65b, min. 31b)</a:t>
            </a:r>
          </a:p>
          <a:p>
            <a:pPr lvl="1"/>
            <a:r>
              <a:rPr lang="cs-CZ" dirty="0"/>
              <a:t>1 příklad na SHO</a:t>
            </a:r>
          </a:p>
          <a:p>
            <a:pPr lvl="1"/>
            <a:r>
              <a:rPr lang="cs-CZ" dirty="0"/>
              <a:t>2 otázky dle SZZ</a:t>
            </a:r>
          </a:p>
          <a:p>
            <a:pPr marL="457200" lvl="1" indent="0">
              <a:buNone/>
            </a:pPr>
            <a:endParaRPr lang="cs-CZ" dirty="0"/>
          </a:p>
          <a:p>
            <a:pPr marL="0" indent="0" algn="ctr">
              <a:buNone/>
            </a:pPr>
            <a:r>
              <a:rPr lang="cs-CZ" sz="2600" dirty="0"/>
              <a:t>51-67b (3), 68-84b (2), 85-100b (1)</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02B367-0E0E-154F-6F8C-3AA623039F18}"/>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530605FC-B73C-DA35-18D1-053603247C7A}"/>
              </a:ext>
            </a:extLst>
          </p:cNvPr>
          <p:cNvPicPr>
            <a:picLocks noGrp="1" noChangeAspect="1"/>
          </p:cNvPicPr>
          <p:nvPr>
            <p:ph idx="1"/>
          </p:nvPr>
        </p:nvPicPr>
        <p:blipFill>
          <a:blip r:embed="rId2"/>
          <a:stretch>
            <a:fillRect/>
          </a:stretch>
        </p:blipFill>
        <p:spPr>
          <a:xfrm>
            <a:off x="1907704" y="274638"/>
            <a:ext cx="5221773" cy="5073427"/>
          </a:xfrm>
        </p:spPr>
      </p:pic>
      <p:pic>
        <p:nvPicPr>
          <p:cNvPr id="7" name="Obrázek 6">
            <a:extLst>
              <a:ext uri="{FF2B5EF4-FFF2-40B4-BE49-F238E27FC236}">
                <a16:creationId xmlns:a16="http://schemas.microsoft.com/office/drawing/2014/main" id="{014F0A07-8B7A-3CC0-D2A0-9F6EC57D7BE4}"/>
              </a:ext>
            </a:extLst>
          </p:cNvPr>
          <p:cNvPicPr>
            <a:picLocks noChangeAspect="1"/>
          </p:cNvPicPr>
          <p:nvPr/>
        </p:nvPicPr>
        <p:blipFill>
          <a:blip r:embed="rId3"/>
          <a:stretch>
            <a:fillRect/>
          </a:stretch>
        </p:blipFill>
        <p:spPr>
          <a:xfrm>
            <a:off x="1961114" y="5348065"/>
            <a:ext cx="5168364" cy="1084642"/>
          </a:xfrm>
          <a:prstGeom prst="rect">
            <a:avLst/>
          </a:prstGeom>
        </p:spPr>
      </p:pic>
    </p:spTree>
    <p:extLst>
      <p:ext uri="{BB962C8B-B14F-4D97-AF65-F5344CB8AC3E}">
        <p14:creationId xmlns:p14="http://schemas.microsoft.com/office/powerpoint/2010/main" val="2546477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D6B9CF-0559-B954-DB77-647EEE1116B2}"/>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B6DE0035-D06B-50B2-F837-6BC7ECB83642}"/>
              </a:ext>
            </a:extLst>
          </p:cNvPr>
          <p:cNvPicPr>
            <a:picLocks noGrp="1" noChangeAspect="1"/>
          </p:cNvPicPr>
          <p:nvPr>
            <p:ph idx="1"/>
          </p:nvPr>
        </p:nvPicPr>
        <p:blipFill>
          <a:blip r:embed="rId2"/>
          <a:stretch>
            <a:fillRect/>
          </a:stretch>
        </p:blipFill>
        <p:spPr>
          <a:xfrm>
            <a:off x="1475656" y="116632"/>
            <a:ext cx="6663509" cy="6009531"/>
          </a:xfrm>
        </p:spPr>
      </p:pic>
    </p:spTree>
    <p:extLst>
      <p:ext uri="{BB962C8B-B14F-4D97-AF65-F5344CB8AC3E}">
        <p14:creationId xmlns:p14="http://schemas.microsoft.com/office/powerpoint/2010/main" val="3498026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1717d80d-b29e-4564-bcc8-1d711dae1c3a}" enabled="1" method="Privilege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3769</TotalTime>
  <Words>3072</Words>
  <Application>Microsoft Office PowerPoint</Application>
  <PresentationFormat>Předvádění na obrazovce (4:3)</PresentationFormat>
  <Paragraphs>377</Paragraphs>
  <Slides>41</Slides>
  <Notes>38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Calibri</vt:lpstr>
      <vt:lpstr>Times New Roman</vt:lpstr>
      <vt:lpstr>Office Theme</vt:lpstr>
      <vt:lpstr>Logistický management 1/2</vt:lpstr>
      <vt:lpstr>Požadavky k ukončení předmětu</vt:lpstr>
      <vt:lpstr>Prezentace aplikace PowerPoint</vt:lpstr>
      <vt:lpstr>Prezentace aplikace PowerPoint</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Kolos, Pavel</cp:lastModifiedBy>
  <cp:revision>67</cp:revision>
  <cp:lastPrinted>2018-09-11T09:44:43Z</cp:lastPrinted>
  <dcterms:created xsi:type="dcterms:W3CDTF">2012-02-25T13:45:29Z</dcterms:created>
  <dcterms:modified xsi:type="dcterms:W3CDTF">2023-10-04T09:13:53Z</dcterms:modified>
</cp:coreProperties>
</file>