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589" autoAdjust="0"/>
    <p:restoredTop sz="94624" autoAdjust="0"/>
  </p:normalViewPr>
  <p:slideViewPr>
    <p:cSldViewPr snapToGrid="0" showGuides="1">
      <p:cViewPr varScale="1">
        <p:scale>
          <a:sx n="81" d="100"/>
          <a:sy n="81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2A952B-C19B-4D0F-9710-0E282D382489}" type="datetimeFigureOut">
              <a:rPr lang="cs-CZ" smtClean="0"/>
              <a:t>01.03.2021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0EAFF-76B8-4B81-B6E3-16859009CC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7564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5F82C2-B61B-46F9-8207-C81DF76045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8650" y="2529148"/>
            <a:ext cx="7886700" cy="745021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4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ŘÍZENÍ ZÁSOBOVACÍ LOGISTIKY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B3A936A-0589-4764-97D2-93C153386B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2406" y="4034672"/>
            <a:ext cx="7886700" cy="1926112"/>
          </a:xfrm>
        </p:spPr>
        <p:txBody>
          <a:bodyPr/>
          <a:lstStyle/>
          <a:p>
            <a:pPr algn="ctr"/>
            <a:r>
              <a:rPr lang="cs-CZ" sz="2400" b="1" dirty="0"/>
              <a:t>Logistický management 2</a:t>
            </a:r>
          </a:p>
          <a:p>
            <a:pPr algn="ctr"/>
            <a:endParaRPr lang="cs-CZ" b="1" dirty="0"/>
          </a:p>
          <a:p>
            <a:pPr algn="ctr"/>
            <a:r>
              <a:rPr lang="cs-CZ" b="1" dirty="0"/>
              <a:t>Bc. Anna Káchová</a:t>
            </a:r>
          </a:p>
          <a:p>
            <a:pPr algn="ctr"/>
            <a:r>
              <a:rPr lang="cs-CZ" b="1" dirty="0"/>
              <a:t>M19011</a:t>
            </a:r>
          </a:p>
        </p:txBody>
      </p:sp>
      <p:pic>
        <p:nvPicPr>
          <p:cNvPr id="4098" name="Picture 2" descr="Image result for mvšo">
            <a:extLst>
              <a:ext uri="{FF2B5EF4-FFF2-40B4-BE49-F238E27FC236}">
                <a16:creationId xmlns:a16="http://schemas.microsoft.com/office/drawing/2014/main" id="{B80C5B79-333D-44E8-89C0-75EA048FC3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04618"/>
            <a:ext cx="3171138" cy="2224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045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80D97E-3D7A-499A-8770-5C0D12464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3254" y="2505014"/>
            <a:ext cx="8064000" cy="1325563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213397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46DA66-3C05-4F6E-9A5A-B85AC56CA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Logistika zásobování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338E4A-D206-468A-AC61-512720403A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457979"/>
            <a:ext cx="8064000" cy="4081204"/>
          </a:xfrm>
        </p:spPr>
        <p:txBody>
          <a:bodyPr/>
          <a:lstStyle/>
          <a:p>
            <a:pPr algn="just"/>
            <a:r>
              <a:rPr lang="cs-CZ" dirty="0"/>
              <a:t>Problematika zásob a jejich optimalizaci</a:t>
            </a:r>
          </a:p>
          <a:p>
            <a:pPr algn="just"/>
            <a:r>
              <a:rPr lang="cs-CZ" b="1" dirty="0"/>
              <a:t>Cíl zásobování </a:t>
            </a:r>
            <a:r>
              <a:rPr lang="cs-CZ" dirty="0"/>
              <a:t>= plynulost vnitropodnikových procesů</a:t>
            </a:r>
          </a:p>
          <a:p>
            <a:pPr algn="just"/>
            <a:r>
              <a:rPr lang="cs-CZ" b="1" dirty="0"/>
              <a:t>Náklady na udržování zásob</a:t>
            </a:r>
            <a:r>
              <a:rPr lang="cs-CZ" dirty="0"/>
              <a:t>: náklady na kapitál vázaných v zásobách, skladovací náklady, náklady na pořízení zásob, náklady na likvidaci zastaralého zboží</a:t>
            </a:r>
          </a:p>
          <a:p>
            <a:pPr algn="just"/>
            <a:r>
              <a:rPr lang="cs-CZ" b="1" dirty="0"/>
              <a:t>Špatné řízení zásob </a:t>
            </a:r>
            <a:r>
              <a:rPr lang="cs-CZ" dirty="0"/>
              <a:t>vede k: zvýšení počtu nevyřízených objednávek, zvýšení investic vázaných v zásobách a současně se nemění množství nevyřízených objednávek, narůstající počet zrušených objednávek a vysoká fluktuace zákazníků</a:t>
            </a:r>
          </a:p>
          <a:p>
            <a:pPr algn="just"/>
            <a:r>
              <a:rPr lang="cs-CZ" b="1" dirty="0"/>
              <a:t>Prognózování</a:t>
            </a:r>
            <a:r>
              <a:rPr lang="cs-CZ" dirty="0"/>
              <a:t> – kvalitativní techniky, analýzy časových řad, příčinné předpovídání, simulační modely</a:t>
            </a:r>
          </a:p>
        </p:txBody>
      </p:sp>
    </p:spTree>
    <p:extLst>
      <p:ext uri="{BB962C8B-B14F-4D97-AF65-F5344CB8AC3E}">
        <p14:creationId xmlns:p14="http://schemas.microsoft.com/office/powerpoint/2010/main" val="1801845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1B0883-DE94-4EF7-9A55-1403DFE3A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v řízení zásob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8E2515-DB91-4AF2-83E5-86E1B05F7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Metoda přímé dodávky </a:t>
            </a:r>
            <a:r>
              <a:rPr lang="cs-CZ" dirty="0"/>
              <a:t>– dodavatel dostane konkrétní požadavek ve chvíli, kdy odběratel má aktuální objednávky od zákazníků. </a:t>
            </a:r>
          </a:p>
          <a:p>
            <a:pPr algn="just"/>
            <a:r>
              <a:rPr lang="cs-CZ" b="1" dirty="0"/>
              <a:t>Metoda sbližování dodavatelů a odběratelů </a:t>
            </a:r>
            <a:r>
              <a:rPr lang="cs-CZ" dirty="0"/>
              <a:t>– předpoklad umístit dodavatele do provozní blízkosti odběratele</a:t>
            </a:r>
          </a:p>
          <a:p>
            <a:pPr algn="just"/>
            <a:r>
              <a:rPr lang="cs-CZ" b="1" dirty="0"/>
              <a:t>Metoda společného řízení zásob </a:t>
            </a:r>
            <a:r>
              <a:rPr lang="cs-CZ" dirty="0"/>
              <a:t>– předpoklad synchronizace zásobování výroby</a:t>
            </a:r>
          </a:p>
        </p:txBody>
      </p:sp>
    </p:spTree>
    <p:extLst>
      <p:ext uri="{BB962C8B-B14F-4D97-AF65-F5344CB8AC3E}">
        <p14:creationId xmlns:p14="http://schemas.microsoft.com/office/powerpoint/2010/main" val="26088064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96D682-0194-401B-9BC6-F675A729A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Systémy řízení zásob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BB9D8D-0C01-423F-9A6B-5CD5ED487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25625"/>
            <a:ext cx="8064000" cy="945855"/>
          </a:xfrm>
        </p:spPr>
        <p:txBody>
          <a:bodyPr/>
          <a:lstStyle/>
          <a:p>
            <a:r>
              <a:rPr lang="cs-CZ" dirty="0"/>
              <a:t>Nezávislá poptávka</a:t>
            </a:r>
          </a:p>
          <a:p>
            <a:r>
              <a:rPr lang="cs-CZ" dirty="0"/>
              <a:t>Závislá poptávka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52BBE80-42C2-4276-99EC-0F0A18E62887}"/>
              </a:ext>
            </a:extLst>
          </p:cNvPr>
          <p:cNvPicPr/>
          <p:nvPr/>
        </p:nvPicPr>
        <p:blipFill rotWithShape="1">
          <a:blip r:embed="rId2"/>
          <a:srcRect l="14286" t="44209" r="32408" b="25926"/>
          <a:stretch/>
        </p:blipFill>
        <p:spPr bwMode="auto">
          <a:xfrm>
            <a:off x="907959" y="2582394"/>
            <a:ext cx="7868395" cy="310196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37847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A63D15-BE50-465A-9E47-0B06D51CC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Just in </a:t>
            </a:r>
            <a:r>
              <a:rPr lang="cs-CZ" dirty="0" err="1"/>
              <a:t>time</a:t>
            </a:r>
            <a:r>
              <a:rPr lang="cs-CZ" dirty="0"/>
              <a:t> - JIT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5D6F28-DD04-415D-A059-8BC09B228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388398"/>
            <a:ext cx="8064000" cy="1854423"/>
          </a:xfrm>
        </p:spPr>
        <p:txBody>
          <a:bodyPr/>
          <a:lstStyle/>
          <a:p>
            <a:pPr algn="just"/>
            <a:r>
              <a:rPr lang="cs-CZ" dirty="0"/>
              <a:t>Metoda uspokojuje poptávku po materiálu ve výrobě nebo po určitém hotovém výrobku v distribučním článku jeho dodáním „právě v čas“ – v přesně dohodnutých a dodržovaných termínech podle potřeby odběratele.</a:t>
            </a:r>
          </a:p>
          <a:p>
            <a:pPr algn="just"/>
            <a:r>
              <a:rPr lang="cs-CZ" dirty="0"/>
              <a:t>Cílem metody JIT jsou nulové zásoby a vysoká kvalita výrobků</a:t>
            </a:r>
          </a:p>
        </p:txBody>
      </p:sp>
      <p:pic>
        <p:nvPicPr>
          <p:cNvPr id="5" name="Obrázek 4" descr="Obsah obrázku text, hodiny&#10;&#10;Popis byl vytvořen automaticky">
            <a:extLst>
              <a:ext uri="{FF2B5EF4-FFF2-40B4-BE49-F238E27FC236}">
                <a16:creationId xmlns:a16="http://schemas.microsoft.com/office/drawing/2014/main" id="{2E277260-1EF2-4C76-8F6D-39D37832DA2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738" y="3242821"/>
            <a:ext cx="4006392" cy="2669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1867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14CCA0-73AC-4069-AE3A-1F8227941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Přínosy využívání JIT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08F158-14CC-4D74-9CEB-2E1963A24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Navýšení produktivity</a:t>
            </a:r>
          </a:p>
          <a:p>
            <a:pPr algn="just"/>
            <a:r>
              <a:rPr lang="cs-CZ" dirty="0"/>
              <a:t>Snížení stavu zásob</a:t>
            </a:r>
          </a:p>
          <a:p>
            <a:pPr algn="just"/>
            <a:r>
              <a:rPr lang="cs-CZ" dirty="0"/>
              <a:t>Zkrácení dodávkového cyklu</a:t>
            </a:r>
          </a:p>
          <a:p>
            <a:pPr algn="just"/>
            <a:r>
              <a:rPr lang="cs-CZ" dirty="0"/>
              <a:t>Zlepšení obrátky zásob</a:t>
            </a:r>
          </a:p>
          <a:p>
            <a:pPr algn="just"/>
            <a:endParaRPr lang="cs-CZ" dirty="0"/>
          </a:p>
          <a:p>
            <a:pPr algn="just"/>
            <a:r>
              <a:rPr lang="cs-CZ" u="sng" dirty="0"/>
              <a:t>Výhody pro odběratele: </a:t>
            </a:r>
            <a:r>
              <a:rPr lang="cs-CZ" dirty="0"/>
              <a:t>nižší ceny při nákupu, úspory vyplývající z eliminace vstupní kontroly a z eliminace požadavků na skladovací kapacity a finanční zdroje</a:t>
            </a:r>
          </a:p>
          <a:p>
            <a:pPr algn="just"/>
            <a:r>
              <a:rPr lang="cs-CZ" u="sng" dirty="0"/>
              <a:t>Výhody pro dodavatele: </a:t>
            </a:r>
            <a:r>
              <a:rPr lang="cs-CZ" dirty="0" err="1"/>
              <a:t>zajiš</a:t>
            </a:r>
            <a:r>
              <a:rPr lang="cs-CZ" dirty="0"/>
              <a:t>. Průběhu výroby v pravidelných dávkách a přispívá k upevňování pozice firmy na trhu</a:t>
            </a:r>
          </a:p>
        </p:txBody>
      </p:sp>
    </p:spTree>
    <p:extLst>
      <p:ext uri="{BB962C8B-B14F-4D97-AF65-F5344CB8AC3E}">
        <p14:creationId xmlns:p14="http://schemas.microsoft.com/office/powerpoint/2010/main" val="1126996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6BD179-1BE7-449A-A243-3AA829846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ABC analýza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B70B87-0EC8-4395-AA7E-08EE094C2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25625"/>
            <a:ext cx="8064000" cy="945855"/>
          </a:xfrm>
        </p:spPr>
        <p:txBody>
          <a:bodyPr/>
          <a:lstStyle/>
          <a:p>
            <a:r>
              <a:rPr lang="cs-CZ" dirty="0"/>
              <a:t>ABC analýza vychází z </a:t>
            </a:r>
            <a:r>
              <a:rPr lang="cs-CZ" dirty="0" err="1"/>
              <a:t>paretova</a:t>
            </a:r>
            <a:r>
              <a:rPr lang="cs-CZ" dirty="0"/>
              <a:t> pravidla 80:20</a:t>
            </a:r>
          </a:p>
          <a:p>
            <a:r>
              <a:rPr lang="cs-CZ" dirty="0"/>
              <a:t>Skupina A, B, a C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DBFC4FDF-1B99-498B-A492-4E328043D7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2833" y="2906413"/>
            <a:ext cx="5717311" cy="2639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580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2AD5C6-5DA1-4C23-BB65-F77F4B4A1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ABC analýza – klasifikace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B0E0336-7B4B-4D9E-A6DE-5FE358CF5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1.) volba parametru, který vystihuje podstatu sledovaného problému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2.) výpočet procentuálního podílu každého prvku na celkové hodnotě parametru a na celkovém počtu prvků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3.) seřazení prvků od nejmenšího po nejvyšší podle </a:t>
            </a:r>
            <a:r>
              <a:rPr lang="cs-CZ" dirty="0" err="1"/>
              <a:t>procentuálnícho</a:t>
            </a:r>
            <a:r>
              <a:rPr lang="cs-CZ" dirty="0"/>
              <a:t> podílu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4.) rozdělení položek do skupin A, B a C</a:t>
            </a:r>
          </a:p>
        </p:txBody>
      </p:sp>
    </p:spTree>
    <p:extLst>
      <p:ext uri="{BB962C8B-B14F-4D97-AF65-F5344CB8AC3E}">
        <p14:creationId xmlns:p14="http://schemas.microsoft.com/office/powerpoint/2010/main" val="2634920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C3AEDB-D1E7-4719-8485-44F6EB333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XYZ analýza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CF5253-CE97-49BF-ACEB-6B20B9CE2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Doplněk ABC analýzy</a:t>
            </a:r>
          </a:p>
          <a:p>
            <a:r>
              <a:rPr lang="cs-CZ" dirty="0"/>
              <a:t>Skupiny X,Y a Z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40B6F332-55BA-4848-A1C9-9BE821B6B8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2036" y="2987078"/>
            <a:ext cx="4150740" cy="2807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51318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EA92EA18247CF4EA4049AD934FACBB4" ma:contentTypeVersion="2" ma:contentTypeDescription="Vytvoří nový dokument" ma:contentTypeScope="" ma:versionID="cd1288c353413c4317ef9ba5da3c14bc">
  <xsd:schema xmlns:xsd="http://www.w3.org/2001/XMLSchema" xmlns:xs="http://www.w3.org/2001/XMLSchema" xmlns:p="http://schemas.microsoft.com/office/2006/metadata/properties" xmlns:ns2="f9fb6428-44b4-4ba6-8290-26fbcf4b563a" targetNamespace="http://schemas.microsoft.com/office/2006/metadata/properties" ma:root="true" ma:fieldsID="190a824c40c4514c0bec55161a88e9cc" ns2:_="">
    <xsd:import namespace="f9fb6428-44b4-4ba6-8290-26fbcf4b56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fb6428-44b4-4ba6-8290-26fbcf4b563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1018291-5D58-415D-9579-019D34D9BBA3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1D800EF-BC2E-4F3A-8462-31F886DEAA0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57D4E0-74E2-42B5-ADA8-882E5D2103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fb6428-44b4-4ba6-8290-26fbcf4b56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1988</TotalTime>
  <Words>335</Words>
  <Application>Microsoft Office PowerPoint</Application>
  <PresentationFormat>Předvádění na obrazovce (4:3)</PresentationFormat>
  <Paragraphs>44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Motiv Office</vt:lpstr>
      <vt:lpstr>ŘÍZENÍ ZÁSOBOVACÍ LOGISTIKY</vt:lpstr>
      <vt:lpstr>Logistika zásobování</vt:lpstr>
      <vt:lpstr>Metody v řízení zásob</vt:lpstr>
      <vt:lpstr>Systémy řízení zásob</vt:lpstr>
      <vt:lpstr>Just in time - JIT</vt:lpstr>
      <vt:lpstr>Přínosy využívání JIT</vt:lpstr>
      <vt:lpstr>ABC analýza</vt:lpstr>
      <vt:lpstr>ABC analýza – klasifikace </vt:lpstr>
      <vt:lpstr>XYZ analýza</vt:lpstr>
      <vt:lpstr>Děkuji za pozornost</vt:lpstr>
    </vt:vector>
  </TitlesOfParts>
  <Company>TESCO SW,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Stefanovová Zuzana</dc:creator>
  <cp:lastModifiedBy>KÁCHOVÁ Anna</cp:lastModifiedBy>
  <cp:revision>116</cp:revision>
  <dcterms:created xsi:type="dcterms:W3CDTF">2017-01-02T08:24:54Z</dcterms:created>
  <dcterms:modified xsi:type="dcterms:W3CDTF">2021-03-01T08:41:19Z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0x0101001EA92EA18247CF4EA4049AD934FACBB4</vt:lpwstr>
  </property>
</Properties>
</file>