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0" r:id="rId17"/>
    <p:sldId id="271" r:id="rId18"/>
    <p:sldId id="276" r:id="rId19"/>
    <p:sldId id="25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B88926-98CC-487C-8507-E8AA36F52591}" v="182" dt="2021-02-11T17:59:24.1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8"/>
    <p:restoredTop sz="94803"/>
  </p:normalViewPr>
  <p:slideViewPr>
    <p:cSldViewPr snapToGrid="0" snapToObjects="1">
      <p:cViewPr varScale="1">
        <p:scale>
          <a:sx n="62" d="100"/>
          <a:sy n="62" d="100"/>
        </p:scale>
        <p:origin x="104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řina Dostálová" userId="5fb6352f3b582adf" providerId="LiveId" clId="{53B88926-98CC-487C-8507-E8AA36F52591}"/>
    <pc:docChg chg="undo redo custSel addSld delSld modSld sldOrd">
      <pc:chgData name="Kateřina Dostálová" userId="5fb6352f3b582adf" providerId="LiveId" clId="{53B88926-98CC-487C-8507-E8AA36F52591}" dt="2021-02-11T19:31:04.193" v="1702" actId="20577"/>
      <pc:docMkLst>
        <pc:docMk/>
      </pc:docMkLst>
      <pc:sldChg chg="addSp delSp modSp mod">
        <pc:chgData name="Kateřina Dostálová" userId="5fb6352f3b582adf" providerId="LiveId" clId="{53B88926-98CC-487C-8507-E8AA36F52591}" dt="2021-02-10T20:30:49.927" v="134" actId="1076"/>
        <pc:sldMkLst>
          <pc:docMk/>
          <pc:sldMk cId="1735084850" sldId="256"/>
        </pc:sldMkLst>
        <pc:spChg chg="mod">
          <ac:chgData name="Kateřina Dostálová" userId="5fb6352f3b582adf" providerId="LiveId" clId="{53B88926-98CC-487C-8507-E8AA36F52591}" dt="2021-02-10T20:30:49.927" v="134" actId="1076"/>
          <ac:spMkLst>
            <pc:docMk/>
            <pc:sldMk cId="1735084850" sldId="256"/>
            <ac:spMk id="2" creationId="{00000000-0000-0000-0000-000000000000}"/>
          </ac:spMkLst>
        </pc:spChg>
        <pc:spChg chg="del mod">
          <ac:chgData name="Kateřina Dostálová" userId="5fb6352f3b582adf" providerId="LiveId" clId="{53B88926-98CC-487C-8507-E8AA36F52591}" dt="2021-02-10T20:26:07.033" v="34" actId="478"/>
          <ac:spMkLst>
            <pc:docMk/>
            <pc:sldMk cId="1735084850" sldId="256"/>
            <ac:spMk id="3" creationId="{44457FB5-430F-4F44-9A98-D8DA3D216F6E}"/>
          </ac:spMkLst>
        </pc:spChg>
        <pc:spChg chg="add del mod">
          <ac:chgData name="Kateřina Dostálová" userId="5fb6352f3b582adf" providerId="LiveId" clId="{53B88926-98CC-487C-8507-E8AA36F52591}" dt="2021-02-10T20:26:58.556" v="37" actId="478"/>
          <ac:spMkLst>
            <pc:docMk/>
            <pc:sldMk cId="1735084850" sldId="256"/>
            <ac:spMk id="6" creationId="{0AB78EF9-B30F-491C-B191-9D4157C6AE6D}"/>
          </ac:spMkLst>
        </pc:spChg>
      </pc:sldChg>
      <pc:sldChg chg="addSp delSp modSp mod">
        <pc:chgData name="Kateřina Dostálová" userId="5fb6352f3b582adf" providerId="LiveId" clId="{53B88926-98CC-487C-8507-E8AA36F52591}" dt="2021-02-11T19:30:53.039" v="1698" actId="20577"/>
        <pc:sldMkLst>
          <pc:docMk/>
          <pc:sldMk cId="1932440952" sldId="257"/>
        </pc:sldMkLst>
        <pc:spChg chg="mod">
          <ac:chgData name="Kateřina Dostálová" userId="5fb6352f3b582adf" providerId="LiveId" clId="{53B88926-98CC-487C-8507-E8AA36F52591}" dt="2021-02-11T17:33:04.224" v="977" actId="255"/>
          <ac:spMkLst>
            <pc:docMk/>
            <pc:sldMk cId="1932440952" sldId="257"/>
            <ac:spMk id="2" creationId="{7E0814FC-D520-CE43-8707-D1CC2B761602}"/>
          </ac:spMkLst>
        </pc:spChg>
        <pc:spChg chg="add del mod">
          <ac:chgData name="Kateřina Dostálová" userId="5fb6352f3b582adf" providerId="LiveId" clId="{53B88926-98CC-487C-8507-E8AA36F52591}" dt="2021-02-11T19:30:53.039" v="1698" actId="20577"/>
          <ac:spMkLst>
            <pc:docMk/>
            <pc:sldMk cId="1932440952" sldId="257"/>
            <ac:spMk id="3" creationId="{F66B3950-3DDD-F64A-BE2D-3B381D3EEF5F}"/>
          </ac:spMkLst>
        </pc:spChg>
      </pc:sldChg>
      <pc:sldChg chg="modSp mod">
        <pc:chgData name="Kateřina Dostálová" userId="5fb6352f3b582adf" providerId="LiveId" clId="{53B88926-98CC-487C-8507-E8AA36F52591}" dt="2021-02-11T17:56:53.039" v="1325" actId="1076"/>
        <pc:sldMkLst>
          <pc:docMk/>
          <pc:sldMk cId="795467949" sldId="258"/>
        </pc:sldMkLst>
        <pc:spChg chg="mod">
          <ac:chgData name="Kateřina Dostálová" userId="5fb6352f3b582adf" providerId="LiveId" clId="{53B88926-98CC-487C-8507-E8AA36F52591}" dt="2021-02-11T17:54:44.051" v="1323" actId="20577"/>
          <ac:spMkLst>
            <pc:docMk/>
            <pc:sldMk cId="795467949" sldId="258"/>
            <ac:spMk id="2" creationId="{DC95E0ED-EF6B-AB4D-BAA2-C7087B985EA5}"/>
          </ac:spMkLst>
        </pc:spChg>
        <pc:spChg chg="mod">
          <ac:chgData name="Kateřina Dostálová" userId="5fb6352f3b582adf" providerId="LiveId" clId="{53B88926-98CC-487C-8507-E8AA36F52591}" dt="2021-02-11T17:56:53.039" v="1325" actId="1076"/>
          <ac:spMkLst>
            <pc:docMk/>
            <pc:sldMk cId="795467949" sldId="258"/>
            <ac:spMk id="3" creationId="{4F366782-82DA-4346-BC18-7F4A68A8C700}"/>
          </ac:spMkLst>
        </pc:spChg>
      </pc:sldChg>
      <pc:sldChg chg="addSp delSp modSp mod">
        <pc:chgData name="Kateřina Dostálová" userId="5fb6352f3b582adf" providerId="LiveId" clId="{53B88926-98CC-487C-8507-E8AA36F52591}" dt="2021-02-11T17:32:55.473" v="976" actId="255"/>
        <pc:sldMkLst>
          <pc:docMk/>
          <pc:sldMk cId="2693489303" sldId="259"/>
        </pc:sldMkLst>
        <pc:spChg chg="add mod">
          <ac:chgData name="Kateřina Dostálová" userId="5fb6352f3b582adf" providerId="LiveId" clId="{53B88926-98CC-487C-8507-E8AA36F52591}" dt="2021-02-11T17:32:55.473" v="976" actId="255"/>
          <ac:spMkLst>
            <pc:docMk/>
            <pc:sldMk cId="2693489303" sldId="259"/>
            <ac:spMk id="3" creationId="{795D3F2E-ACA9-4C60-9948-051687B1B734}"/>
          </ac:spMkLst>
        </pc:spChg>
        <pc:picChg chg="del">
          <ac:chgData name="Kateřina Dostálová" userId="5fb6352f3b582adf" providerId="LiveId" clId="{53B88926-98CC-487C-8507-E8AA36F52591}" dt="2021-02-11T16:25:12.855" v="155" actId="478"/>
          <ac:picMkLst>
            <pc:docMk/>
            <pc:sldMk cId="2693489303" sldId="259"/>
            <ac:picMk id="4" creationId="{663ED856-EFF7-4944-BE94-0AE37D71A5CF}"/>
          </ac:picMkLst>
        </pc:picChg>
        <pc:picChg chg="add del mod modCrop">
          <ac:chgData name="Kateřina Dostálová" userId="5fb6352f3b582adf" providerId="LiveId" clId="{53B88926-98CC-487C-8507-E8AA36F52591}" dt="2021-02-11T16:31:25.675" v="252" actId="478"/>
          <ac:picMkLst>
            <pc:docMk/>
            <pc:sldMk cId="2693489303" sldId="259"/>
            <ac:picMk id="6" creationId="{EAEC508D-28D5-457C-93B3-259841CF6A8A}"/>
          </ac:picMkLst>
        </pc:picChg>
        <pc:picChg chg="add del mod modCrop">
          <ac:chgData name="Kateřina Dostálová" userId="5fb6352f3b582adf" providerId="LiveId" clId="{53B88926-98CC-487C-8507-E8AA36F52591}" dt="2021-02-11T16:32:27.349" v="263" actId="478"/>
          <ac:picMkLst>
            <pc:docMk/>
            <pc:sldMk cId="2693489303" sldId="259"/>
            <ac:picMk id="10" creationId="{BB0560BB-F396-4BBD-A9F7-524F5992EDD3}"/>
          </ac:picMkLst>
        </pc:picChg>
        <pc:picChg chg="add mod modCrop">
          <ac:chgData name="Kateřina Dostálová" userId="5fb6352f3b582adf" providerId="LiveId" clId="{53B88926-98CC-487C-8507-E8AA36F52591}" dt="2021-02-11T16:35:02.180" v="282" actId="14100"/>
          <ac:picMkLst>
            <pc:docMk/>
            <pc:sldMk cId="2693489303" sldId="259"/>
            <ac:picMk id="12" creationId="{438017B1-06DB-4EA9-82AA-FFDE0E236BFD}"/>
          </ac:picMkLst>
        </pc:picChg>
        <pc:cxnChg chg="add del mod">
          <ac:chgData name="Kateřina Dostálová" userId="5fb6352f3b582adf" providerId="LiveId" clId="{53B88926-98CC-487C-8507-E8AA36F52591}" dt="2021-02-11T16:31:40.424" v="253" actId="478"/>
          <ac:cxnSpMkLst>
            <pc:docMk/>
            <pc:sldMk cId="2693489303" sldId="259"/>
            <ac:cxnSpMk id="8" creationId="{95C68F61-807F-465A-AE63-792DDAFC815E}"/>
          </ac:cxnSpMkLst>
        </pc:cxnChg>
      </pc:sldChg>
      <pc:sldChg chg="modSp mod">
        <pc:chgData name="Kateřina Dostálová" userId="5fb6352f3b582adf" providerId="LiveId" clId="{53B88926-98CC-487C-8507-E8AA36F52591}" dt="2021-02-11T16:38:09.927" v="329" actId="1076"/>
        <pc:sldMkLst>
          <pc:docMk/>
          <pc:sldMk cId="3935464948" sldId="260"/>
        </pc:sldMkLst>
        <pc:spChg chg="mod">
          <ac:chgData name="Kateřina Dostálová" userId="5fb6352f3b582adf" providerId="LiveId" clId="{53B88926-98CC-487C-8507-E8AA36F52591}" dt="2021-02-11T16:38:06.801" v="328" actId="1076"/>
          <ac:spMkLst>
            <pc:docMk/>
            <pc:sldMk cId="3935464948" sldId="260"/>
            <ac:spMk id="2" creationId="{856BC4D4-CAA7-C547-963C-299F350D895F}"/>
          </ac:spMkLst>
        </pc:spChg>
        <pc:spChg chg="mod">
          <ac:chgData name="Kateřina Dostálová" userId="5fb6352f3b582adf" providerId="LiveId" clId="{53B88926-98CC-487C-8507-E8AA36F52591}" dt="2021-02-11T16:38:09.927" v="329" actId="1076"/>
          <ac:spMkLst>
            <pc:docMk/>
            <pc:sldMk cId="3935464948" sldId="260"/>
            <ac:spMk id="3" creationId="{3A74ACC2-2798-9A4A-8180-4FB63794DEAA}"/>
          </ac:spMkLst>
        </pc:spChg>
      </pc:sldChg>
      <pc:sldChg chg="del">
        <pc:chgData name="Kateřina Dostálová" userId="5fb6352f3b582adf" providerId="LiveId" clId="{53B88926-98CC-487C-8507-E8AA36F52591}" dt="2021-02-11T17:48:05.292" v="1202" actId="2696"/>
        <pc:sldMkLst>
          <pc:docMk/>
          <pc:sldMk cId="3894749020" sldId="261"/>
        </pc:sldMkLst>
      </pc:sldChg>
      <pc:sldChg chg="del">
        <pc:chgData name="Kateřina Dostálová" userId="5fb6352f3b582adf" providerId="LiveId" clId="{53B88926-98CC-487C-8507-E8AA36F52591}" dt="2021-02-11T17:48:15.799" v="1203" actId="2696"/>
        <pc:sldMkLst>
          <pc:docMk/>
          <pc:sldMk cId="1702476126" sldId="262"/>
        </pc:sldMkLst>
      </pc:sldChg>
      <pc:sldChg chg="addSp delSp modSp mod">
        <pc:chgData name="Kateřina Dostálová" userId="5fb6352f3b582adf" providerId="LiveId" clId="{53B88926-98CC-487C-8507-E8AA36F52591}" dt="2021-02-11T18:01:00.253" v="1348" actId="14100"/>
        <pc:sldMkLst>
          <pc:docMk/>
          <pc:sldMk cId="1971956011" sldId="263"/>
        </pc:sldMkLst>
        <pc:spChg chg="mod">
          <ac:chgData name="Kateřina Dostálová" userId="5fb6352f3b582adf" providerId="LiveId" clId="{53B88926-98CC-487C-8507-E8AA36F52591}" dt="2021-02-11T17:57:38.909" v="1327" actId="20577"/>
          <ac:spMkLst>
            <pc:docMk/>
            <pc:sldMk cId="1971956011" sldId="263"/>
            <ac:spMk id="2" creationId="{DB404E19-DE3C-CE45-84AE-DA191A888164}"/>
          </ac:spMkLst>
        </pc:spChg>
        <pc:spChg chg="del mod">
          <ac:chgData name="Kateřina Dostálová" userId="5fb6352f3b582adf" providerId="LiveId" clId="{53B88926-98CC-487C-8507-E8AA36F52591}" dt="2021-02-11T16:43:54.868" v="355" actId="22"/>
          <ac:spMkLst>
            <pc:docMk/>
            <pc:sldMk cId="1971956011" sldId="263"/>
            <ac:spMk id="3" creationId="{0B4C0D49-FF36-AA49-B02C-BD60C60A5B0B}"/>
          </ac:spMkLst>
        </pc:spChg>
        <pc:spChg chg="add del mod">
          <ac:chgData name="Kateřina Dostálová" userId="5fb6352f3b582adf" providerId="LiveId" clId="{53B88926-98CC-487C-8507-E8AA36F52591}" dt="2021-02-11T16:44:53.457" v="365" actId="478"/>
          <ac:spMkLst>
            <pc:docMk/>
            <pc:sldMk cId="1971956011" sldId="263"/>
            <ac:spMk id="7" creationId="{D05630AE-5D84-4FCF-A0B4-9CDEBB2DC24D}"/>
          </ac:spMkLst>
        </pc:spChg>
        <pc:picChg chg="add del mod ord modCrop">
          <ac:chgData name="Kateřina Dostálová" userId="5fb6352f3b582adf" providerId="LiveId" clId="{53B88926-98CC-487C-8507-E8AA36F52591}" dt="2021-02-11T16:44:06.884" v="357" actId="478"/>
          <ac:picMkLst>
            <pc:docMk/>
            <pc:sldMk cId="1971956011" sldId="263"/>
            <ac:picMk id="5" creationId="{E2AB26E0-8B5F-40E4-AAF7-60C8EDA8F29D}"/>
          </ac:picMkLst>
        </pc:picChg>
        <pc:picChg chg="add mod modCrop">
          <ac:chgData name="Kateřina Dostálová" userId="5fb6352f3b582adf" providerId="LiveId" clId="{53B88926-98CC-487C-8507-E8AA36F52591}" dt="2021-02-11T18:01:00.253" v="1348" actId="14100"/>
          <ac:picMkLst>
            <pc:docMk/>
            <pc:sldMk cId="1971956011" sldId="263"/>
            <ac:picMk id="9" creationId="{FBE86C60-C573-4631-B7B6-E1A9689ECBB3}"/>
          </ac:picMkLst>
        </pc:picChg>
      </pc:sldChg>
      <pc:sldChg chg="addSp delSp modSp mod">
        <pc:chgData name="Kateřina Dostálová" userId="5fb6352f3b582adf" providerId="LiveId" clId="{53B88926-98CC-487C-8507-E8AA36F52591}" dt="2021-02-11T17:33:36.309" v="984" actId="14100"/>
        <pc:sldMkLst>
          <pc:docMk/>
          <pc:sldMk cId="963937915" sldId="264"/>
        </pc:sldMkLst>
        <pc:spChg chg="mod">
          <ac:chgData name="Kateřina Dostálová" userId="5fb6352f3b582adf" providerId="LiveId" clId="{53B88926-98CC-487C-8507-E8AA36F52591}" dt="2021-02-11T17:33:36.309" v="984" actId="14100"/>
          <ac:spMkLst>
            <pc:docMk/>
            <pc:sldMk cId="963937915" sldId="264"/>
            <ac:spMk id="2" creationId="{0DA80E7C-D4BE-3B48-9CCD-60CBA022C408}"/>
          </ac:spMkLst>
        </pc:spChg>
        <pc:spChg chg="mod">
          <ac:chgData name="Kateřina Dostálová" userId="5fb6352f3b582adf" providerId="LiveId" clId="{53B88926-98CC-487C-8507-E8AA36F52591}" dt="2021-02-11T16:50:24.098" v="424" actId="255"/>
          <ac:spMkLst>
            <pc:docMk/>
            <pc:sldMk cId="963937915" sldId="264"/>
            <ac:spMk id="3" creationId="{2DF5F1B9-4BBC-8245-B993-A01C2392C2FD}"/>
          </ac:spMkLst>
        </pc:spChg>
        <pc:picChg chg="add del mod">
          <ac:chgData name="Kateřina Dostálová" userId="5fb6352f3b582adf" providerId="LiveId" clId="{53B88926-98CC-487C-8507-E8AA36F52591}" dt="2021-02-11T16:48:27.414" v="388"/>
          <ac:picMkLst>
            <pc:docMk/>
            <pc:sldMk cId="963937915" sldId="264"/>
            <ac:picMk id="1026" creationId="{3A23331E-9845-4172-AAAB-E73EF8B86140}"/>
          </ac:picMkLst>
        </pc:picChg>
        <pc:picChg chg="add mod">
          <ac:chgData name="Kateřina Dostálová" userId="5fb6352f3b582adf" providerId="LiveId" clId="{53B88926-98CC-487C-8507-E8AA36F52591}" dt="2021-02-11T16:50:34.668" v="427" actId="14100"/>
          <ac:picMkLst>
            <pc:docMk/>
            <pc:sldMk cId="963937915" sldId="264"/>
            <ac:picMk id="1028" creationId="{00E5BC37-152D-4F28-9112-BBD4673F38D1}"/>
          </ac:picMkLst>
        </pc:picChg>
      </pc:sldChg>
      <pc:sldChg chg="addSp delSp modSp mod">
        <pc:chgData name="Kateřina Dostálová" userId="5fb6352f3b582adf" providerId="LiveId" clId="{53B88926-98CC-487C-8507-E8AA36F52591}" dt="2021-02-11T17:33:46.429" v="985" actId="255"/>
        <pc:sldMkLst>
          <pc:docMk/>
          <pc:sldMk cId="3931265167" sldId="265"/>
        </pc:sldMkLst>
        <pc:spChg chg="mod">
          <ac:chgData name="Kateřina Dostálová" userId="5fb6352f3b582adf" providerId="LiveId" clId="{53B88926-98CC-487C-8507-E8AA36F52591}" dt="2021-02-11T17:33:46.429" v="985" actId="255"/>
          <ac:spMkLst>
            <pc:docMk/>
            <pc:sldMk cId="3931265167" sldId="265"/>
            <ac:spMk id="2" creationId="{D0125ABC-B9F3-A749-BC6E-24E567F0B447}"/>
          </ac:spMkLst>
        </pc:spChg>
        <pc:spChg chg="add del mod">
          <ac:chgData name="Kateřina Dostálová" userId="5fb6352f3b582adf" providerId="LiveId" clId="{53B88926-98CC-487C-8507-E8AA36F52591}" dt="2021-02-11T16:52:12.582" v="460"/>
          <ac:spMkLst>
            <pc:docMk/>
            <pc:sldMk cId="3931265167" sldId="265"/>
            <ac:spMk id="5" creationId="{C153DB4A-B966-49AD-8F96-6612CE35BA1D}"/>
          </ac:spMkLst>
        </pc:spChg>
        <pc:spChg chg="add mod">
          <ac:chgData name="Kateřina Dostálová" userId="5fb6352f3b582adf" providerId="LiveId" clId="{53B88926-98CC-487C-8507-E8AA36F52591}" dt="2021-02-11T16:56:53.297" v="597" actId="20577"/>
          <ac:spMkLst>
            <pc:docMk/>
            <pc:sldMk cId="3931265167" sldId="265"/>
            <ac:spMk id="6" creationId="{2370A606-F69E-4BA3-8136-F5C9FD3767F4}"/>
          </ac:spMkLst>
        </pc:spChg>
        <pc:picChg chg="del">
          <ac:chgData name="Kateřina Dostálová" userId="5fb6352f3b582adf" providerId="LiveId" clId="{53B88926-98CC-487C-8507-E8AA36F52591}" dt="2021-02-11T16:51:22.912" v="458" actId="478"/>
          <ac:picMkLst>
            <pc:docMk/>
            <pc:sldMk cId="3931265167" sldId="265"/>
            <ac:picMk id="4" creationId="{6D4DC69D-C300-2349-96B1-3C9A89A63897}"/>
          </ac:picMkLst>
        </pc:picChg>
        <pc:picChg chg="add del mod">
          <ac:chgData name="Kateřina Dostálová" userId="5fb6352f3b582adf" providerId="LiveId" clId="{53B88926-98CC-487C-8507-E8AA36F52591}" dt="2021-02-11T16:52:21.566" v="464" actId="478"/>
          <ac:picMkLst>
            <pc:docMk/>
            <pc:sldMk cId="3931265167" sldId="265"/>
            <ac:picMk id="2050" creationId="{4F7D5B78-3190-4806-9A31-E123A2685F81}"/>
          </ac:picMkLst>
        </pc:picChg>
        <pc:picChg chg="add del mod">
          <ac:chgData name="Kateřina Dostálová" userId="5fb6352f3b582adf" providerId="LiveId" clId="{53B88926-98CC-487C-8507-E8AA36F52591}" dt="2021-02-11T16:53:44.339" v="471" actId="478"/>
          <ac:picMkLst>
            <pc:docMk/>
            <pc:sldMk cId="3931265167" sldId="265"/>
            <ac:picMk id="2052" creationId="{C17FDB37-952F-4734-AC70-FE2A1BBF2138}"/>
          </ac:picMkLst>
        </pc:picChg>
        <pc:picChg chg="add del mod">
          <ac:chgData name="Kateřina Dostálová" userId="5fb6352f3b582adf" providerId="LiveId" clId="{53B88926-98CC-487C-8507-E8AA36F52591}" dt="2021-02-11T17:00:43.249" v="604" actId="478"/>
          <ac:picMkLst>
            <pc:docMk/>
            <pc:sldMk cId="3931265167" sldId="265"/>
            <ac:picMk id="2054" creationId="{8F663EBA-1308-4E99-A951-88E09AE7022D}"/>
          </ac:picMkLst>
        </pc:picChg>
      </pc:sldChg>
      <pc:sldChg chg="addSp delSp modSp mod">
        <pc:chgData name="Kateřina Dostálová" userId="5fb6352f3b582adf" providerId="LiveId" clId="{53B88926-98CC-487C-8507-E8AA36F52591}" dt="2021-02-11T19:31:04.193" v="1702" actId="20577"/>
        <pc:sldMkLst>
          <pc:docMk/>
          <pc:sldMk cId="2734191996" sldId="266"/>
        </pc:sldMkLst>
        <pc:spChg chg="mod">
          <ac:chgData name="Kateřina Dostálová" userId="5fb6352f3b582adf" providerId="LiveId" clId="{53B88926-98CC-487C-8507-E8AA36F52591}" dt="2021-02-11T19:31:04.193" v="1702" actId="20577"/>
          <ac:spMkLst>
            <pc:docMk/>
            <pc:sldMk cId="2734191996" sldId="266"/>
            <ac:spMk id="2" creationId="{34150FC5-B2C0-7A4D-82B9-B74F853EAC57}"/>
          </ac:spMkLst>
        </pc:spChg>
        <pc:spChg chg="mod">
          <ac:chgData name="Kateřina Dostálová" userId="5fb6352f3b582adf" providerId="LiveId" clId="{53B88926-98CC-487C-8507-E8AA36F52591}" dt="2021-02-11T17:04:29.134" v="667" actId="1076"/>
          <ac:spMkLst>
            <pc:docMk/>
            <pc:sldMk cId="2734191996" sldId="266"/>
            <ac:spMk id="3" creationId="{40AA64C5-ACB7-9343-B518-383FB89BC24E}"/>
          </ac:spMkLst>
        </pc:spChg>
        <pc:picChg chg="del">
          <ac:chgData name="Kateřina Dostálová" userId="5fb6352f3b582adf" providerId="LiveId" clId="{53B88926-98CC-487C-8507-E8AA36F52591}" dt="2021-02-11T17:01:34.574" v="649" actId="478"/>
          <ac:picMkLst>
            <pc:docMk/>
            <pc:sldMk cId="2734191996" sldId="266"/>
            <ac:picMk id="7" creationId="{1037A902-92F2-2948-AC26-07DDB9A906F1}"/>
          </ac:picMkLst>
        </pc:picChg>
        <pc:picChg chg="add del mod">
          <ac:chgData name="Kateřina Dostálová" userId="5fb6352f3b582adf" providerId="LiveId" clId="{53B88926-98CC-487C-8507-E8AA36F52591}" dt="2021-02-11T17:04:46.155" v="669" actId="478"/>
          <ac:picMkLst>
            <pc:docMk/>
            <pc:sldMk cId="2734191996" sldId="266"/>
            <ac:picMk id="3074" creationId="{DB92BE17-10A4-4C11-A409-14A023556DCE}"/>
          </ac:picMkLst>
        </pc:picChg>
        <pc:picChg chg="add del mod">
          <ac:chgData name="Kateřina Dostálová" userId="5fb6352f3b582adf" providerId="LiveId" clId="{53B88926-98CC-487C-8507-E8AA36F52591}" dt="2021-02-11T17:05:14.414" v="676" actId="478"/>
          <ac:picMkLst>
            <pc:docMk/>
            <pc:sldMk cId="2734191996" sldId="266"/>
            <ac:picMk id="3076" creationId="{B14585F6-55D0-4429-BF52-1341124EAF1C}"/>
          </ac:picMkLst>
        </pc:picChg>
        <pc:picChg chg="add del mod">
          <ac:chgData name="Kateřina Dostálová" userId="5fb6352f3b582adf" providerId="LiveId" clId="{53B88926-98CC-487C-8507-E8AA36F52591}" dt="2021-02-11T17:06:38.138" v="686" actId="478"/>
          <ac:picMkLst>
            <pc:docMk/>
            <pc:sldMk cId="2734191996" sldId="266"/>
            <ac:picMk id="3078" creationId="{16E044F1-167B-4C90-BAAF-262F5A457A7A}"/>
          </ac:picMkLst>
        </pc:picChg>
      </pc:sldChg>
      <pc:sldChg chg="addSp delSp modSp mod">
        <pc:chgData name="Kateřina Dostálová" userId="5fb6352f3b582adf" providerId="LiveId" clId="{53B88926-98CC-487C-8507-E8AA36F52591}" dt="2021-02-11T17:34:15.058" v="988" actId="1076"/>
        <pc:sldMkLst>
          <pc:docMk/>
          <pc:sldMk cId="2312589548" sldId="267"/>
        </pc:sldMkLst>
        <pc:spChg chg="mod">
          <ac:chgData name="Kateřina Dostálová" userId="5fb6352f3b582adf" providerId="LiveId" clId="{53B88926-98CC-487C-8507-E8AA36F52591}" dt="2021-02-11T17:34:10.315" v="987" actId="255"/>
          <ac:spMkLst>
            <pc:docMk/>
            <pc:sldMk cId="2312589548" sldId="267"/>
            <ac:spMk id="2" creationId="{E73832AE-0F70-FD4C-89E7-A20A9999E04B}"/>
          </ac:spMkLst>
        </pc:spChg>
        <pc:spChg chg="del mod">
          <ac:chgData name="Kateřina Dostálová" userId="5fb6352f3b582adf" providerId="LiveId" clId="{53B88926-98CC-487C-8507-E8AA36F52591}" dt="2021-02-11T17:07:49.552" v="747" actId="478"/>
          <ac:spMkLst>
            <pc:docMk/>
            <pc:sldMk cId="2312589548" sldId="267"/>
            <ac:spMk id="3" creationId="{0A604BDB-A496-4742-B625-9BA0FB2B7577}"/>
          </ac:spMkLst>
        </pc:spChg>
        <pc:picChg chg="add mod">
          <ac:chgData name="Kateřina Dostálová" userId="5fb6352f3b582adf" providerId="LiveId" clId="{53B88926-98CC-487C-8507-E8AA36F52591}" dt="2021-02-11T17:09:16.282" v="782" actId="14100"/>
          <ac:picMkLst>
            <pc:docMk/>
            <pc:sldMk cId="2312589548" sldId="267"/>
            <ac:picMk id="4" creationId="{BA5A0393-5BA2-47E3-A5FF-35DCE7A60CF3}"/>
          </ac:picMkLst>
        </pc:picChg>
        <pc:picChg chg="add del mod">
          <ac:chgData name="Kateřina Dostálová" userId="5fb6352f3b582adf" providerId="LiveId" clId="{53B88926-98CC-487C-8507-E8AA36F52591}" dt="2021-02-11T17:08:30.739" v="757" actId="478"/>
          <ac:picMkLst>
            <pc:docMk/>
            <pc:sldMk cId="2312589548" sldId="267"/>
            <ac:picMk id="5" creationId="{E0740A97-ED88-4124-ADEC-1116FE37F7F4}"/>
          </ac:picMkLst>
        </pc:picChg>
        <pc:picChg chg="add del mod">
          <ac:chgData name="Kateřina Dostálová" userId="5fb6352f3b582adf" providerId="LiveId" clId="{53B88926-98CC-487C-8507-E8AA36F52591}" dt="2021-02-11T17:17:41.820" v="864" actId="478"/>
          <ac:picMkLst>
            <pc:docMk/>
            <pc:sldMk cId="2312589548" sldId="267"/>
            <ac:picMk id="4098" creationId="{6C55E17E-0F44-4D20-B5F7-773D3F14B7EC}"/>
          </ac:picMkLst>
        </pc:picChg>
        <pc:picChg chg="add mod">
          <ac:chgData name="Kateřina Dostálová" userId="5fb6352f3b582adf" providerId="LiveId" clId="{53B88926-98CC-487C-8507-E8AA36F52591}" dt="2021-02-11T17:34:15.058" v="988" actId="1076"/>
          <ac:picMkLst>
            <pc:docMk/>
            <pc:sldMk cId="2312589548" sldId="267"/>
            <ac:picMk id="4100" creationId="{AC1CEDFC-7089-4A41-B165-CCB7E6A4459F}"/>
          </ac:picMkLst>
        </pc:picChg>
      </pc:sldChg>
      <pc:sldChg chg="addSp delSp modSp mod">
        <pc:chgData name="Kateřina Dostálová" userId="5fb6352f3b582adf" providerId="LiveId" clId="{53B88926-98CC-487C-8507-E8AA36F52591}" dt="2021-02-11T17:22:26.537" v="899" actId="14100"/>
        <pc:sldMkLst>
          <pc:docMk/>
          <pc:sldMk cId="1974326857" sldId="268"/>
        </pc:sldMkLst>
        <pc:spChg chg="mod">
          <ac:chgData name="Kateřina Dostálová" userId="5fb6352f3b582adf" providerId="LiveId" clId="{53B88926-98CC-487C-8507-E8AA36F52591}" dt="2021-02-11T17:22:12.243" v="896" actId="14100"/>
          <ac:spMkLst>
            <pc:docMk/>
            <pc:sldMk cId="1974326857" sldId="268"/>
            <ac:spMk id="2" creationId="{92566C9F-DC16-F74F-B55E-87260039B43B}"/>
          </ac:spMkLst>
        </pc:spChg>
        <pc:spChg chg="del">
          <ac:chgData name="Kateřina Dostálová" userId="5fb6352f3b582adf" providerId="LiveId" clId="{53B88926-98CC-487C-8507-E8AA36F52591}" dt="2021-02-11T17:09:31.187" v="784" actId="478"/>
          <ac:spMkLst>
            <pc:docMk/>
            <pc:sldMk cId="1974326857" sldId="268"/>
            <ac:spMk id="3" creationId="{DF36DACF-28A8-A24E-9159-93FC134D4E89}"/>
          </ac:spMkLst>
        </pc:spChg>
        <pc:spChg chg="add del mod">
          <ac:chgData name="Kateřina Dostálová" userId="5fb6352f3b582adf" providerId="LiveId" clId="{53B88926-98CC-487C-8507-E8AA36F52591}" dt="2021-02-11T17:09:46.684" v="785" actId="478"/>
          <ac:spMkLst>
            <pc:docMk/>
            <pc:sldMk cId="1974326857" sldId="268"/>
            <ac:spMk id="5" creationId="{653D4039-DBE5-4E01-873D-175856C0C6D2}"/>
          </ac:spMkLst>
        </pc:spChg>
        <pc:picChg chg="add mod">
          <ac:chgData name="Kateřina Dostálová" userId="5fb6352f3b582adf" providerId="LiveId" clId="{53B88926-98CC-487C-8507-E8AA36F52591}" dt="2021-02-11T17:22:26.537" v="899" actId="14100"/>
          <ac:picMkLst>
            <pc:docMk/>
            <pc:sldMk cId="1974326857" sldId="268"/>
            <ac:picMk id="6" creationId="{2AE0C1D8-6090-4846-84DE-F341B3985420}"/>
          </ac:picMkLst>
        </pc:picChg>
        <pc:picChg chg="add mod">
          <ac:chgData name="Kateřina Dostálová" userId="5fb6352f3b582adf" providerId="LiveId" clId="{53B88926-98CC-487C-8507-E8AA36F52591}" dt="2021-02-11T17:22:20.361" v="898" actId="1076"/>
          <ac:picMkLst>
            <pc:docMk/>
            <pc:sldMk cId="1974326857" sldId="268"/>
            <ac:picMk id="5122" creationId="{E5C99D72-74E0-457B-9985-8958BE2CB455}"/>
          </ac:picMkLst>
        </pc:picChg>
      </pc:sldChg>
      <pc:sldChg chg="addSp delSp modSp mod">
        <pc:chgData name="Kateřina Dostálová" userId="5fb6352f3b582adf" providerId="LiveId" clId="{53B88926-98CC-487C-8507-E8AA36F52591}" dt="2021-02-11T17:34:40.001" v="993" actId="1076"/>
        <pc:sldMkLst>
          <pc:docMk/>
          <pc:sldMk cId="952555442" sldId="269"/>
        </pc:sldMkLst>
        <pc:spChg chg="mod">
          <ac:chgData name="Kateřina Dostálová" userId="5fb6352f3b582adf" providerId="LiveId" clId="{53B88926-98CC-487C-8507-E8AA36F52591}" dt="2021-02-11T17:34:27.827" v="989" actId="1076"/>
          <ac:spMkLst>
            <pc:docMk/>
            <pc:sldMk cId="952555442" sldId="269"/>
            <ac:spMk id="2" creationId="{1C74CA95-18B9-F54E-A298-D16B20D4C79D}"/>
          </ac:spMkLst>
        </pc:spChg>
        <pc:spChg chg="del">
          <ac:chgData name="Kateřina Dostálová" userId="5fb6352f3b582adf" providerId="LiveId" clId="{53B88926-98CC-487C-8507-E8AA36F52591}" dt="2021-02-11T17:10:39.948" v="818" actId="478"/>
          <ac:spMkLst>
            <pc:docMk/>
            <pc:sldMk cId="952555442" sldId="269"/>
            <ac:spMk id="3" creationId="{FAB9CCA5-D3F6-9649-AB99-7F671232C518}"/>
          </ac:spMkLst>
        </pc:spChg>
        <pc:spChg chg="add del mod">
          <ac:chgData name="Kateřina Dostálová" userId="5fb6352f3b582adf" providerId="LiveId" clId="{53B88926-98CC-487C-8507-E8AA36F52591}" dt="2021-02-11T17:10:44.509" v="819" actId="478"/>
          <ac:spMkLst>
            <pc:docMk/>
            <pc:sldMk cId="952555442" sldId="269"/>
            <ac:spMk id="5" creationId="{47930E86-4CC1-4A65-9AFE-CED0BF8CCB4B}"/>
          </ac:spMkLst>
        </pc:spChg>
        <pc:picChg chg="add mod modCrop">
          <ac:chgData name="Kateřina Dostálová" userId="5fb6352f3b582adf" providerId="LiveId" clId="{53B88926-98CC-487C-8507-E8AA36F52591}" dt="2021-02-11T17:34:40.001" v="993" actId="1076"/>
          <ac:picMkLst>
            <pc:docMk/>
            <pc:sldMk cId="952555442" sldId="269"/>
            <ac:picMk id="6" creationId="{CEEBCA29-EDB8-48D9-9FDB-C59402E8BBF5}"/>
          </ac:picMkLst>
        </pc:picChg>
        <pc:picChg chg="add mod">
          <ac:chgData name="Kateřina Dostálová" userId="5fb6352f3b582adf" providerId="LiveId" clId="{53B88926-98CC-487C-8507-E8AA36F52591}" dt="2021-02-11T17:34:32.214" v="991" actId="1076"/>
          <ac:picMkLst>
            <pc:docMk/>
            <pc:sldMk cId="952555442" sldId="269"/>
            <ac:picMk id="6146" creationId="{B3652D59-F434-4135-AA55-A86C9215358A}"/>
          </ac:picMkLst>
        </pc:picChg>
      </pc:sldChg>
      <pc:sldChg chg="addSp delSp modSp mod">
        <pc:chgData name="Kateřina Dostálová" userId="5fb6352f3b582adf" providerId="LiveId" clId="{53B88926-98CC-487C-8507-E8AA36F52591}" dt="2021-02-11T17:41:18.846" v="1051" actId="478"/>
        <pc:sldMkLst>
          <pc:docMk/>
          <pc:sldMk cId="2394804864" sldId="270"/>
        </pc:sldMkLst>
        <pc:spChg chg="mod">
          <ac:chgData name="Kateřina Dostálová" userId="5fb6352f3b582adf" providerId="LiveId" clId="{53B88926-98CC-487C-8507-E8AA36F52591}" dt="2021-02-11T17:36:39.091" v="1009" actId="108"/>
          <ac:spMkLst>
            <pc:docMk/>
            <pc:sldMk cId="2394804864" sldId="270"/>
            <ac:spMk id="3" creationId="{080F209B-AF08-534B-AA01-9567F7116AE2}"/>
          </ac:spMkLst>
        </pc:spChg>
        <pc:spChg chg="add mod">
          <ac:chgData name="Kateřina Dostálová" userId="5fb6352f3b582adf" providerId="LiveId" clId="{53B88926-98CC-487C-8507-E8AA36F52591}" dt="2021-02-11T17:38:50.193" v="1036" actId="113"/>
          <ac:spMkLst>
            <pc:docMk/>
            <pc:sldMk cId="2394804864" sldId="270"/>
            <ac:spMk id="4" creationId="{3369410B-87DF-4916-983D-FFCFFBF4EA74}"/>
          </ac:spMkLst>
        </pc:spChg>
        <pc:picChg chg="add del mod">
          <ac:chgData name="Kateřina Dostálová" userId="5fb6352f3b582adf" providerId="LiveId" clId="{53B88926-98CC-487C-8507-E8AA36F52591}" dt="2021-02-11T17:40:00.576" v="1040" actId="478"/>
          <ac:picMkLst>
            <pc:docMk/>
            <pc:sldMk cId="2394804864" sldId="270"/>
            <ac:picMk id="8194" creationId="{57190731-119E-4625-8ECA-DC2FE0E11B79}"/>
          </ac:picMkLst>
        </pc:picChg>
        <pc:picChg chg="add del mod">
          <ac:chgData name="Kateřina Dostálová" userId="5fb6352f3b582adf" providerId="LiveId" clId="{53B88926-98CC-487C-8507-E8AA36F52591}" dt="2021-02-11T17:41:18.846" v="1051" actId="478"/>
          <ac:picMkLst>
            <pc:docMk/>
            <pc:sldMk cId="2394804864" sldId="270"/>
            <ac:picMk id="8196" creationId="{5E54B012-759C-4259-BDEA-7E0DFA17260F}"/>
          </ac:picMkLst>
        </pc:picChg>
      </pc:sldChg>
      <pc:sldChg chg="addSp delSp modSp mod">
        <pc:chgData name="Kateřina Dostálová" userId="5fb6352f3b582adf" providerId="LiveId" clId="{53B88926-98CC-487C-8507-E8AA36F52591}" dt="2021-02-11T18:00:41.803" v="1347" actId="20577"/>
        <pc:sldMkLst>
          <pc:docMk/>
          <pc:sldMk cId="1261558263" sldId="271"/>
        </pc:sldMkLst>
        <pc:spChg chg="mod">
          <ac:chgData name="Kateřina Dostálová" userId="5fb6352f3b582adf" providerId="LiveId" clId="{53B88926-98CC-487C-8507-E8AA36F52591}" dt="2021-02-11T18:00:41.803" v="1347" actId="20577"/>
          <ac:spMkLst>
            <pc:docMk/>
            <pc:sldMk cId="1261558263" sldId="271"/>
            <ac:spMk id="3" creationId="{78321718-88AF-F44F-BD02-17EE6AA74FE5}"/>
          </ac:spMkLst>
        </pc:spChg>
        <pc:picChg chg="add del mod">
          <ac:chgData name="Kateřina Dostálová" userId="5fb6352f3b582adf" providerId="LiveId" clId="{53B88926-98CC-487C-8507-E8AA36F52591}" dt="2021-02-11T17:59:24.150" v="1346" actId="478"/>
          <ac:picMkLst>
            <pc:docMk/>
            <pc:sldMk cId="1261558263" sldId="271"/>
            <ac:picMk id="1026" creationId="{728320FD-8C43-4E14-A64A-B42BC9C1D379}"/>
          </ac:picMkLst>
        </pc:picChg>
        <pc:picChg chg="add del mod">
          <ac:chgData name="Kateřina Dostálová" userId="5fb6352f3b582adf" providerId="LiveId" clId="{53B88926-98CC-487C-8507-E8AA36F52591}" dt="2021-02-11T17:58:44.378" v="1332" actId="478"/>
          <ac:picMkLst>
            <pc:docMk/>
            <pc:sldMk cId="1261558263" sldId="271"/>
            <ac:picMk id="9218" creationId="{C3AACD92-6011-4E7A-93E1-9896E9AB86AA}"/>
          </ac:picMkLst>
        </pc:picChg>
      </pc:sldChg>
      <pc:sldChg chg="del">
        <pc:chgData name="Kateřina Dostálová" userId="5fb6352f3b582adf" providerId="LiveId" clId="{53B88926-98CC-487C-8507-E8AA36F52591}" dt="2021-02-11T17:48:21.059" v="1204" actId="2696"/>
        <pc:sldMkLst>
          <pc:docMk/>
          <pc:sldMk cId="1081809265" sldId="272"/>
        </pc:sldMkLst>
      </pc:sldChg>
      <pc:sldChg chg="del">
        <pc:chgData name="Kateřina Dostálová" userId="5fb6352f3b582adf" providerId="LiveId" clId="{53B88926-98CC-487C-8507-E8AA36F52591}" dt="2021-02-11T17:48:25.347" v="1205" actId="2696"/>
        <pc:sldMkLst>
          <pc:docMk/>
          <pc:sldMk cId="1565721160" sldId="273"/>
        </pc:sldMkLst>
      </pc:sldChg>
      <pc:sldChg chg="del">
        <pc:chgData name="Kateřina Dostálová" userId="5fb6352f3b582adf" providerId="LiveId" clId="{53B88926-98CC-487C-8507-E8AA36F52591}" dt="2021-02-11T17:48:29.384" v="1206" actId="2696"/>
        <pc:sldMkLst>
          <pc:docMk/>
          <pc:sldMk cId="1296395867" sldId="274"/>
        </pc:sldMkLst>
      </pc:sldChg>
      <pc:sldChg chg="del">
        <pc:chgData name="Kateřina Dostálová" userId="5fb6352f3b582adf" providerId="LiveId" clId="{53B88926-98CC-487C-8507-E8AA36F52591}" dt="2021-02-11T17:48:33.273" v="1207" actId="2696"/>
        <pc:sldMkLst>
          <pc:docMk/>
          <pc:sldMk cId="2032841770" sldId="275"/>
        </pc:sldMkLst>
      </pc:sldChg>
      <pc:sldChg chg="modSp mod ord">
        <pc:chgData name="Kateřina Dostálová" userId="5fb6352f3b582adf" providerId="LiveId" clId="{53B88926-98CC-487C-8507-E8AA36F52591}" dt="2021-02-11T17:53:17.810" v="1264" actId="1076"/>
        <pc:sldMkLst>
          <pc:docMk/>
          <pc:sldMk cId="515779935" sldId="276"/>
        </pc:sldMkLst>
        <pc:spChg chg="mod">
          <ac:chgData name="Kateřina Dostálová" userId="5fb6352f3b582adf" providerId="LiveId" clId="{53B88926-98CC-487C-8507-E8AA36F52591}" dt="2021-02-11T17:49:06.079" v="1244" actId="255"/>
          <ac:spMkLst>
            <pc:docMk/>
            <pc:sldMk cId="515779935" sldId="276"/>
            <ac:spMk id="2" creationId="{BC56BCBF-0B5F-7E4A-BE47-9D7E4A313484}"/>
          </ac:spMkLst>
        </pc:spChg>
        <pc:spChg chg="mod">
          <ac:chgData name="Kateřina Dostálová" userId="5fb6352f3b582adf" providerId="LiveId" clId="{53B88926-98CC-487C-8507-E8AA36F52591}" dt="2021-02-11T17:53:17.810" v="1264" actId="1076"/>
          <ac:spMkLst>
            <pc:docMk/>
            <pc:sldMk cId="515779935" sldId="276"/>
            <ac:spMk id="3" creationId="{7BD5729D-70D4-9F49-9AC8-F8FA6A160F97}"/>
          </ac:spMkLst>
        </pc:spChg>
      </pc:sldChg>
      <pc:sldChg chg="addSp delSp modSp new mod">
        <pc:chgData name="Kateřina Dostálová" userId="5fb6352f3b582adf" providerId="LiveId" clId="{53B88926-98CC-487C-8507-E8AA36F52591}" dt="2021-02-11T17:34:57.249" v="998" actId="1076"/>
        <pc:sldMkLst>
          <pc:docMk/>
          <pc:sldMk cId="655169699" sldId="277"/>
        </pc:sldMkLst>
        <pc:spChg chg="mod">
          <ac:chgData name="Kateřina Dostálová" userId="5fb6352f3b582adf" providerId="LiveId" clId="{53B88926-98CC-487C-8507-E8AA36F52591}" dt="2021-02-11T17:34:45.919" v="994" actId="1076"/>
          <ac:spMkLst>
            <pc:docMk/>
            <pc:sldMk cId="655169699" sldId="277"/>
            <ac:spMk id="2" creationId="{67F2B5CD-AA32-4CCA-8E1D-D0040C0F7C39}"/>
          </ac:spMkLst>
        </pc:spChg>
        <pc:spChg chg="del mod">
          <ac:chgData name="Kateřina Dostálová" userId="5fb6352f3b582adf" providerId="LiveId" clId="{53B88926-98CC-487C-8507-E8AA36F52591}" dt="2021-02-11T17:12:22.577" v="840" actId="478"/>
          <ac:spMkLst>
            <pc:docMk/>
            <pc:sldMk cId="655169699" sldId="277"/>
            <ac:spMk id="3" creationId="{174B8A30-B53F-41F5-BEE9-79F490BD614F}"/>
          </ac:spMkLst>
        </pc:spChg>
        <pc:picChg chg="add del">
          <ac:chgData name="Kateřina Dostálová" userId="5fb6352f3b582adf" providerId="LiveId" clId="{53B88926-98CC-487C-8507-E8AA36F52591}" dt="2021-02-11T17:12:08.032" v="836"/>
          <ac:picMkLst>
            <pc:docMk/>
            <pc:sldMk cId="655169699" sldId="277"/>
            <ac:picMk id="4" creationId="{D785F06E-D04E-45A7-9740-F24AAD8C7C90}"/>
          </ac:picMkLst>
        </pc:picChg>
        <pc:picChg chg="add mod modCrop">
          <ac:chgData name="Kateřina Dostálová" userId="5fb6352f3b582adf" providerId="LiveId" clId="{53B88926-98CC-487C-8507-E8AA36F52591}" dt="2021-02-11T17:34:57.249" v="998" actId="1076"/>
          <ac:picMkLst>
            <pc:docMk/>
            <pc:sldMk cId="655169699" sldId="277"/>
            <ac:picMk id="5" creationId="{C4DA62E3-7259-4B79-A756-C40B2A477C7D}"/>
          </ac:picMkLst>
        </pc:picChg>
        <pc:picChg chg="add mod">
          <ac:chgData name="Kateřina Dostálová" userId="5fb6352f3b582adf" providerId="LiveId" clId="{53B88926-98CC-487C-8507-E8AA36F52591}" dt="2021-02-11T17:34:54.847" v="997" actId="1076"/>
          <ac:picMkLst>
            <pc:docMk/>
            <pc:sldMk cId="655169699" sldId="277"/>
            <ac:picMk id="7170" creationId="{8CFB140F-EDE2-4BF3-B8DA-5529FCC88673}"/>
          </ac:picMkLst>
        </pc:picChg>
      </pc:sldChg>
      <pc:sldChg chg="add del">
        <pc:chgData name="Kateřina Dostálová" userId="5fb6352f3b582adf" providerId="LiveId" clId="{53B88926-98CC-487C-8507-E8AA36F52591}" dt="2021-02-11T17:11:52.373" v="832"/>
        <pc:sldMkLst>
          <pc:docMk/>
          <pc:sldMk cId="963203156" sldId="278"/>
        </pc:sldMkLst>
      </pc:sldChg>
      <pc:sldChg chg="add del">
        <pc:chgData name="Kateřina Dostálová" userId="5fb6352f3b582adf" providerId="LiveId" clId="{53B88926-98CC-487C-8507-E8AA36F52591}" dt="2021-02-11T17:11:41.923" v="830"/>
        <pc:sldMkLst>
          <pc:docMk/>
          <pc:sldMk cId="3614645966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576" y="3089953"/>
            <a:ext cx="7882847" cy="2930378"/>
          </a:xfrm>
        </p:spPr>
        <p:txBody>
          <a:bodyPr lIns="0" tIns="0" rIns="0" bIns="0" anchor="t" anchorCtr="0">
            <a:noAutofit/>
          </a:bodyPr>
          <a:lstStyle/>
          <a:p>
            <a:pPr algn="ctr"/>
            <a:r>
              <a:rPr lang="cs-CZ" sz="3600" dirty="0">
                <a:solidFill>
                  <a:srgbClr val="D10202"/>
                </a:solidFill>
                <a:cs typeface="Arial"/>
              </a:rPr>
              <a:t>TYPY DODAVATELSKO-ODBĚRATELSKÝCH VZTAHŮ A JEJICH ŘÍZENÍ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sz="3600" b="0" dirty="0">
                <a:cs typeface="Arial"/>
              </a:rPr>
              <a:t>(UMM/XLM2)</a:t>
            </a:r>
            <a:br>
              <a:rPr lang="cs-CZ" sz="3600" b="0" dirty="0">
                <a:cs typeface="Arial"/>
              </a:rPr>
            </a:br>
            <a:br>
              <a:rPr lang="cs-CZ" b="0" dirty="0">
                <a:cs typeface="Arial"/>
              </a:rPr>
            </a:br>
            <a:r>
              <a:rPr lang="cs-CZ" sz="2800" b="0" dirty="0">
                <a:cs typeface="Arial"/>
              </a:rPr>
              <a:t>Kateřina dostálová</a:t>
            </a:r>
            <a:br>
              <a:rPr lang="cs-CZ" b="0" dirty="0">
                <a:cs typeface="Arial"/>
              </a:rPr>
            </a:br>
            <a:br>
              <a:rPr lang="cs-CZ" b="0" dirty="0">
                <a:cs typeface="Arial"/>
              </a:rPr>
            </a:br>
            <a:br>
              <a:rPr lang="cs-CZ" b="0" dirty="0">
                <a:cs typeface="Arial"/>
              </a:rPr>
            </a:br>
            <a:br>
              <a:rPr lang="cs-CZ" dirty="0">
                <a:cs typeface="Arial"/>
              </a:rPr>
            </a:b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635" y="352417"/>
            <a:ext cx="1448187" cy="131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566C9F-DC16-F74F-B55E-87260039B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4" y="904126"/>
            <a:ext cx="8195405" cy="970711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POZITIVNÍ A NEGATIVNÍ HODNOCENÍ </a:t>
            </a:r>
            <a:br>
              <a:rPr lang="cs-CZ" sz="3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cs-CZ" sz="3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DODAVATELŮ V OBLASTI DODÁVEK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AE0C1D8-6090-4846-84DE-F341B398542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9" t="58091" r="30225" b="8921"/>
          <a:stretch/>
        </p:blipFill>
        <p:spPr bwMode="auto">
          <a:xfrm>
            <a:off x="41096" y="2065107"/>
            <a:ext cx="9102903" cy="31948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 descr="Image result for dodávka kreslená">
            <a:extLst>
              <a:ext uri="{FF2B5EF4-FFF2-40B4-BE49-F238E27FC236}">
                <a16:creationId xmlns:a16="http://schemas.microsoft.com/office/drawing/2014/main" id="{E5C99D72-74E0-457B-9985-8958BE2CB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11" y="994631"/>
            <a:ext cx="1760411" cy="176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326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74CA95-18B9-F54E-A298-D16B20D4C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319" y="871824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POZITIVNÍ A NEGATIVNÍ HODNOCENÍ </a:t>
            </a:r>
            <a:br>
              <a:rPr lang="cs-CZ" sz="3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cs-CZ" sz="3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DODAVATELŮ V OBLASTI SLUŽBY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EEBCA29-EDB8-48D9-9FDB-C59402E8BBF5}"/>
              </a:ext>
            </a:extLst>
          </p:cNvPr>
          <p:cNvPicPr/>
          <p:nvPr/>
        </p:nvPicPr>
        <p:blipFill rotWithShape="1">
          <a:blip r:embed="rId2"/>
          <a:srcRect l="27006" t="23859" r="28351" b="44692"/>
          <a:stretch/>
        </p:blipFill>
        <p:spPr bwMode="auto">
          <a:xfrm>
            <a:off x="0" y="2147300"/>
            <a:ext cx="9144000" cy="30206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6" name="Picture 2" descr="Image result for obchod obrázek">
            <a:extLst>
              <a:ext uri="{FF2B5EF4-FFF2-40B4-BE49-F238E27FC236}">
                <a16:creationId xmlns:a16="http://schemas.microsoft.com/office/drawing/2014/main" id="{B3652D59-F434-4135-AA55-A86C92153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" y="377380"/>
            <a:ext cx="2391310" cy="239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555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F2B5CD-AA32-4CCA-8E1D-D0040C0F7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212" y="767564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POZITIVNÍ A NEGATIVNÍ HODNOCENÍ </a:t>
            </a:r>
            <a:br>
              <a:rPr lang="cs-CZ" sz="3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cs-CZ" sz="3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DODAVATELŮ V OBLASTI KVALITY</a:t>
            </a:r>
            <a:endParaRPr lang="cs-CZ" sz="3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4DA62E3-7259-4B79-A756-C40B2A477C7D}"/>
              </a:ext>
            </a:extLst>
          </p:cNvPr>
          <p:cNvPicPr/>
          <p:nvPr/>
        </p:nvPicPr>
        <p:blipFill rotWithShape="1">
          <a:blip r:embed="rId2"/>
          <a:srcRect l="27006" t="61216" r="28351" b="9751"/>
          <a:stretch/>
        </p:blipFill>
        <p:spPr bwMode="auto">
          <a:xfrm>
            <a:off x="0" y="2116475"/>
            <a:ext cx="9144000" cy="2970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0" name="Picture 2" descr="Image result for nálepka kvality">
            <a:extLst>
              <a:ext uri="{FF2B5EF4-FFF2-40B4-BE49-F238E27FC236}">
                <a16:creationId xmlns:a16="http://schemas.microsoft.com/office/drawing/2014/main" id="{8CFB140F-EDE2-4BF3-B8DA-5529FCC88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417"/>
            <a:ext cx="2237198" cy="223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169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0F209B-AF08-534B-AA01-9567F7116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9" y="739740"/>
            <a:ext cx="9072081" cy="49522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rgbClr val="FF0000"/>
                </a:solidFill>
              </a:rPr>
              <a:t>VHODNÉ VYUŽITÍ INFORMACÍ </a:t>
            </a:r>
          </a:p>
          <a:p>
            <a:pPr marL="0" indent="0" algn="ctr">
              <a:buNone/>
            </a:pPr>
            <a:r>
              <a:rPr lang="cs-CZ" b="1" dirty="0">
                <a:solidFill>
                  <a:srgbClr val="FF0000"/>
                </a:solidFill>
              </a:rPr>
              <a:t>O VÝKONU DODAVATELE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369410B-87DF-4916-983D-FFCFFBF4EA74}"/>
              </a:ext>
            </a:extLst>
          </p:cNvPr>
          <p:cNvSpPr txBox="1"/>
          <p:nvPr/>
        </p:nvSpPr>
        <p:spPr>
          <a:xfrm>
            <a:off x="339047" y="2075380"/>
            <a:ext cx="873303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400" b="1" dirty="0"/>
              <a:t>Jsou dvě cesty ke zlepšení motivace k lepšímu výkonu: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Ocenit dodavatele, který podává dobrý výkon tak, aby pokračoval v tomto dobrém výkonu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Podniknout nápravné akce u těch dodavatelů, jejichž výkon neodpovídá našim podmínkám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cs-CZ" sz="2400" dirty="0"/>
          </a:p>
          <a:p>
            <a:pPr lvl="0" algn="just"/>
            <a:r>
              <a:rPr lang="cs-CZ" sz="2400" b="1" dirty="0"/>
              <a:t>Ocenit dodavatele není obtížný úkol, přesto to dělá jen velmi málo podniků. Lze použít různé způsoby, např.: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Oznámení v tisku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Uspořádat pro vyznamenané slavnostní přijetí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Předání plaket, které si mohou někde vystavit </a:t>
            </a:r>
          </a:p>
          <a:p>
            <a:pPr lvl="0" algn="just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94804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321718-88AF-F44F-BD02-17EE6AA7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95" y="780836"/>
            <a:ext cx="8691937" cy="491114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rgbClr val="FF0000"/>
                </a:solidFill>
              </a:rPr>
              <a:t>NÁPRAVA ŠPATNÉHO VÝKONU</a:t>
            </a:r>
          </a:p>
          <a:p>
            <a:pPr marL="0" indent="0" algn="ctr">
              <a:buNone/>
            </a:pPr>
            <a:r>
              <a:rPr lang="cs-CZ" sz="2400" dirty="0"/>
              <a:t>= zlepšení výkonu u špatných dodavatelů</a:t>
            </a:r>
          </a:p>
          <a:p>
            <a:pPr marL="0" indent="0" algn="ctr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Cílem je zlepšit služby a dodržovat zásady:</a:t>
            </a:r>
          </a:p>
          <a:p>
            <a:r>
              <a:rPr lang="cs-CZ" sz="2400" dirty="0"/>
              <a:t>Naplánovat setkání s dodavatelem co nejdříve.</a:t>
            </a:r>
          </a:p>
          <a:p>
            <a:r>
              <a:rPr lang="cs-CZ" sz="2400" dirty="0"/>
              <a:t>Nevytvářet nepřátelskou atmosféru během setkání. </a:t>
            </a:r>
          </a:p>
          <a:p>
            <a:r>
              <a:rPr lang="cs-CZ" sz="2400" dirty="0"/>
              <a:t>Ještě před schůzkou sdělit dodavateli, že bude tázán, proč došlo ke zhoršení jeho výkonu. </a:t>
            </a:r>
          </a:p>
          <a:p>
            <a:r>
              <a:rPr lang="cs-CZ" sz="2400" dirty="0"/>
              <a:t>Nedovolit, aby schůzka skončila bez souhlasu dodavatele </a:t>
            </a:r>
            <a:br>
              <a:rPr lang="cs-CZ" sz="2400" dirty="0"/>
            </a:br>
            <a:r>
              <a:rPr lang="cs-CZ" sz="2400" dirty="0"/>
              <a:t>o plánovaných akcích, které by vyřešily problém, stanovení termínů, do kdy bude problém vyřešen a bez vzájemného souhlasu o způsobu hodnocení navrhovaného řešení.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1558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56BCBF-0B5F-7E4A-BE47-9D7E4A313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0767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POUŽITÉ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D5729D-70D4-9F49-9AC8-F8FA6A160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23767"/>
            <a:ext cx="844022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CHYTILOVÁ E. </a:t>
            </a:r>
            <a:r>
              <a:rPr lang="cs-CZ" sz="2400" i="1" dirty="0"/>
              <a:t>Logistický management 2: učební texty</a:t>
            </a:r>
            <a:r>
              <a:rPr lang="cs-CZ" sz="2400" dirty="0"/>
              <a:t>. MVŠO. 2018</a:t>
            </a:r>
          </a:p>
          <a:p>
            <a:pPr marL="0" indent="0" algn="just">
              <a:buNone/>
            </a:pPr>
            <a:endParaRPr lang="cs-CZ" sz="1000" dirty="0"/>
          </a:p>
          <a:p>
            <a:pPr marL="0" indent="0" algn="just">
              <a:buNone/>
            </a:pPr>
            <a:r>
              <a:rPr lang="cs-CZ" sz="2400" dirty="0"/>
              <a:t>NENADÁL, Jaroslav. Management partnerství s dodavateli: nové </a:t>
            </a:r>
            <a:r>
              <a:rPr lang="cs-CZ" sz="2400" dirty="0" err="1"/>
              <a:t>perspektivyfiremního</a:t>
            </a:r>
            <a:r>
              <a:rPr lang="cs-CZ" sz="2400" dirty="0"/>
              <a:t> nakupování. Praha: Management </a:t>
            </a:r>
            <a:r>
              <a:rPr lang="cs-CZ" sz="2400" dirty="0" err="1"/>
              <a:t>Press</a:t>
            </a:r>
            <a:r>
              <a:rPr lang="cs-CZ" sz="2400" dirty="0"/>
              <a:t>, 2006. ISBN 80-7261-152-6.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779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95E0ED-EF6B-AB4D-BAA2-C7087B985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36787"/>
            <a:ext cx="7772400" cy="1470025"/>
          </a:xfrm>
        </p:spPr>
        <p:txBody>
          <a:bodyPr/>
          <a:lstStyle/>
          <a:p>
            <a:pPr algn="ctr"/>
            <a:r>
              <a:rPr lang="cs-CZ" sz="4400" b="1" dirty="0">
                <a:solidFill>
                  <a:srgbClr val="FF0000"/>
                </a:solidFill>
              </a:rPr>
              <a:t>Děkuji Vám za pozornost </a:t>
            </a:r>
            <a:br>
              <a:rPr lang="cs-CZ" sz="4400" b="1" dirty="0">
                <a:solidFill>
                  <a:srgbClr val="FF0000"/>
                </a:solidFill>
              </a:rPr>
            </a:br>
            <a:r>
              <a:rPr lang="cs-CZ" sz="4400" b="1" dirty="0">
                <a:solidFill>
                  <a:srgbClr val="FF0000"/>
                </a:solidFill>
              </a:rPr>
              <a:t>a přeji pěkný zbytek dne.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F366782-82DA-4346-BC18-7F4A68A8C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5164" y="3886200"/>
            <a:ext cx="6400800" cy="17526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KATEŘINA DOSTÁLOVÁ</a:t>
            </a:r>
          </a:p>
        </p:txBody>
      </p:sp>
    </p:spTree>
    <p:extLst>
      <p:ext uri="{BB962C8B-B14F-4D97-AF65-F5344CB8AC3E}">
        <p14:creationId xmlns:p14="http://schemas.microsoft.com/office/powerpoint/2010/main" val="795467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0814FC-D520-CE43-8707-D1CC2B761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8411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OBSAH DNEŠNÍ 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6B3950-3DDD-F64A-BE2D-3B381D3EE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Typy  a druhy dodavatelsko-odběratelských vztahů</a:t>
            </a:r>
          </a:p>
          <a:p>
            <a:r>
              <a:rPr lang="cs-CZ" sz="2400" dirty="0"/>
              <a:t>Řízení dodavatelsko-odběratelských vztahů</a:t>
            </a:r>
          </a:p>
          <a:p>
            <a:r>
              <a:rPr lang="cs-CZ" sz="2400" dirty="0"/>
              <a:t>Optimální množství dodavatelů</a:t>
            </a:r>
          </a:p>
          <a:p>
            <a:r>
              <a:rPr lang="cs-CZ" sz="2400" dirty="0"/>
              <a:t>Sledování výkonu dodavatelů</a:t>
            </a:r>
          </a:p>
          <a:p>
            <a:r>
              <a:rPr lang="cs-CZ" sz="2400" dirty="0"/>
              <a:t>Pozitivní a negativní hodnocení dodavatelů </a:t>
            </a:r>
          </a:p>
          <a:p>
            <a:r>
              <a:rPr lang="cs-CZ" sz="2400" dirty="0"/>
              <a:t>Vhodné využití informací o výkonu dodavatele</a:t>
            </a:r>
          </a:p>
          <a:p>
            <a:r>
              <a:rPr lang="cs-CZ" sz="2400" dirty="0"/>
              <a:t>Náprava špatného výkonu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32440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5D3F2E-ACA9-4C60-9948-051687B1B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31836"/>
            <a:ext cx="8229600" cy="5394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rgbClr val="FF0000"/>
                </a:solidFill>
              </a:rPr>
              <a:t>DODAVATELSKO-ODBĚRATELSKÉ VZTAHY</a:t>
            </a:r>
          </a:p>
          <a:p>
            <a:pPr marL="0" indent="0" algn="ctr">
              <a:buNone/>
            </a:pPr>
            <a:endParaRPr lang="cs-CZ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endParaRPr lang="cs-CZ" sz="3600" dirty="0">
              <a:solidFill>
                <a:srgbClr val="FF0000"/>
              </a:solidFill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38017B1-06DB-4EA9-82AA-FFDE0E236B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5393" t="27634" r="21798" b="17376"/>
          <a:stretch/>
        </p:blipFill>
        <p:spPr>
          <a:xfrm>
            <a:off x="636998" y="1420159"/>
            <a:ext cx="8507002" cy="470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89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6BC4D4-CAA7-C547-963C-299F350D8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6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TYPY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3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DODAVATELSKO-ODBĚRATELSKÝCH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3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VZTAHŮ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74ACC2-2798-9A4A-8180-4FB63794D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4521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/>
              <a:t>Vztahy mohou mít různou povahu – běžné obchodní vztahy, které spočívají v jednorázových obchodech nebo vícenásobných transakcích, nebo jednotlivé typy partnerství.</a:t>
            </a:r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/>
              <a:t>Dodavatelsko-odběratelské vztahy jsou často dlouhodobé </a:t>
            </a:r>
            <a:br>
              <a:rPr lang="cs-CZ" sz="2400" dirty="0"/>
            </a:br>
            <a:r>
              <a:rPr lang="cs-CZ" sz="2400" dirty="0"/>
              <a:t>a zahrnují komplexní model interakce mezi jednotlivými společnostmi, a to bez ohledu na úroveň spolupráce.</a:t>
            </a:r>
          </a:p>
          <a:p>
            <a:pPr marL="0" indent="0">
              <a:buNone/>
            </a:pP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3935464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404E19-DE3C-CE45-84AE-DA191A888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42" y="711289"/>
            <a:ext cx="8938516" cy="1065944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DRUHY</a:t>
            </a:r>
            <a:r>
              <a:rPr lang="cs-CZ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3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DODAVATELSKO-ODBĚRATELSKÝCH</a:t>
            </a:r>
            <a:r>
              <a:rPr lang="cs-CZ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3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VZTAHŮ</a:t>
            </a:r>
            <a:endParaRPr lang="cs-CZ" sz="3200" dirty="0">
              <a:solidFill>
                <a:srgbClr val="FF0000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BE86C60-C573-4631-B7B6-E1A9689ECB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92" t="40427" r="26180" b="21700"/>
          <a:stretch/>
        </p:blipFill>
        <p:spPr>
          <a:xfrm>
            <a:off x="153999" y="2081404"/>
            <a:ext cx="8990001" cy="384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56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A80E7C-D4BE-3B48-9CCD-60CBA022C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90" y="631861"/>
            <a:ext cx="8907694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ŘÍZENÍ DODAVATELSKO-ODBĚRATELSKÝCH VZTAHŮ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F5F1B9-4BBC-8245-B993-A01C2392C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849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V rámci řízení vztahů s dodavateli je nutno </a:t>
            </a:r>
          </a:p>
          <a:p>
            <a:pPr marL="0" indent="0">
              <a:buNone/>
            </a:pPr>
            <a:r>
              <a:rPr lang="cs-CZ" sz="2400" b="1" dirty="0"/>
              <a:t>odpovědět na řadu otázek: </a:t>
            </a:r>
          </a:p>
          <a:p>
            <a:pPr marL="0" indent="0">
              <a:buNone/>
            </a:pPr>
            <a:endParaRPr lang="cs-CZ" sz="400" dirty="0"/>
          </a:p>
          <a:p>
            <a:pPr marL="0" indent="0">
              <a:buNone/>
            </a:pPr>
            <a:r>
              <a:rPr lang="cs-CZ" sz="2400" dirty="0"/>
              <a:t>Jaké bude jejich množství v rámci nákupu jednoho prvku?</a:t>
            </a:r>
          </a:p>
          <a:p>
            <a:pPr marL="0" indent="0">
              <a:buNone/>
            </a:pPr>
            <a:endParaRPr lang="cs-CZ" sz="400" dirty="0"/>
          </a:p>
          <a:p>
            <a:pPr marL="0" indent="0">
              <a:buNone/>
            </a:pPr>
            <a:r>
              <a:rPr lang="cs-CZ" sz="2400" dirty="0"/>
              <a:t>Jak se bude provádět hodnocení výkonu? </a:t>
            </a:r>
          </a:p>
          <a:p>
            <a:pPr marL="0" indent="0">
              <a:buNone/>
            </a:pPr>
            <a:endParaRPr lang="cs-CZ" sz="400" dirty="0"/>
          </a:p>
          <a:p>
            <a:pPr marL="0" indent="0">
              <a:buNone/>
            </a:pPr>
            <a:r>
              <a:rPr lang="cs-CZ" sz="2400" dirty="0"/>
              <a:t>O jakou úroveň spolupráce usilovat a jaké kritéria v rámci výběru budeme brát v úvahu?</a:t>
            </a:r>
          </a:p>
          <a:p>
            <a:pPr marL="0" indent="0">
              <a:buNone/>
            </a:pPr>
            <a:endParaRPr lang="cs-CZ" sz="400" dirty="0"/>
          </a:p>
          <a:p>
            <a:pPr marL="0" indent="0">
              <a:buNone/>
            </a:pPr>
            <a:r>
              <a:rPr lang="cs-CZ" sz="2400" dirty="0"/>
              <a:t>Jaké KPI použijeme pro hodnocení výkonu dodavatele?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8" name="Picture 4" descr="Image result for otázky">
            <a:extLst>
              <a:ext uri="{FF2B5EF4-FFF2-40B4-BE49-F238E27FC236}">
                <a16:creationId xmlns:a16="http://schemas.microsoft.com/office/drawing/2014/main" id="{00E5BC37-152D-4F28-9112-BBD4673F3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816" y="1099007"/>
            <a:ext cx="2172984" cy="217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937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125ABC-B9F3-A749-BC6E-24E567F0B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5529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OPTIMÁLNÍ MNOŽSTVÍ DODAVATELŮ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370A606-F69E-4BA3-8136-F5C9FD376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/>
              <a:t>Výhody menšího počtu dodavatelů:</a:t>
            </a:r>
          </a:p>
          <a:p>
            <a:pPr marL="0" indent="0">
              <a:buNone/>
            </a:pPr>
            <a:r>
              <a:rPr lang="cs-CZ" sz="2400" dirty="0"/>
              <a:t>+ Nižší proměnlivost dodacích cyklů</a:t>
            </a:r>
          </a:p>
          <a:p>
            <a:pPr marL="0" indent="0">
              <a:buNone/>
            </a:pPr>
            <a:r>
              <a:rPr lang="cs-CZ" sz="2400" dirty="0"/>
              <a:t>+ Jednodušší komunikace</a:t>
            </a:r>
          </a:p>
          <a:p>
            <a:pPr marL="0" indent="0">
              <a:buNone/>
            </a:pPr>
            <a:r>
              <a:rPr lang="cs-CZ" sz="2400" dirty="0"/>
              <a:t>+ Vyšší ochota dodavatelů ke spolupráci a zlepšování kvality</a:t>
            </a:r>
          </a:p>
          <a:p>
            <a:pPr marL="0" indent="0">
              <a:buNone/>
            </a:pPr>
            <a:r>
              <a:rPr lang="cs-CZ" sz="2400" dirty="0"/>
              <a:t>+ Lepší úroveň vztahů s partnery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Nevýhoda menšího počtu dodavatelů: </a:t>
            </a:r>
          </a:p>
          <a:p>
            <a:pPr marL="0" indent="0">
              <a:buNone/>
            </a:pPr>
            <a:r>
              <a:rPr lang="cs-CZ" sz="2400" dirty="0"/>
              <a:t>-</a:t>
            </a:r>
            <a:r>
              <a:rPr lang="cs-CZ" sz="2400" b="1" dirty="0"/>
              <a:t> </a:t>
            </a:r>
            <a:r>
              <a:rPr lang="cs-CZ" sz="2400" dirty="0"/>
              <a:t>Riziko poruch v dodávkách u menšího počtu dodavatelů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1265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150FC5-B2C0-7A4D-82B9-B74F853EA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8577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SLEDOVÁNÍ VÝKONU DODAVATELŮ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AA64C5-ACB7-9343-B518-383FB89BC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48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dirty="0"/>
              <a:t>Je nutné vědět nejen, že dodavatel dodá požadovanou kvalitu, ale že ji bude schopen dlouhodobě dodržovat.</a:t>
            </a:r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/>
              <a:t>Péče o kvalitu začíná na vstupu (státní zájem na ochranu spotřebitele je upraven zákonem).</a:t>
            </a:r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/>
              <a:t>Aby byli výrobci konkurenceschopní, musí zvyšovat produktivitu práce, udržet úroveň rentability a snižovat ceny surovin. Proto musí dodavatelé i odběratelé spolupracovat na vývoji nových výrobků.</a:t>
            </a:r>
          </a:p>
        </p:txBody>
      </p:sp>
    </p:spTree>
    <p:extLst>
      <p:ext uri="{BB962C8B-B14F-4D97-AF65-F5344CB8AC3E}">
        <p14:creationId xmlns:p14="http://schemas.microsoft.com/office/powerpoint/2010/main" val="2734191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3832AE-0F70-FD4C-89E7-A20A9999E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1446"/>
            <a:ext cx="7243281" cy="1211326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POZITIVNÍ A NEGATIVNÍ HODNOCENÍ </a:t>
            </a:r>
            <a:br>
              <a:rPr lang="cs-CZ" sz="3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cs-CZ" sz="3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DODAVATELŮ V OBLASTI NÁKLADŮ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A5A0393-5BA2-47E3-A5FF-35DCE7A60CF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0" t="25104" r="30004" b="44606"/>
          <a:stretch/>
        </p:blipFill>
        <p:spPr bwMode="auto">
          <a:xfrm>
            <a:off x="1" y="1921267"/>
            <a:ext cx="9144000" cy="34829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00" name="Picture 4" descr="Image result for peníze kreslené">
            <a:extLst>
              <a:ext uri="{FF2B5EF4-FFF2-40B4-BE49-F238E27FC236}">
                <a16:creationId xmlns:a16="http://schemas.microsoft.com/office/drawing/2014/main" id="{AC1CEDFC-7089-4A41-B165-CCB7E6A4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895" y="624663"/>
            <a:ext cx="1705511" cy="170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589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EA92EA18247CF4EA4049AD934FACBB4" ma:contentTypeVersion="2" ma:contentTypeDescription="Vytvoří nový dokument" ma:contentTypeScope="" ma:versionID="cd1288c353413c4317ef9ba5da3c14bc">
  <xsd:schema xmlns:xsd="http://www.w3.org/2001/XMLSchema" xmlns:xs="http://www.w3.org/2001/XMLSchema" xmlns:p="http://schemas.microsoft.com/office/2006/metadata/properties" xmlns:ns2="f9fb6428-44b4-4ba6-8290-26fbcf4b563a" targetNamespace="http://schemas.microsoft.com/office/2006/metadata/properties" ma:root="true" ma:fieldsID="190a824c40c4514c0bec55161a88e9cc" ns2:_="">
    <xsd:import namespace="f9fb6428-44b4-4ba6-8290-26fbcf4b56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fb6428-44b4-4ba6-8290-26fbcf4b56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978C4A-9BF0-492C-98F9-9F623AEADAD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9fb6428-44b4-4ba6-8290-26fbcf4b563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83D33AE-4B4D-494A-8FB6-0C73124AB7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566209-F547-4ECD-A07E-63B0F345AA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fb6428-44b4-4ba6-8290-26fbcf4b56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</TotalTime>
  <Words>525</Words>
  <Application>Microsoft Office PowerPoint</Application>
  <PresentationFormat>Předvádění na obrazovce (4:3)</PresentationFormat>
  <Paragraphs>76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TYPY DODAVATELSKO-ODBĚRATELSKÝCH VZTAHŮ A JEJICH ŘÍZENÍ (UMM/XLM2)  Kateřina dostálová    </vt:lpstr>
      <vt:lpstr>OBSAH DNEŠNÍ PREZENTACE</vt:lpstr>
      <vt:lpstr>Prezentace aplikace PowerPoint</vt:lpstr>
      <vt:lpstr>TYPY DODAVATELSKO-ODBĚRATELSKÝCH VZTAHŮ</vt:lpstr>
      <vt:lpstr>DRUHY DODAVATELSKO-ODBĚRATELSKÝCH VZTAHŮ</vt:lpstr>
      <vt:lpstr>ŘÍZENÍ DODAVATELSKO-ODBĚRATELSKÝCH VZTAHŮ</vt:lpstr>
      <vt:lpstr>OPTIMÁLNÍ MNOŽSTVÍ DODAVATELŮ</vt:lpstr>
      <vt:lpstr>SLEDOVÁNÍ VÝKONU DODAVATELŮ</vt:lpstr>
      <vt:lpstr>POZITIVNÍ A NEGATIVNÍ HODNOCENÍ  DODAVATELŮ V OBLASTI NÁKLADŮ</vt:lpstr>
      <vt:lpstr>POZITIVNÍ A NEGATIVNÍ HODNOCENÍ  DODAVATELŮ V OBLASTI DODÁVEK</vt:lpstr>
      <vt:lpstr>POZITIVNÍ A NEGATIVNÍ HODNOCENÍ  DODAVATELŮ V OBLASTI SLUŽBY</vt:lpstr>
      <vt:lpstr>POZITIVNÍ A NEGATIVNÍ HODNOCENÍ  DODAVATELŮ V OBLASTI KVALITY</vt:lpstr>
      <vt:lpstr>Prezentace aplikace PowerPoint</vt:lpstr>
      <vt:lpstr>Prezentace aplikace PowerPoint</vt:lpstr>
      <vt:lpstr>POUŽITÉ ZDROJE</vt:lpstr>
      <vt:lpstr>Děkuji Vám za pozornost  a přeji pěkný zbytek dne.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Rössler Miroslav</dc:creator>
  <cp:lastModifiedBy>Kateřina Dostálová</cp:lastModifiedBy>
  <cp:revision>67</cp:revision>
  <dcterms:created xsi:type="dcterms:W3CDTF">2012-07-19T22:32:54Z</dcterms:created>
  <dcterms:modified xsi:type="dcterms:W3CDTF">2021-02-11T19:31:21Z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0x0101001EA92EA18247CF4EA4049AD934FACBB4</vt:lpwstr>
  </property>
</Properties>
</file>