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application/octet-stream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	<Relationship Id="rId13" Type="http://schemas.openxmlformats.org/officeDocument/2006/relationships/slide" Target="slides/slide8.xml"/>
	<Relationship Id="rId14" Type="http://schemas.openxmlformats.org/officeDocument/2006/relationships/slide" Target="slides/slide9.xml"/>
	<Relationship Id="rId15" Type="http://schemas.openxmlformats.org/officeDocument/2006/relationships/slide" Target="slides/slide10.xml"/>
	<Relationship Id="rId16" Type="http://schemas.openxmlformats.org/officeDocument/2006/relationships/slide" Target="slides/slide11.xml"/>
	<Relationship Id="rId17" Type="http://schemas.openxmlformats.org/officeDocument/2006/relationships/slide" Target="slides/slide12.xml"/>
	<Relationship Id="rId18" Type="http://schemas.openxmlformats.org/officeDocument/2006/relationships/slide" Target="slides/slide13.xml"/>
	<Relationship Id="rId19" Type="http://schemas.openxmlformats.org/officeDocument/2006/relationships/slide" Target="slides/slide14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g"/>
	<Relationship Id="rId3" Type="http://schemas.openxmlformats.org/officeDocument/2006/relationships/image" Target="../media/image2.jpg"/>
	<Relationship Id="rId4" Type="http://schemas.openxmlformats.org/officeDocument/2006/relationships/image" Target="../media/image3.jpg"/>
</Relationships>

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1.jpg"/>
	<Relationship Id="rId3" Type="http://schemas.openxmlformats.org/officeDocument/2006/relationships/image" Target="../media/image42.jpg"/>
	<Relationship Id="rId4" Type="http://schemas.openxmlformats.org/officeDocument/2006/relationships/image" Target="../media/image43.jpg"/>
</Relationships>

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4.jpg"/>
	<Relationship Id="rId3" Type="http://schemas.openxmlformats.org/officeDocument/2006/relationships/image" Target="../media/image45.jpg"/>
	<Relationship Id="rId4" Type="http://schemas.openxmlformats.org/officeDocument/2006/relationships/image" Target="../media/image46.jpg"/>
	<Relationship Id="rId5" Type="http://schemas.openxmlformats.org/officeDocument/2006/relationships/image" Target="../media/image47.jpg"/>
	<Relationship Id="rId6" Type="http://schemas.openxmlformats.org/officeDocument/2006/relationships/image" Target="../media/image48.jpg"/>
	<Relationship Id="rId7" Type="http://schemas.openxmlformats.org/officeDocument/2006/relationships/image" Target="../media/image49.jpg"/>
	<Relationship Id="rId8" Type="http://schemas.openxmlformats.org/officeDocument/2006/relationships/image" Target="../media/image50.jpg"/>
</Relationships>

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1.jpg"/>
	<Relationship Id="rId3" Type="http://schemas.openxmlformats.org/officeDocument/2006/relationships/image" Target="../media/image52.jpg"/>
	<Relationship Id="rId4" Type="http://schemas.openxmlformats.org/officeDocument/2006/relationships/image" Target="../media/image53.jpg"/>
	<Relationship Id="rId5" Type="http://schemas.openxmlformats.org/officeDocument/2006/relationships/image" Target="../media/image54.jpg"/>
	<Relationship Id="rId6" Type="http://schemas.openxmlformats.org/officeDocument/2006/relationships/image" Target="../media/image55.jpg"/>
	<Relationship Id="rId7" Type="http://schemas.openxmlformats.org/officeDocument/2006/relationships/image" Target="../media/image56.jpg"/>
	<Relationship Id="rId8" Type="http://schemas.openxmlformats.org/officeDocument/2006/relationships/image" Target="../media/image57.jpg"/>
</Relationships>

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8.jpg"/>
	<Relationship Id="rId3" Type="http://schemas.openxmlformats.org/officeDocument/2006/relationships/image" Target="../media/image59.jpg"/>
	<Relationship Id="rId4" Type="http://schemas.openxmlformats.org/officeDocument/2006/relationships/image" Target="../media/image60.jpg"/>
</Relationships>

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1.jpg"/>
	<Relationship Id="rId3" Type="http://schemas.openxmlformats.org/officeDocument/2006/relationships/image" Target="../media/image62.jpg"/>
	<Relationship Id="rId4" Type="http://schemas.openxmlformats.org/officeDocument/2006/relationships/image" Target="../media/image63.jp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.jpg"/>
	<Relationship Id="rId3" Type="http://schemas.openxmlformats.org/officeDocument/2006/relationships/image" Target="../media/image5.jp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.jpg"/>
	<Relationship Id="rId3" Type="http://schemas.openxmlformats.org/officeDocument/2006/relationships/image" Target="../media/image7.jpg"/>
	<Relationship Id="rId4" Type="http://schemas.openxmlformats.org/officeDocument/2006/relationships/image" Target="../media/image8.jp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9.jpg"/>
	<Relationship Id="rId3" Type="http://schemas.openxmlformats.org/officeDocument/2006/relationships/image" Target="../media/image10.jpg"/>
	<Relationship Id="rId4" Type="http://schemas.openxmlformats.org/officeDocument/2006/relationships/image" Target="../media/image11.jp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2.jpg"/>
	<Relationship Id="rId3" Type="http://schemas.openxmlformats.org/officeDocument/2006/relationships/image" Target="../media/image13.jpg"/>
	<Relationship Id="rId4" Type="http://schemas.openxmlformats.org/officeDocument/2006/relationships/image" Target="../media/image14.jp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5.jpg"/>
	<Relationship Id="rId3" Type="http://schemas.openxmlformats.org/officeDocument/2006/relationships/image" Target="../media/image16.jp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7.jpg"/>
	<Relationship Id="rId3" Type="http://schemas.openxmlformats.org/officeDocument/2006/relationships/image" Target="../media/image18.jpg"/>
	<Relationship Id="rId4" Type="http://schemas.openxmlformats.org/officeDocument/2006/relationships/image" Target="../media/image19.jpg"/>
	<Relationship Id="rId5" Type="http://schemas.openxmlformats.org/officeDocument/2006/relationships/image" Target="../media/image20.jpg"/>
	<Relationship Id="rId6" Type="http://schemas.openxmlformats.org/officeDocument/2006/relationships/image" Target="../media/image21.jpg"/>
	<Relationship Id="rId7" Type="http://schemas.openxmlformats.org/officeDocument/2006/relationships/image" Target="../media/image22.jpg"/>
	<Relationship Id="rId8" Type="http://schemas.openxmlformats.org/officeDocument/2006/relationships/image" Target="../media/image23.jpg"/>
</Relationships>

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4.jpg"/>
	<Relationship Id="rId3" Type="http://schemas.openxmlformats.org/officeDocument/2006/relationships/image" Target="../media/image25.jpg"/>
	<Relationship Id="rId4" Type="http://schemas.openxmlformats.org/officeDocument/2006/relationships/image" Target="../media/image26.jpg"/>
	<Relationship Id="rId5" Type="http://schemas.openxmlformats.org/officeDocument/2006/relationships/image" Target="../media/image27.jpg"/>
	<Relationship Id="rId6" Type="http://schemas.openxmlformats.org/officeDocument/2006/relationships/image" Target="../media/image28.jpg"/>
	<Relationship Id="rId7" Type="http://schemas.openxmlformats.org/officeDocument/2006/relationships/image" Target="../media/image29.jpg"/>
	<Relationship Id="rId8" Type="http://schemas.openxmlformats.org/officeDocument/2006/relationships/image" Target="../media/image30.jpg"/>
	<Relationship Id="rId9" Type="http://schemas.openxmlformats.org/officeDocument/2006/relationships/image" Target="../media/image31.jpg"/>
</Relationships>

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2.jpg"/>
	<Relationship Id="rId3" Type="http://schemas.openxmlformats.org/officeDocument/2006/relationships/image" Target="../media/image33.jpg"/>
	<Relationship Id="rId4" Type="http://schemas.openxmlformats.org/officeDocument/2006/relationships/image" Target="../media/image34.jpg"/>
	<Relationship Id="rId5" Type="http://schemas.openxmlformats.org/officeDocument/2006/relationships/image" Target="../media/image35.jpg"/>
	<Relationship Id="rId6" Type="http://schemas.openxmlformats.org/officeDocument/2006/relationships/image" Target="../media/image36.jpg"/>
	<Relationship Id="rId7" Type="http://schemas.openxmlformats.org/officeDocument/2006/relationships/image" Target="../media/image37.jpg"/>
	<Relationship Id="rId8" Type="http://schemas.openxmlformats.org/officeDocument/2006/relationships/image" Target="../media/image38.jpg"/>
	<Relationship Id="rId9" Type="http://schemas.openxmlformats.org/officeDocument/2006/relationships/image" Target="../media/image39.jpg"/>
	<Relationship Id="rId10" Type="http://schemas.openxmlformats.org/officeDocument/2006/relationships/image" Target="../media/image40.jp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Imag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8288000" cy="10287001"/>
          </a:xfrm>
          <a:prstGeom prst="rect">
            <a:avLst/>
          </a:prstGeom>
          <a:noFill/>
        </p:spPr>
      </p:pic>
      <p:pic>
        <p:nvPicPr>
          <p:cNvPr id="2" name="Imag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97868"/>
            <a:ext cx="6276975" cy="38100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8991876"/>
            <a:ext cx="686181" cy="266700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1028700" y="1003798"/>
            <a:ext cx="6757961" cy="38575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037"/>
              </a:lnSpc>
            </a:pPr>
            <a:r>
              <a:rPr lang="en-US" altLang="zh-CN" dirty="0" b="1" sz="2400" spc="104">
                <a:solidFill>
                  <a:srgbClr val="FFFFFF"/>
                </a:solidFill>
                <a:latin typeface="Arial"/>
                <a:ea typeface="Arial"/>
                <a:cs typeface="Arial"/>
              </a:rPr>
              <a:t>MORAVIAN</a:t>
            </a:r>
            <a:r>
              <a:rPr lang="en-US" altLang="zh-CN" dirty="0" b="1" sz="2400" spc="2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21">
                <a:solidFill>
                  <a:srgbClr val="FFFFFF"/>
                </a:solidFill>
                <a:latin typeface="Arial"/>
                <a:ea typeface="Arial"/>
                <a:cs typeface="Arial"/>
              </a:rPr>
              <a:t>BUSINESS</a:t>
            </a:r>
            <a:r>
              <a:rPr lang="en-US" altLang="zh-CN" dirty="0" b="1" sz="2400" spc="10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-45">
                <a:solidFill>
                  <a:srgbClr val="FFFFFF"/>
                </a:solidFill>
                <a:latin typeface="Arial"/>
                <a:ea typeface="Arial"/>
                <a:cs typeface="Arial"/>
              </a:rPr>
              <a:t>COLLEGE</a:t>
            </a:r>
            <a:r>
              <a:rPr lang="en-US" altLang="zh-CN" dirty="0" b="1" sz="2400" spc="1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b="1" sz="2400" spc="55">
                <a:solidFill>
                  <a:srgbClr val="FFFFFF"/>
                </a:solidFill>
                <a:latin typeface="Arial"/>
                <a:ea typeface="Arial"/>
                <a:cs typeface="Arial"/>
              </a:rPr>
              <a:t>OLOMOUC</a:t>
            </a:r>
            <a:endParaRPr lang="en-US" altLang="zh-CN" sz="2400">
              <a:latin typeface="Arial"/>
              <a:ea typeface="Arial"/>
              <a:cs typeface="Arial"/>
            </a:endParaRPr>
          </a:p>
        </p:txBody>
      </p:sp>
      <p:sp>
        <p:nvSpPr>
          <p:cNvPr id="5" name="Text Box5"/>
          <p:cNvSpPr txBox="1"/>
          <p:nvPr/>
        </p:nvSpPr>
        <p:spPr>
          <a:xfrm>
            <a:off x="1028700" y="1794211"/>
            <a:ext cx="2238203" cy="3472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2734"/>
              </a:lnSpc>
            </a:pPr>
            <a:r>
              <a:rPr lang="en-US" altLang="zh-CN" dirty="0" sz="2200" spc="65">
                <a:solidFill>
                  <a:srgbClr val="FFFFFF"/>
                </a:solidFill>
                <a:latin typeface="Arial"/>
                <a:ea typeface="Arial"/>
                <a:cs typeface="Arial"/>
              </a:rPr>
              <a:t>Digital</a:t>
            </a:r>
            <a:r>
              <a:rPr lang="en-US" altLang="zh-CN" dirty="0" sz="2200" spc="-11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200" spc="59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2200">
              <a:latin typeface="Arial"/>
              <a:ea typeface="Arial"/>
              <a:cs typeface="Arial"/>
            </a:endParaRPr>
          </a:p>
        </p:txBody>
      </p:sp>
      <p:sp>
        <p:nvSpPr>
          <p:cNvPr id="6" name="Text Box6"/>
          <p:cNvSpPr txBox="1"/>
          <p:nvPr/>
        </p:nvSpPr>
        <p:spPr>
          <a:xfrm>
            <a:off x="1028700" y="3878032"/>
            <a:ext cx="7583972" cy="12071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505"/>
              </a:lnSpc>
            </a:pPr>
            <a:r>
              <a:rPr lang="en-US" altLang="zh-CN" dirty="0" sz="7550" spc="188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r>
              <a:rPr lang="en-US" altLang="zh-CN" dirty="0" sz="7550" spc="-7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550" spc="179">
                <a:solidFill>
                  <a:srgbClr val="FFFFFF"/>
                </a:solidFill>
                <a:latin typeface="Arial"/>
                <a:ea typeface="Arial"/>
                <a:cs typeface="Arial"/>
              </a:rPr>
              <a:t>PUBLIC</a:t>
            </a:r>
            <a:endParaRPr lang="en-US" altLang="zh-CN" sz="7550">
              <a:latin typeface="Arial"/>
              <a:ea typeface="Arial"/>
              <a:cs typeface="Arial"/>
            </a:endParaRPr>
          </a:p>
        </p:txBody>
      </p:sp>
      <p:sp>
        <p:nvSpPr>
          <p:cNvPr id="7" name="Text Box7"/>
          <p:cNvSpPr txBox="1"/>
          <p:nvPr/>
        </p:nvSpPr>
        <p:spPr>
          <a:xfrm>
            <a:off x="1028700" y="4935307"/>
            <a:ext cx="5676784" cy="120710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505"/>
              </a:lnSpc>
            </a:pPr>
            <a:r>
              <a:rPr lang="en-US" altLang="zh-CN" dirty="0" sz="7550" spc="210">
                <a:solidFill>
                  <a:srgbClr val="FFFFFF"/>
                </a:solidFill>
                <a:latin typeface="Arial"/>
                <a:ea typeface="Arial"/>
                <a:cs typeface="Arial"/>
              </a:rPr>
              <a:t>RELATIONS</a:t>
            </a:r>
            <a:endParaRPr lang="en-US" altLang="zh-CN" sz="755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89" name="Image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117371"/>
            <a:ext cx="7047041" cy="7621"/>
          </a:xfrm>
          <a:prstGeom prst="rect">
            <a:avLst/>
          </a:prstGeom>
          <a:noFill/>
        </p:spPr>
      </p:pic>
      <p:pic>
        <p:nvPicPr>
          <p:cNvPr id="90" name="Image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91" name="Text Box91"/>
          <p:cNvSpPr txBox="1"/>
          <p:nvPr/>
        </p:nvSpPr>
        <p:spPr>
          <a:xfrm>
            <a:off x="1028700" y="1002042"/>
            <a:ext cx="7576956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479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7000" spc="-39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07">
                <a:solidFill>
                  <a:srgbClr val="FFFFFF"/>
                </a:solidFill>
                <a:latin typeface="Arial"/>
                <a:ea typeface="Arial"/>
                <a:cs typeface="Arial"/>
              </a:rPr>
              <a:t>publicity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92" name="Text Box92"/>
          <p:cNvSpPr txBox="1"/>
          <p:nvPr/>
        </p:nvSpPr>
        <p:spPr>
          <a:xfrm>
            <a:off x="1028700" y="2045092"/>
            <a:ext cx="4158082" cy="669418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271"/>
              </a:lnSpc>
            </a:pPr>
            <a:r>
              <a:rPr lang="en-US" altLang="zh-CN" dirty="0" sz="4200" spc="215">
                <a:solidFill>
                  <a:srgbClr val="FFFFFF"/>
                </a:solidFill>
                <a:latin typeface="Arial"/>
                <a:ea typeface="Arial"/>
                <a:cs typeface="Arial"/>
              </a:rPr>
              <a:t>Media</a:t>
            </a:r>
            <a:r>
              <a:rPr lang="en-US" altLang="zh-CN" dirty="0" sz="4200" spc="-16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289">
                <a:solidFill>
                  <a:srgbClr val="FFFFFF"/>
                </a:solidFill>
                <a:latin typeface="Arial"/>
                <a:ea typeface="Arial"/>
                <a:cs typeface="Arial"/>
              </a:rPr>
              <a:t>strategie</a:t>
            </a:r>
            <a:endParaRPr lang="en-US" altLang="zh-CN" sz="4200">
              <a:latin typeface="Arial"/>
              <a:ea typeface="Arial"/>
              <a:cs typeface="Arial"/>
            </a:endParaRPr>
          </a:p>
        </p:txBody>
      </p:sp>
      <p:sp>
        <p:nvSpPr>
          <p:cNvPr id="93" name="Text Box93"/>
          <p:cNvSpPr txBox="1"/>
          <p:nvPr/>
        </p:nvSpPr>
        <p:spPr>
          <a:xfrm>
            <a:off x="2128094" y="5553331"/>
            <a:ext cx="13350792" cy="125897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913"/>
              </a:lnSpc>
            </a:pPr>
            <a:r>
              <a:rPr lang="en-US" altLang="zh-CN" dirty="0" sz="8150" spc="-240">
                <a:solidFill>
                  <a:srgbClr val="FFFFFF"/>
                </a:solidFill>
                <a:latin typeface="Arial"/>
                <a:ea typeface="Arial"/>
                <a:cs typeface="Arial"/>
              </a:rPr>
              <a:t>01</a:t>
            </a:r>
            <a:r>
              <a:rPr lang="en-US" altLang="zh-CN" dirty="0" sz="8150" spc="337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150" spc="602">
                <a:solidFill>
                  <a:srgbClr val="FFFFFF"/>
                </a:solidFill>
                <a:latin typeface="Arial"/>
                <a:ea typeface="Arial"/>
                <a:cs typeface="Arial"/>
              </a:rPr>
              <a:t>02</a:t>
            </a:r>
            <a:r>
              <a:rPr lang="en-US" altLang="zh-CN" dirty="0" sz="8150" spc="370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150" spc="586">
                <a:solidFill>
                  <a:srgbClr val="FFFFFF"/>
                </a:solidFill>
                <a:latin typeface="Arial"/>
                <a:ea typeface="Arial"/>
                <a:cs typeface="Arial"/>
              </a:rPr>
              <a:t>03</a:t>
            </a:r>
            <a:endParaRPr lang="en-US" altLang="zh-CN" sz="8150">
              <a:latin typeface="Arial"/>
              <a:ea typeface="Arial"/>
              <a:cs typeface="Arial"/>
            </a:endParaRPr>
          </a:p>
        </p:txBody>
      </p:sp>
      <p:sp>
        <p:nvSpPr>
          <p:cNvPr id="94" name="Text Box94"/>
          <p:cNvSpPr txBox="1"/>
          <p:nvPr/>
        </p:nvSpPr>
        <p:spPr>
          <a:xfrm>
            <a:off x="1967794" y="7047875"/>
            <a:ext cx="1573629" cy="585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7"/>
              </a:lnSpc>
            </a:pPr>
            <a:r>
              <a:rPr lang="en-US" altLang="zh-CN" dirty="0" sz="3800" spc="348">
                <a:solidFill>
                  <a:srgbClr val="FFFFFF"/>
                </a:solidFill>
                <a:latin typeface="Arial"/>
                <a:ea typeface="Arial"/>
                <a:cs typeface="Arial"/>
              </a:rPr>
              <a:t>Media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95" name="Text Box95"/>
          <p:cNvSpPr txBox="1"/>
          <p:nvPr/>
        </p:nvSpPr>
        <p:spPr>
          <a:xfrm>
            <a:off x="1171266" y="7752725"/>
            <a:ext cx="3166652" cy="585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7"/>
              </a:lnSpc>
            </a:pPr>
            <a:r>
              <a:rPr lang="en-US" altLang="zh-CN" dirty="0" sz="3800" spc="351">
                <a:solidFill>
                  <a:srgbClr val="FFFFFF"/>
                </a:solidFill>
                <a:latin typeface="Arial"/>
                <a:ea typeface="Arial"/>
                <a:cs typeface="Arial"/>
              </a:rPr>
              <a:t>notifications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96" name="Text Box96"/>
          <p:cNvSpPr txBox="1"/>
          <p:nvPr/>
        </p:nvSpPr>
        <p:spPr>
          <a:xfrm>
            <a:off x="1618173" y="8450860"/>
            <a:ext cx="2165716" cy="247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50"/>
              </a:lnSpc>
            </a:pPr>
            <a:r>
              <a:rPr lang="en-US" altLang="zh-CN" dirty="0" sz="1600" spc="167">
                <a:solidFill>
                  <a:srgbClr val="FFFFFF"/>
                </a:solidFill>
                <a:latin typeface="Arial"/>
                <a:ea typeface="Arial"/>
                <a:cs typeface="Arial"/>
              </a:rPr>
              <a:t>constant</a:t>
            </a:r>
            <a:r>
              <a:rPr lang="en-US" altLang="zh-CN" dirty="0" sz="1600" spc="-10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67">
                <a:solidFill>
                  <a:srgbClr val="FFFFFF"/>
                </a:solidFill>
                <a:latin typeface="Arial"/>
                <a:ea typeface="Arial"/>
                <a:cs typeface="Arial"/>
              </a:rPr>
              <a:t>sending</a:t>
            </a:r>
            <a:r>
              <a:rPr lang="en-US" altLang="zh-CN" dirty="0" sz="1600" spc="-10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26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97" name="Text Box97"/>
          <p:cNvSpPr txBox="1"/>
          <p:nvPr/>
        </p:nvSpPr>
        <p:spPr>
          <a:xfrm>
            <a:off x="1833230" y="8736610"/>
            <a:ext cx="1735848" cy="247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50"/>
              </a:lnSpc>
            </a:pPr>
            <a:r>
              <a:rPr lang="en-US" altLang="zh-CN" dirty="0" sz="1600" spc="154">
                <a:solidFill>
                  <a:srgbClr val="FFFFFF"/>
                </a:solidFill>
                <a:latin typeface="Arial"/>
                <a:ea typeface="Arial"/>
                <a:cs typeface="Arial"/>
              </a:rPr>
              <a:t>samples/photos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98" name="Text Box98"/>
          <p:cNvSpPr txBox="1"/>
          <p:nvPr/>
        </p:nvSpPr>
        <p:spPr>
          <a:xfrm>
            <a:off x="7140638" y="7047875"/>
            <a:ext cx="2587484" cy="585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7"/>
              </a:lnSpc>
            </a:pPr>
            <a:r>
              <a:rPr lang="en-US" altLang="zh-CN" dirty="0" sz="3800" spc="248">
                <a:solidFill>
                  <a:srgbClr val="FFFFFF"/>
                </a:solidFill>
                <a:latin typeface="Arial"/>
                <a:ea typeface="Arial"/>
                <a:cs typeface="Arial"/>
              </a:rPr>
              <a:t>Search</a:t>
            </a:r>
            <a:r>
              <a:rPr lang="en-US" altLang="zh-CN" dirty="0" sz="3800" spc="-12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80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99" name="Text Box99"/>
          <p:cNvSpPr txBox="1"/>
          <p:nvPr/>
        </p:nvSpPr>
        <p:spPr>
          <a:xfrm>
            <a:off x="7837451" y="7752725"/>
            <a:ext cx="1194075" cy="585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7"/>
              </a:lnSpc>
            </a:pPr>
            <a:r>
              <a:rPr lang="en-US" altLang="zh-CN" dirty="0" sz="3800" spc="300">
                <a:solidFill>
                  <a:srgbClr val="FFFFFF"/>
                </a:solidFill>
                <a:latin typeface="Arial"/>
                <a:ea typeface="Arial"/>
                <a:cs typeface="Arial"/>
              </a:rPr>
              <a:t>links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100" name="Text Box100"/>
          <p:cNvSpPr txBox="1"/>
          <p:nvPr/>
        </p:nvSpPr>
        <p:spPr>
          <a:xfrm>
            <a:off x="7610351" y="8440198"/>
            <a:ext cx="1648089" cy="247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50"/>
              </a:lnSpc>
            </a:pPr>
            <a:r>
              <a:rPr lang="en-US" altLang="zh-CN" dirty="0" sz="1600" spc="149">
                <a:solidFill>
                  <a:srgbClr val="FFFFFF"/>
                </a:solidFill>
                <a:latin typeface="Arial"/>
                <a:ea typeface="Arial"/>
                <a:cs typeface="Arial"/>
              </a:rPr>
              <a:t>regional</a:t>
            </a:r>
            <a:r>
              <a:rPr lang="en-US" altLang="zh-CN" dirty="0" sz="1600" spc="-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86">
                <a:solidFill>
                  <a:srgbClr val="FFFFFF"/>
                </a:solidFill>
                <a:latin typeface="Arial"/>
                <a:ea typeface="Arial"/>
                <a:cs typeface="Arial"/>
              </a:rPr>
              <a:t>media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101" name="Text Box101"/>
          <p:cNvSpPr txBox="1"/>
          <p:nvPr/>
        </p:nvSpPr>
        <p:spPr>
          <a:xfrm>
            <a:off x="7009681" y="8725948"/>
            <a:ext cx="2796101" cy="247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50"/>
              </a:lnSpc>
            </a:pPr>
            <a:r>
              <a:rPr lang="en-US" altLang="zh-CN" dirty="0" sz="1600" spc="113">
                <a:solidFill>
                  <a:srgbClr val="FFFFFF"/>
                </a:solidFill>
                <a:latin typeface="Arial"/>
                <a:ea typeface="Arial"/>
                <a:cs typeface="Arial"/>
              </a:rPr>
              <a:t>stories</a:t>
            </a:r>
            <a:r>
              <a:rPr lang="en-US" altLang="zh-CN" dirty="0" sz="1600" spc="-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26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1600" spc="-6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40">
                <a:solidFill>
                  <a:srgbClr val="FFFFFF"/>
                </a:solidFill>
                <a:latin typeface="Arial"/>
                <a:ea typeface="Arial"/>
                <a:cs typeface="Arial"/>
              </a:rPr>
              <a:t>similar</a:t>
            </a:r>
            <a:r>
              <a:rPr lang="en-US" altLang="zh-CN" dirty="0" sz="1600" spc="-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72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products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102" name="Text Box102"/>
          <p:cNvSpPr txBox="1"/>
          <p:nvPr/>
        </p:nvSpPr>
        <p:spPr>
          <a:xfrm>
            <a:off x="13862984" y="7047875"/>
            <a:ext cx="1905630" cy="585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7"/>
              </a:lnSpc>
            </a:pPr>
            <a:r>
              <a:rPr lang="en-US" altLang="zh-CN" dirty="0" sz="3800" spc="254">
                <a:solidFill>
                  <a:srgbClr val="FFFFFF"/>
                </a:solidFill>
                <a:latin typeface="Arial"/>
                <a:ea typeface="Arial"/>
                <a:cs typeface="Arial"/>
              </a:rPr>
              <a:t>Parallel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103" name="Text Box103"/>
          <p:cNvSpPr txBox="1"/>
          <p:nvPr/>
        </p:nvSpPr>
        <p:spPr>
          <a:xfrm>
            <a:off x="13613250" y="7752725"/>
            <a:ext cx="2405188" cy="58507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7"/>
              </a:lnSpc>
            </a:pPr>
            <a:r>
              <a:rPr lang="en-US" altLang="zh-CN" dirty="0" sz="3800" spc="428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targeting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104" name="Text Box104"/>
          <p:cNvSpPr txBox="1"/>
          <p:nvPr/>
        </p:nvSpPr>
        <p:spPr>
          <a:xfrm>
            <a:off x="13319110" y="8440198"/>
            <a:ext cx="2993362" cy="247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50"/>
              </a:lnSpc>
            </a:pPr>
            <a:r>
              <a:rPr lang="en-US" altLang="zh-CN" dirty="0" sz="1600" spc="148">
                <a:solidFill>
                  <a:srgbClr val="FFFFFF"/>
                </a:solidFill>
                <a:latin typeface="Arial"/>
                <a:ea typeface="Arial"/>
                <a:cs typeface="Arial"/>
              </a:rPr>
              <a:t>Who's</a:t>
            </a:r>
            <a:r>
              <a:rPr lang="en-US" altLang="zh-CN" dirty="0" sz="1600" spc="-9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86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1600" spc="-12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77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</a:t>
            </a:r>
            <a:r>
              <a:rPr lang="en-US" altLang="zh-CN" dirty="0" sz="1600" spc="-11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45">
                <a:solidFill>
                  <a:srgbClr val="FFFFFF"/>
                </a:solidFill>
                <a:latin typeface="Arial"/>
                <a:ea typeface="Arial"/>
                <a:cs typeface="Arial"/>
              </a:rPr>
              <a:t>audience?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  <p:sp>
        <p:nvSpPr>
          <p:cNvPr id="105" name="Text Box105"/>
          <p:cNvSpPr txBox="1"/>
          <p:nvPr/>
        </p:nvSpPr>
        <p:spPr>
          <a:xfrm>
            <a:off x="13852064" y="8725948"/>
            <a:ext cx="1927626" cy="2476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1950"/>
              </a:lnSpc>
            </a:pPr>
            <a:r>
              <a:rPr lang="en-US" altLang="zh-CN" dirty="0" sz="1600" spc="31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1600" spc="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65">
                <a:solidFill>
                  <a:srgbClr val="FFFFFF"/>
                </a:solidFill>
                <a:latin typeface="Arial"/>
                <a:ea typeface="Arial"/>
                <a:cs typeface="Arial"/>
              </a:rPr>
              <a:t>there</a:t>
            </a:r>
            <a:r>
              <a:rPr lang="en-US" altLang="zh-CN" dirty="0" sz="1600" spc="-10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43">
                <a:solidFill>
                  <a:srgbClr val="FFFFFF"/>
                </a:solidFill>
                <a:latin typeface="Arial"/>
                <a:ea typeface="Arial"/>
                <a:cs typeface="Arial"/>
              </a:rPr>
              <a:t>only</a:t>
            </a:r>
            <a:r>
              <a:rPr lang="en-US" altLang="zh-CN" dirty="0" sz="1600" spc="-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1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one?</a:t>
            </a:r>
            <a:endParaRPr lang="en-US" altLang="zh-CN" sz="1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1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07" name="Image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499133"/>
            <a:ext cx="7829232" cy="8573"/>
          </a:xfrm>
          <a:prstGeom prst="rect">
            <a:avLst/>
          </a:prstGeom>
          <a:noFill/>
        </p:spPr>
      </p:pic>
      <p:pic>
        <p:nvPicPr>
          <p:cNvPr id="108" name="Image1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47" y="5164767"/>
            <a:ext cx="132815" cy="127000"/>
          </a:xfrm>
          <a:prstGeom prst="rect">
            <a:avLst/>
          </a:prstGeom>
          <a:noFill/>
        </p:spPr>
      </p:pic>
      <p:pic>
        <p:nvPicPr>
          <p:cNvPr id="109" name="Image10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047" y="5774367"/>
            <a:ext cx="132815" cy="127000"/>
          </a:xfrm>
          <a:prstGeom prst="rect">
            <a:avLst/>
          </a:prstGeom>
          <a:noFill/>
        </p:spPr>
      </p:pic>
      <p:pic>
        <p:nvPicPr>
          <p:cNvPr id="110" name="Image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047" y="6383967"/>
            <a:ext cx="132815" cy="127000"/>
          </a:xfrm>
          <a:prstGeom prst="rect">
            <a:avLst/>
          </a:prstGeom>
          <a:noFill/>
        </p:spPr>
      </p:pic>
      <p:pic>
        <p:nvPicPr>
          <p:cNvPr id="111" name="Image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047" y="6993567"/>
            <a:ext cx="132815" cy="127000"/>
          </a:xfrm>
          <a:prstGeom prst="rect">
            <a:avLst/>
          </a:prstGeom>
          <a:noFill/>
        </p:spPr>
      </p:pic>
      <p:pic>
        <p:nvPicPr>
          <p:cNvPr id="112" name="Image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13" name="Text Box113"/>
          <p:cNvSpPr txBox="1"/>
          <p:nvPr/>
        </p:nvSpPr>
        <p:spPr>
          <a:xfrm>
            <a:off x="1028700" y="1947580"/>
            <a:ext cx="9079030" cy="1115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570">
                <a:solidFill>
                  <a:srgbClr val="FFFFFF"/>
                </a:solidFill>
                <a:latin typeface="Arial"/>
                <a:ea typeface="Arial"/>
                <a:cs typeface="Arial"/>
              </a:rPr>
              <a:t>Don't</a:t>
            </a:r>
            <a:r>
              <a:rPr lang="en-US" altLang="zh-CN" dirty="0" sz="7000" spc="-48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48">
                <a:solidFill>
                  <a:srgbClr val="FFFFFF"/>
                </a:solidFill>
                <a:latin typeface="Arial"/>
                <a:ea typeface="Arial"/>
                <a:cs typeface="Arial"/>
              </a:rPr>
              <a:t>underestimate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4" name="Text Box114"/>
          <p:cNvSpPr txBox="1"/>
          <p:nvPr/>
        </p:nvSpPr>
        <p:spPr>
          <a:xfrm>
            <a:off x="1028700" y="2919130"/>
            <a:ext cx="11395252" cy="1115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500">
                <a:solidFill>
                  <a:srgbClr val="FFFFFF"/>
                </a:solidFill>
                <a:latin typeface="Arial"/>
                <a:ea typeface="Arial"/>
                <a:cs typeface="Arial"/>
              </a:rPr>
              <a:t>corporate</a:t>
            </a:r>
            <a:r>
              <a:rPr lang="en-US" altLang="zh-CN" dirty="0" sz="7000" spc="-41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81">
                <a:solidFill>
                  <a:srgbClr val="FFFFFF"/>
                </a:solidFill>
                <a:latin typeface="Arial"/>
                <a:ea typeface="Arial"/>
                <a:cs typeface="Arial"/>
              </a:rPr>
              <a:t>communication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15" name="Text Box115"/>
          <p:cNvSpPr txBox="1"/>
          <p:nvPr/>
        </p:nvSpPr>
        <p:spPr>
          <a:xfrm>
            <a:off x="1654893" y="4962313"/>
            <a:ext cx="954735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213">
                <a:solidFill>
                  <a:srgbClr val="FFFFFF"/>
                </a:solidFill>
                <a:latin typeface="Arial"/>
                <a:ea typeface="Arial"/>
                <a:cs typeface="Arial"/>
              </a:rPr>
              <a:t>Web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16" name="Text Box116"/>
          <p:cNvSpPr txBox="1"/>
          <p:nvPr/>
        </p:nvSpPr>
        <p:spPr>
          <a:xfrm>
            <a:off x="1654893" y="5562388"/>
            <a:ext cx="2087085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102">
                <a:solidFill>
                  <a:srgbClr val="FFFFFF"/>
                </a:solidFill>
                <a:latin typeface="Arial"/>
                <a:ea typeface="Arial"/>
                <a:cs typeface="Arial"/>
              </a:rPr>
              <a:t>Newsletter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17" name="Text Box117"/>
          <p:cNvSpPr txBox="1"/>
          <p:nvPr/>
        </p:nvSpPr>
        <p:spPr>
          <a:xfrm>
            <a:off x="1654893" y="6162463"/>
            <a:ext cx="3012236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22">
                <a:solidFill>
                  <a:srgbClr val="FFFFFF"/>
                </a:solidFill>
                <a:latin typeface="Arial"/>
                <a:ea typeface="Arial"/>
                <a:cs typeface="Arial"/>
              </a:rPr>
              <a:t>Social</a:t>
            </a:r>
            <a:r>
              <a:rPr lang="en-US" altLang="zh-CN" dirty="0" sz="3200" spc="-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16">
                <a:solidFill>
                  <a:srgbClr val="FFFFFF"/>
                </a:solidFill>
                <a:latin typeface="Arial"/>
                <a:ea typeface="Arial"/>
                <a:cs typeface="Arial"/>
              </a:rPr>
              <a:t>networks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18" name="Text Box118"/>
          <p:cNvSpPr txBox="1"/>
          <p:nvPr/>
        </p:nvSpPr>
        <p:spPr>
          <a:xfrm>
            <a:off x="1654893" y="6762538"/>
            <a:ext cx="1825437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82">
                <a:solidFill>
                  <a:srgbClr val="FFFFFF"/>
                </a:solidFill>
                <a:latin typeface="Arial"/>
                <a:ea typeface="Arial"/>
                <a:cs typeface="Arial"/>
              </a:rPr>
              <a:t>E-mailing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20" name="Image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548414"/>
            <a:ext cx="7829550" cy="8574"/>
          </a:xfrm>
          <a:prstGeom prst="rect">
            <a:avLst/>
          </a:prstGeom>
          <a:noFill/>
        </p:spPr>
      </p:pic>
      <p:pic>
        <p:nvPicPr>
          <p:cNvPr id="121" name="Image1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47" y="3214047"/>
            <a:ext cx="132815" cy="127000"/>
          </a:xfrm>
          <a:prstGeom prst="rect">
            <a:avLst/>
          </a:prstGeom>
          <a:noFill/>
        </p:spPr>
      </p:pic>
      <p:pic>
        <p:nvPicPr>
          <p:cNvPr id="122" name="Image1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047" y="3823647"/>
            <a:ext cx="132815" cy="114300"/>
          </a:xfrm>
          <a:prstGeom prst="rect">
            <a:avLst/>
          </a:prstGeom>
          <a:noFill/>
        </p:spPr>
      </p:pic>
      <p:pic>
        <p:nvPicPr>
          <p:cNvPr id="123" name="Image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047" y="4433247"/>
            <a:ext cx="132815" cy="127000"/>
          </a:xfrm>
          <a:prstGeom prst="rect">
            <a:avLst/>
          </a:prstGeom>
          <a:noFill/>
        </p:spPr>
      </p:pic>
      <p:pic>
        <p:nvPicPr>
          <p:cNvPr id="124" name="Image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1047" y="5042847"/>
            <a:ext cx="132815" cy="127000"/>
          </a:xfrm>
          <a:prstGeom prst="rect">
            <a:avLst/>
          </a:prstGeom>
          <a:noFill/>
        </p:spPr>
      </p:pic>
      <p:pic>
        <p:nvPicPr>
          <p:cNvPr id="125" name="Image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26" name="Text Box126"/>
          <p:cNvSpPr txBox="1"/>
          <p:nvPr/>
        </p:nvSpPr>
        <p:spPr>
          <a:xfrm>
            <a:off x="1028700" y="998682"/>
            <a:ext cx="6594835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522">
                <a:solidFill>
                  <a:srgbClr val="FFFFFF"/>
                </a:solidFill>
                <a:latin typeface="Arial"/>
                <a:ea typeface="Arial"/>
                <a:cs typeface="Arial"/>
              </a:rPr>
              <a:t>Brand</a:t>
            </a:r>
            <a:r>
              <a:rPr lang="en-US" altLang="zh-CN" dirty="0" sz="7000" spc="-43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22">
                <a:solidFill>
                  <a:srgbClr val="FFFFFF"/>
                </a:solidFill>
                <a:latin typeface="Arial"/>
                <a:ea typeface="Arial"/>
                <a:cs typeface="Arial"/>
              </a:rPr>
              <a:t>building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27" name="Text Box127"/>
          <p:cNvSpPr txBox="1"/>
          <p:nvPr/>
        </p:nvSpPr>
        <p:spPr>
          <a:xfrm>
            <a:off x="1719558" y="2995440"/>
            <a:ext cx="4951506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88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Interviews</a:t>
            </a:r>
            <a:r>
              <a:rPr lang="en-US" altLang="zh-CN" dirty="0" sz="3200" spc="-14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211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dirty="0" sz="3200" spc="-26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72">
                <a:solidFill>
                  <a:srgbClr val="FFFFFF"/>
                </a:solidFill>
                <a:latin typeface="Arial"/>
                <a:ea typeface="Arial"/>
                <a:cs typeface="Arial"/>
              </a:rPr>
              <a:t>journalists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28" name="Text Box128"/>
          <p:cNvSpPr txBox="1"/>
          <p:nvPr/>
        </p:nvSpPr>
        <p:spPr>
          <a:xfrm>
            <a:off x="1719558" y="3595515"/>
            <a:ext cx="889320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74">
                <a:solidFill>
                  <a:srgbClr val="FFFFFF"/>
                </a:solidFill>
                <a:latin typeface="Arial"/>
                <a:ea typeface="Arial"/>
                <a:cs typeface="Arial"/>
              </a:rPr>
              <a:t>Blog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29" name="Text Box129"/>
          <p:cNvSpPr txBox="1"/>
          <p:nvPr/>
        </p:nvSpPr>
        <p:spPr>
          <a:xfrm>
            <a:off x="1719558" y="4195590"/>
            <a:ext cx="2586839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38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r>
              <a:rPr lang="en-US" altLang="zh-CN" dirty="0" sz="3200" spc="-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55">
                <a:solidFill>
                  <a:srgbClr val="FFFFFF"/>
                </a:solidFill>
                <a:latin typeface="Arial"/>
                <a:ea typeface="Arial"/>
                <a:cs typeface="Arial"/>
              </a:rPr>
              <a:t>events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30" name="Text Box130"/>
          <p:cNvSpPr txBox="1"/>
          <p:nvPr/>
        </p:nvSpPr>
        <p:spPr>
          <a:xfrm>
            <a:off x="1719558" y="4795665"/>
            <a:ext cx="4952313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38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r>
              <a:rPr lang="en-US" altLang="zh-CN" dirty="0" sz="3200" spc="-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86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products</a:t>
            </a:r>
            <a:r>
              <a:rPr lang="en-US" altLang="zh-CN" dirty="0" sz="3200" spc="-13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(e-book...)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32" name="Image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5955365"/>
            <a:ext cx="6695653" cy="13811"/>
          </a:xfrm>
          <a:prstGeom prst="rect">
            <a:avLst/>
          </a:prstGeom>
          <a:noFill/>
        </p:spPr>
      </p:pic>
      <p:pic>
        <p:nvPicPr>
          <p:cNvPr id="133" name="Image1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34" name="Text Box134"/>
          <p:cNvSpPr txBox="1"/>
          <p:nvPr/>
        </p:nvSpPr>
        <p:spPr>
          <a:xfrm>
            <a:off x="1340034" y="476036"/>
            <a:ext cx="5303419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254">
                <a:solidFill>
                  <a:srgbClr val="FFFFFF"/>
                </a:solidFill>
                <a:latin typeface="Arial"/>
                <a:ea typeface="Arial"/>
                <a:cs typeface="Arial"/>
              </a:rPr>
              <a:t>Case</a:t>
            </a:r>
            <a:r>
              <a:rPr lang="en-US" altLang="zh-CN" dirty="0" sz="70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8">
                <a:solidFill>
                  <a:srgbClr val="FFFFFF"/>
                </a:solidFill>
                <a:latin typeface="Arial"/>
                <a:ea typeface="Arial"/>
                <a:cs typeface="Arial"/>
              </a:rPr>
              <a:t>study: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35" name="Text Box135"/>
          <p:cNvSpPr txBox="1"/>
          <p:nvPr/>
        </p:nvSpPr>
        <p:spPr>
          <a:xfrm>
            <a:off x="1340034" y="1447586"/>
            <a:ext cx="11031812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863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7000" spc="-6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87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7000" spc="-53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95">
                <a:solidFill>
                  <a:srgbClr val="FFFFFF"/>
                </a:solidFill>
                <a:latin typeface="Arial"/>
                <a:ea typeface="Arial"/>
                <a:cs typeface="Arial"/>
              </a:rPr>
              <a:t>turn</a:t>
            </a:r>
            <a:r>
              <a:rPr lang="en-US" altLang="zh-CN" dirty="0" sz="7000" spc="-6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86">
                <a:solidFill>
                  <a:srgbClr val="FFFFFF"/>
                </a:solidFill>
                <a:latin typeface="Arial"/>
                <a:ea typeface="Arial"/>
                <a:cs typeface="Arial"/>
              </a:rPr>
              <a:t>bartenders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36" name="Text Box136"/>
          <p:cNvSpPr txBox="1"/>
          <p:nvPr/>
        </p:nvSpPr>
        <p:spPr>
          <a:xfrm>
            <a:off x="1340034" y="2419136"/>
            <a:ext cx="9491526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778">
                <a:solidFill>
                  <a:srgbClr val="FFFFFF"/>
                </a:solidFill>
                <a:latin typeface="Arial"/>
                <a:ea typeface="Arial"/>
                <a:cs typeface="Arial"/>
              </a:rPr>
              <a:t>into</a:t>
            </a:r>
            <a:r>
              <a:rPr lang="en-US" altLang="zh-CN" dirty="0" sz="7000" spc="-5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80">
                <a:solidFill>
                  <a:srgbClr val="FFFFFF"/>
                </a:solidFill>
                <a:latin typeface="Arial"/>
                <a:ea typeface="Arial"/>
                <a:cs typeface="Arial"/>
              </a:rPr>
              <a:t>real</a:t>
            </a:r>
            <a:r>
              <a:rPr lang="en-US" altLang="zh-CN" dirty="0" sz="7000" spc="-22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54">
                <a:solidFill>
                  <a:srgbClr val="FFFFFF"/>
                </a:solidFill>
                <a:latin typeface="Arial"/>
                <a:ea typeface="Arial"/>
                <a:cs typeface="Arial"/>
              </a:rPr>
              <a:t>celebrities?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37" name="Text Box137"/>
          <p:cNvSpPr txBox="1"/>
          <p:nvPr/>
        </p:nvSpPr>
        <p:spPr>
          <a:xfrm>
            <a:off x="1340034" y="4619747"/>
            <a:ext cx="3442307" cy="6734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303"/>
              </a:lnSpc>
            </a:pPr>
            <a:r>
              <a:rPr lang="en-US" altLang="zh-CN" dirty="0" sz="4350" spc="314">
                <a:solidFill>
                  <a:srgbClr val="FFFFFF"/>
                </a:solidFill>
                <a:latin typeface="Arial"/>
                <a:ea typeface="Arial"/>
                <a:cs typeface="Arial"/>
              </a:rPr>
              <a:t>Bison&amp;Rose</a:t>
            </a:r>
            <a:endParaRPr lang="en-US" altLang="zh-CN" sz="4350">
              <a:latin typeface="Arial"/>
              <a:ea typeface="Arial"/>
              <a:cs typeface="Arial"/>
            </a:endParaRPr>
          </a:p>
        </p:txBody>
      </p:sp>
      <p:sp>
        <p:nvSpPr>
          <p:cNvPr id="138" name="Text Box138"/>
          <p:cNvSpPr txBox="1"/>
          <p:nvPr/>
        </p:nvSpPr>
        <p:spPr>
          <a:xfrm>
            <a:off x="1340034" y="6548394"/>
            <a:ext cx="6397816" cy="40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82"/>
              </a:lnSpc>
            </a:pPr>
            <a:r>
              <a:rPr lang="en-US" altLang="zh-CN" dirty="0" sz="2600" spc="117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</a:t>
            </a:r>
            <a:r>
              <a:rPr lang="en-US" altLang="zh-CN" dirty="0" sz="2600" spc="-1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26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18">
                <a:solidFill>
                  <a:srgbClr val="FFFFFF"/>
                </a:solidFill>
                <a:latin typeface="Arial"/>
                <a:ea typeface="Arial"/>
                <a:cs typeface="Arial"/>
              </a:rPr>
              <a:t>raise</a:t>
            </a:r>
            <a:r>
              <a:rPr lang="en-US" altLang="zh-CN" dirty="0" sz="2600" spc="-1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2600" spc="-2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12">
                <a:solidFill>
                  <a:srgbClr val="FFFFFF"/>
                </a:solidFill>
                <a:latin typeface="Arial"/>
                <a:ea typeface="Arial"/>
                <a:cs typeface="Arial"/>
              </a:rPr>
              <a:t>prestige</a:t>
            </a:r>
            <a:r>
              <a:rPr lang="en-US" altLang="zh-CN" dirty="0" sz="2600" spc="-2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87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2600" spc="-1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18">
                <a:solidFill>
                  <a:srgbClr val="FFFFFF"/>
                </a:solidFill>
                <a:latin typeface="Arial"/>
                <a:ea typeface="Arial"/>
                <a:cs typeface="Arial"/>
              </a:rPr>
              <a:t>bartenders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39" name="Text Box139"/>
          <p:cNvSpPr txBox="1"/>
          <p:nvPr/>
        </p:nvSpPr>
        <p:spPr>
          <a:xfrm>
            <a:off x="1340034" y="7043694"/>
            <a:ext cx="3129144" cy="40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82"/>
              </a:lnSpc>
            </a:pPr>
            <a:r>
              <a:rPr lang="en-US" altLang="zh-CN" dirty="0" sz="2600" spc="119">
                <a:solidFill>
                  <a:srgbClr val="FFFFFF"/>
                </a:solidFill>
                <a:latin typeface="Arial"/>
                <a:ea typeface="Arial"/>
                <a:cs typeface="Arial"/>
              </a:rPr>
              <a:t>Tool</a:t>
            </a:r>
            <a:r>
              <a:rPr lang="en-US" altLang="zh-CN" dirty="0" sz="2600" spc="-11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26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8">
                <a:solidFill>
                  <a:srgbClr val="FFFFFF"/>
                </a:solidFill>
                <a:latin typeface="Arial"/>
                <a:ea typeface="Arial"/>
                <a:cs typeface="Arial"/>
              </a:rPr>
              <a:t>competition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40" name="Text Box140"/>
          <p:cNvSpPr txBox="1"/>
          <p:nvPr/>
        </p:nvSpPr>
        <p:spPr>
          <a:xfrm>
            <a:off x="1340034" y="7538994"/>
            <a:ext cx="5094920" cy="4040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82"/>
              </a:lnSpc>
            </a:pPr>
            <a:r>
              <a:rPr lang="en-US" altLang="zh-CN" dirty="0" sz="2600" spc="165">
                <a:solidFill>
                  <a:srgbClr val="FFFFFF"/>
                </a:solidFill>
                <a:latin typeface="Arial"/>
                <a:ea typeface="Arial"/>
                <a:cs typeface="Arial"/>
              </a:rPr>
              <a:t>Result</a:t>
            </a:r>
            <a:r>
              <a:rPr lang="en-US" altLang="zh-CN" dirty="0" sz="2600" spc="-1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26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-223">
                <a:solidFill>
                  <a:srgbClr val="FFFFFF"/>
                </a:solidFill>
                <a:latin typeface="Arial"/>
                <a:ea typeface="Arial"/>
                <a:cs typeface="Arial"/>
              </a:rPr>
              <a:t>12</a:t>
            </a:r>
            <a:r>
              <a:rPr lang="en-US" altLang="zh-CN" dirty="0" sz="26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49">
                <a:solidFill>
                  <a:srgbClr val="FFFFFF"/>
                </a:solidFill>
                <a:latin typeface="Arial"/>
                <a:ea typeface="Arial"/>
                <a:cs typeface="Arial"/>
              </a:rPr>
              <a:t>million</a:t>
            </a:r>
            <a:r>
              <a:rPr lang="en-US" altLang="zh-CN" dirty="0" sz="2600" spc="-24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94">
                <a:solidFill>
                  <a:srgbClr val="FFFFFF"/>
                </a:solidFill>
                <a:latin typeface="Arial"/>
                <a:ea typeface="Arial"/>
                <a:cs typeface="Arial"/>
              </a:rPr>
              <a:t>impressions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42" name="Image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034" y="6313637"/>
            <a:ext cx="6695653" cy="13811"/>
          </a:xfrm>
          <a:prstGeom prst="rect">
            <a:avLst/>
          </a:prstGeom>
          <a:noFill/>
        </p:spPr>
      </p:pic>
      <p:pic>
        <p:nvPicPr>
          <p:cNvPr id="143" name="Image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44" name="Text Box144"/>
          <p:cNvSpPr txBox="1"/>
          <p:nvPr/>
        </p:nvSpPr>
        <p:spPr>
          <a:xfrm>
            <a:off x="1340034" y="963716"/>
            <a:ext cx="5303419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254">
                <a:solidFill>
                  <a:srgbClr val="FFFFFF"/>
                </a:solidFill>
                <a:latin typeface="Arial"/>
                <a:ea typeface="Arial"/>
                <a:cs typeface="Arial"/>
              </a:rPr>
              <a:t>Case</a:t>
            </a:r>
            <a:r>
              <a:rPr lang="en-US" altLang="zh-CN" dirty="0" sz="70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38">
                <a:solidFill>
                  <a:srgbClr val="FFFFFF"/>
                </a:solidFill>
                <a:latin typeface="Arial"/>
                <a:ea typeface="Arial"/>
                <a:cs typeface="Arial"/>
              </a:rPr>
              <a:t>study: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45" name="Text Box145"/>
          <p:cNvSpPr txBox="1"/>
          <p:nvPr/>
        </p:nvSpPr>
        <p:spPr>
          <a:xfrm>
            <a:off x="1340034" y="1935173"/>
            <a:ext cx="9950818" cy="10836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481">
                <a:solidFill>
                  <a:srgbClr val="FFFFFF"/>
                </a:solidFill>
                <a:latin typeface="Arial"/>
                <a:ea typeface="Arial"/>
                <a:cs typeface="Arial"/>
              </a:rPr>
              <a:t>Czech</a:t>
            </a:r>
            <a:r>
              <a:rPr lang="en-US" altLang="zh-CN" dirty="0" sz="7000" spc="-23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16">
                <a:solidFill>
                  <a:srgbClr val="FFFFFF"/>
                </a:solidFill>
                <a:latin typeface="Arial"/>
                <a:ea typeface="Arial"/>
                <a:cs typeface="Arial"/>
              </a:rPr>
              <a:t>children</a:t>
            </a:r>
            <a:r>
              <a:rPr lang="en-US" altLang="zh-CN" dirty="0" sz="7000" spc="-46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78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7000" spc="-42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81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46" name="Text Box146"/>
          <p:cNvSpPr txBox="1"/>
          <p:nvPr/>
        </p:nvSpPr>
        <p:spPr>
          <a:xfrm>
            <a:off x="1340034" y="2906723"/>
            <a:ext cx="5517613" cy="10836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3"/>
              </a:lnSpc>
            </a:pPr>
            <a:r>
              <a:rPr lang="en-US" altLang="zh-CN" dirty="0" sz="7000" spc="625">
                <a:solidFill>
                  <a:srgbClr val="FFFFFF"/>
                </a:solidFill>
                <a:latin typeface="Arial"/>
                <a:ea typeface="Arial"/>
                <a:cs typeface="Arial"/>
              </a:rPr>
              <a:t>cyber</a:t>
            </a:r>
            <a:r>
              <a:rPr lang="en-US" altLang="zh-CN" dirty="0" sz="7000" spc="-3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95">
                <a:solidFill>
                  <a:srgbClr val="FFFFFF"/>
                </a:solidFill>
                <a:latin typeface="Arial"/>
                <a:ea typeface="Arial"/>
                <a:cs typeface="Arial"/>
              </a:rPr>
              <a:t>world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47" name="Text Box147"/>
          <p:cNvSpPr txBox="1"/>
          <p:nvPr/>
        </p:nvSpPr>
        <p:spPr>
          <a:xfrm>
            <a:off x="1340034" y="4978020"/>
            <a:ext cx="4981437" cy="67343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303"/>
              </a:lnSpc>
            </a:pPr>
            <a:r>
              <a:rPr lang="en-US" altLang="zh-CN" dirty="0" sz="4350" spc="431">
                <a:solidFill>
                  <a:srgbClr val="FFFFFF"/>
                </a:solidFill>
                <a:latin typeface="Arial"/>
                <a:ea typeface="Arial"/>
                <a:cs typeface="Arial"/>
              </a:rPr>
              <a:t>FleishmanHillard</a:t>
            </a:r>
            <a:endParaRPr lang="en-US" altLang="zh-CN" sz="4350">
              <a:latin typeface="Arial"/>
              <a:ea typeface="Arial"/>
              <a:cs typeface="Arial"/>
            </a:endParaRPr>
          </a:p>
        </p:txBody>
      </p:sp>
      <p:sp>
        <p:nvSpPr>
          <p:cNvPr id="148" name="Text Box148"/>
          <p:cNvSpPr txBox="1"/>
          <p:nvPr/>
        </p:nvSpPr>
        <p:spPr>
          <a:xfrm>
            <a:off x="1340034" y="6906667"/>
            <a:ext cx="8428888" cy="4040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82"/>
              </a:lnSpc>
            </a:pPr>
            <a:r>
              <a:rPr lang="en-US" altLang="zh-CN" dirty="0" sz="2600" spc="117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</a:t>
            </a:r>
            <a:r>
              <a:rPr lang="en-US" altLang="zh-CN" dirty="0" sz="2600" spc="-1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26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4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260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69">
                <a:solidFill>
                  <a:srgbClr val="FFFFFF"/>
                </a:solidFill>
                <a:latin typeface="Arial"/>
                <a:ea typeface="Arial"/>
                <a:cs typeface="Arial"/>
              </a:rPr>
              <a:t>draw</a:t>
            </a:r>
            <a:r>
              <a:rPr lang="en-US" altLang="zh-CN" dirty="0" sz="2600" spc="-26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62">
                <a:solidFill>
                  <a:srgbClr val="FFFFFF"/>
                </a:solidFill>
                <a:latin typeface="Arial"/>
                <a:ea typeface="Arial"/>
                <a:cs typeface="Arial"/>
              </a:rPr>
              <a:t>attention</a:t>
            </a:r>
            <a:r>
              <a:rPr lang="en-US" altLang="zh-CN" dirty="0" sz="2600" spc="-2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4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2600" spc="-2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15">
                <a:solidFill>
                  <a:srgbClr val="FFFFFF"/>
                </a:solidFill>
                <a:latin typeface="Arial"/>
                <a:ea typeface="Arial"/>
                <a:cs typeface="Arial"/>
              </a:rPr>
              <a:t>threats</a:t>
            </a:r>
            <a:r>
              <a:rPr lang="en-US" altLang="zh-CN" dirty="0" sz="2600" spc="-21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66">
                <a:solidFill>
                  <a:srgbClr val="FFFFFF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dirty="0" sz="2600" spc="-2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2600" spc="-2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46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Internet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49" name="Text Box149"/>
          <p:cNvSpPr txBox="1"/>
          <p:nvPr/>
        </p:nvSpPr>
        <p:spPr>
          <a:xfrm>
            <a:off x="1340034" y="7401967"/>
            <a:ext cx="6571507" cy="4040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82"/>
              </a:lnSpc>
            </a:pPr>
            <a:r>
              <a:rPr lang="en-US" altLang="zh-CN" dirty="0" sz="2600" spc="119">
                <a:solidFill>
                  <a:srgbClr val="FFFFFF"/>
                </a:solidFill>
                <a:latin typeface="Arial"/>
                <a:ea typeface="Arial"/>
                <a:cs typeface="Arial"/>
              </a:rPr>
              <a:t>Tool</a:t>
            </a:r>
            <a:r>
              <a:rPr lang="en-US" altLang="zh-CN" dirty="0" sz="2600" spc="-11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26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66">
                <a:solidFill>
                  <a:srgbClr val="FFFFFF"/>
                </a:solidFill>
                <a:latin typeface="Arial"/>
                <a:ea typeface="Arial"/>
                <a:cs typeface="Arial"/>
              </a:rPr>
              <a:t>research</a:t>
            </a:r>
            <a:r>
              <a:rPr lang="en-US" altLang="zh-CN" dirty="0" sz="2600" spc="-1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-18">
                <a:solidFill>
                  <a:srgbClr val="FFFFFF"/>
                </a:solidFill>
                <a:latin typeface="Arial"/>
                <a:ea typeface="Arial"/>
                <a:cs typeface="Arial"/>
              </a:rPr>
              <a:t>+</a:t>
            </a:r>
            <a:r>
              <a:rPr lang="en-US" altLang="zh-CN" dirty="0" sz="26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55">
                <a:solidFill>
                  <a:srgbClr val="FFFFFF"/>
                </a:solidFill>
                <a:latin typeface="Arial"/>
                <a:ea typeface="Arial"/>
                <a:cs typeface="Arial"/>
              </a:rPr>
              <a:t>infrormation</a:t>
            </a:r>
            <a:r>
              <a:rPr lang="en-US" altLang="zh-CN" dirty="0" sz="2600" spc="-2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0">
                <a:solidFill>
                  <a:srgbClr val="FFFFFF"/>
                </a:solidFill>
                <a:latin typeface="Arial"/>
                <a:ea typeface="Arial"/>
                <a:cs typeface="Arial"/>
              </a:rPr>
              <a:t>platform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  <p:sp>
        <p:nvSpPr>
          <p:cNvPr id="150" name="Text Box150"/>
          <p:cNvSpPr txBox="1"/>
          <p:nvPr/>
        </p:nvSpPr>
        <p:spPr>
          <a:xfrm>
            <a:off x="1340034" y="7897267"/>
            <a:ext cx="7127326" cy="40406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3182"/>
              </a:lnSpc>
            </a:pPr>
            <a:r>
              <a:rPr lang="en-US" altLang="zh-CN" dirty="0" sz="2600" spc="165">
                <a:solidFill>
                  <a:srgbClr val="FFFFFF"/>
                </a:solidFill>
                <a:latin typeface="Arial"/>
                <a:ea typeface="Arial"/>
                <a:cs typeface="Arial"/>
              </a:rPr>
              <a:t>Result</a:t>
            </a:r>
            <a:r>
              <a:rPr lang="en-US" altLang="zh-CN" dirty="0" sz="2600" spc="-1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31">
                <a:solidFill>
                  <a:srgbClr val="FFFFFF"/>
                </a:solidFill>
                <a:latin typeface="Arial"/>
                <a:ea typeface="Arial"/>
                <a:cs typeface="Arial"/>
              </a:rPr>
              <a:t>-</a:t>
            </a:r>
            <a:r>
              <a:rPr lang="en-US" altLang="zh-CN" dirty="0" sz="26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11">
                <a:solidFill>
                  <a:srgbClr val="FFFFFF"/>
                </a:solidFill>
                <a:latin typeface="Arial"/>
                <a:ea typeface="Arial"/>
                <a:cs typeface="Arial"/>
              </a:rPr>
              <a:t>inspiration</a:t>
            </a:r>
            <a:r>
              <a:rPr lang="en-US" altLang="zh-CN" dirty="0" sz="2600" spc="-2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192">
                <a:solidFill>
                  <a:srgbClr val="FFFFFF"/>
                </a:solidFill>
                <a:latin typeface="Arial"/>
                <a:ea typeface="Arial"/>
                <a:cs typeface="Arial"/>
              </a:rPr>
              <a:t>for</a:t>
            </a:r>
            <a:r>
              <a:rPr lang="en-US" altLang="zh-CN" dirty="0" sz="2600" spc="-19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2600" spc="-2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69">
                <a:solidFill>
                  <a:srgbClr val="FFFFFF"/>
                </a:solidFill>
                <a:latin typeface="Arial"/>
                <a:ea typeface="Arial"/>
                <a:cs typeface="Arial"/>
              </a:rPr>
              <a:t>film</a:t>
            </a:r>
            <a:r>
              <a:rPr lang="en-US" altLang="zh-CN" dirty="0" sz="2600" spc="-26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04">
                <a:solidFill>
                  <a:srgbClr val="FFFFFF"/>
                </a:solidFill>
                <a:latin typeface="Arial"/>
                <a:ea typeface="Arial"/>
                <a:cs typeface="Arial"/>
              </a:rPr>
              <a:t>In</a:t>
            </a:r>
            <a:r>
              <a:rPr lang="en-US" altLang="zh-CN" dirty="0" sz="2600" spc="-20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277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2600" spc="-2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2600" spc="314">
                <a:solidFill>
                  <a:srgbClr val="FFFFFF"/>
                </a:solidFill>
                <a:latin typeface="Arial"/>
                <a:ea typeface="Arial"/>
                <a:cs typeface="Arial"/>
              </a:rPr>
              <a:t>Web</a:t>
            </a:r>
            <a:endParaRPr lang="en-US" altLang="zh-CN" sz="26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9" name="Image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0" name="Text Box10"/>
          <p:cNvSpPr txBox="1"/>
          <p:nvPr/>
        </p:nvSpPr>
        <p:spPr>
          <a:xfrm>
            <a:off x="3898091" y="4574033"/>
            <a:ext cx="10259351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734">
                <a:solidFill>
                  <a:srgbClr val="FFFFFF"/>
                </a:solidFill>
                <a:latin typeface="Arial"/>
                <a:ea typeface="Arial"/>
                <a:cs typeface="Arial"/>
              </a:rPr>
              <a:t>Why</a:t>
            </a:r>
            <a:r>
              <a:rPr lang="en-US" altLang="zh-CN" dirty="0" sz="7000" spc="-65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245">
                <a:solidFill>
                  <a:srgbClr val="FFFFFF"/>
                </a:solidFill>
                <a:latin typeface="Arial"/>
                <a:ea typeface="Arial"/>
                <a:cs typeface="Arial"/>
              </a:rPr>
              <a:t>choose</a:t>
            </a:r>
            <a:r>
              <a:rPr lang="en-US" altLang="zh-CN" dirty="0" sz="7000" spc="-1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82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</a:t>
            </a:r>
            <a:r>
              <a:rPr lang="en-US" altLang="zh-CN" dirty="0" sz="7000" spc="-2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-146">
                <a:solidFill>
                  <a:srgbClr val="FFFFFF"/>
                </a:solidFill>
                <a:latin typeface="Arial"/>
                <a:ea typeface="Arial"/>
                <a:cs typeface="Arial"/>
              </a:rPr>
              <a:t>PR?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12" name="Image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69" y="3805904"/>
            <a:ext cx="7829549" cy="8573"/>
          </a:xfrm>
          <a:prstGeom prst="rect">
            <a:avLst/>
          </a:prstGeom>
          <a:noFill/>
        </p:spPr>
      </p:pic>
      <p:pic>
        <p:nvPicPr>
          <p:cNvPr id="13" name="Image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14" name="Text Box14"/>
          <p:cNvSpPr txBox="1"/>
          <p:nvPr/>
        </p:nvSpPr>
        <p:spPr>
          <a:xfrm>
            <a:off x="1312869" y="1283928"/>
            <a:ext cx="5267421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710">
                <a:solidFill>
                  <a:srgbClr val="FFFFFF"/>
                </a:solidFill>
                <a:latin typeface="Arial"/>
                <a:ea typeface="Arial"/>
                <a:cs typeface="Arial"/>
              </a:rPr>
              <a:t>why</a:t>
            </a:r>
            <a:r>
              <a:rPr lang="en-US" altLang="zh-CN" dirty="0" sz="7000" spc="-9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245">
                <a:solidFill>
                  <a:srgbClr val="FFFFFF"/>
                </a:solidFill>
                <a:latin typeface="Arial"/>
                <a:ea typeface="Arial"/>
                <a:cs typeface="Arial"/>
              </a:rPr>
              <a:t>choose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5" name="Text Box15"/>
          <p:cNvSpPr txBox="1"/>
          <p:nvPr/>
        </p:nvSpPr>
        <p:spPr>
          <a:xfrm>
            <a:off x="1312869" y="2255478"/>
            <a:ext cx="3132053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255">
                <a:solidFill>
                  <a:srgbClr val="FFFFFF"/>
                </a:solidFill>
                <a:latin typeface="Arial"/>
                <a:ea typeface="Arial"/>
                <a:cs typeface="Arial"/>
              </a:rPr>
              <a:t>online?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16" name="Text Box16"/>
          <p:cNvSpPr txBox="1"/>
          <p:nvPr/>
        </p:nvSpPr>
        <p:spPr>
          <a:xfrm>
            <a:off x="1312869" y="4252930"/>
            <a:ext cx="1916445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67">
                <a:solidFill>
                  <a:srgbClr val="FFFFFF"/>
                </a:solidFill>
                <a:latin typeface="Arial"/>
                <a:ea typeface="Arial"/>
                <a:cs typeface="Arial"/>
              </a:rPr>
              <a:t>Credibility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7" name="Text Box17"/>
          <p:cNvSpPr txBox="1"/>
          <p:nvPr/>
        </p:nvSpPr>
        <p:spPr>
          <a:xfrm>
            <a:off x="1312869" y="4853005"/>
            <a:ext cx="3363685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102">
                <a:solidFill>
                  <a:srgbClr val="FFFFFF"/>
                </a:solidFill>
                <a:latin typeface="Arial"/>
                <a:ea typeface="Arial"/>
                <a:cs typeface="Arial"/>
              </a:rPr>
              <a:t>Brand</a:t>
            </a:r>
            <a:r>
              <a:rPr lang="en-US" altLang="zh-CN" dirty="0" sz="3200" spc="-15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92">
                <a:solidFill>
                  <a:srgbClr val="FFFFFF"/>
                </a:solidFill>
                <a:latin typeface="Arial"/>
                <a:ea typeface="Arial"/>
                <a:cs typeface="Arial"/>
              </a:rPr>
              <a:t>awareness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8" name="Text Box18"/>
          <p:cNvSpPr txBox="1"/>
          <p:nvPr/>
        </p:nvSpPr>
        <p:spPr>
          <a:xfrm>
            <a:off x="1312869" y="5453080"/>
            <a:ext cx="2100904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85">
                <a:solidFill>
                  <a:srgbClr val="FFFFFF"/>
                </a:solidFill>
                <a:latin typeface="Arial"/>
                <a:ea typeface="Arial"/>
                <a:cs typeface="Arial"/>
              </a:rPr>
              <a:t>Pageviews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19" name="Text Box19"/>
          <p:cNvSpPr txBox="1"/>
          <p:nvPr/>
        </p:nvSpPr>
        <p:spPr>
          <a:xfrm>
            <a:off x="1312869" y="6053155"/>
            <a:ext cx="2000956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-138">
                <a:solidFill>
                  <a:srgbClr val="FFFFFF"/>
                </a:solidFill>
                <a:latin typeface="Arial"/>
                <a:ea typeface="Arial"/>
                <a:cs typeface="Arial"/>
              </a:rPr>
              <a:t>SEO</a:t>
            </a:r>
            <a:r>
              <a:rPr lang="en-US" altLang="zh-CN" dirty="0" sz="3200" spc="-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54">
                <a:solidFill>
                  <a:srgbClr val="FFFFFF"/>
                </a:solidFill>
                <a:latin typeface="Arial"/>
                <a:ea typeface="Arial"/>
                <a:cs typeface="Arial"/>
              </a:rPr>
              <a:t>share</a:t>
            </a:r>
            <a:endParaRPr lang="en-US" altLang="zh-CN" sz="32007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21" name="Image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493387"/>
            <a:ext cx="9382124" cy="8575"/>
          </a:xfrm>
          <a:prstGeom prst="rect">
            <a:avLst/>
          </a:prstGeom>
          <a:noFill/>
        </p:spPr>
      </p:pic>
      <p:pic>
        <p:nvPicPr>
          <p:cNvPr id="22" name="Image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23" name="Text Box23"/>
          <p:cNvSpPr txBox="1"/>
          <p:nvPr/>
        </p:nvSpPr>
        <p:spPr>
          <a:xfrm>
            <a:off x="1028700" y="946179"/>
            <a:ext cx="8403614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674">
                <a:solidFill>
                  <a:srgbClr val="FFFFFF"/>
                </a:solidFill>
                <a:latin typeface="Arial"/>
                <a:ea typeface="Arial"/>
                <a:cs typeface="Arial"/>
              </a:rPr>
              <a:t>Forms</a:t>
            </a:r>
            <a:r>
              <a:rPr lang="en-US" altLang="zh-CN" dirty="0" sz="7000" spc="-42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52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2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918">
                <a:solidFill>
                  <a:srgbClr val="FFFFFF"/>
                </a:solidFill>
                <a:latin typeface="Arial"/>
                <a:ea typeface="Arial"/>
                <a:cs typeface="Arial"/>
              </a:rPr>
              <a:t>mention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24" name="Text Box24"/>
          <p:cNvSpPr txBox="1"/>
          <p:nvPr/>
        </p:nvSpPr>
        <p:spPr>
          <a:xfrm>
            <a:off x="2128009" y="5542167"/>
            <a:ext cx="13181053" cy="125983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920"/>
              </a:lnSpc>
            </a:pPr>
            <a:r>
              <a:rPr lang="en-US" altLang="zh-CN" dirty="0" sz="8150" spc="-240">
                <a:solidFill>
                  <a:srgbClr val="FFFFFF"/>
                </a:solidFill>
                <a:latin typeface="Arial"/>
                <a:ea typeface="Arial"/>
                <a:cs typeface="Arial"/>
              </a:rPr>
              <a:t>01</a:t>
            </a:r>
            <a:r>
              <a:rPr lang="en-US" altLang="zh-CN" dirty="0" sz="8150" spc="337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150" spc="602">
                <a:solidFill>
                  <a:srgbClr val="FFFFFF"/>
                </a:solidFill>
                <a:latin typeface="Arial"/>
                <a:ea typeface="Arial"/>
                <a:cs typeface="Arial"/>
              </a:rPr>
              <a:t>02</a:t>
            </a:r>
            <a:r>
              <a:rPr lang="en-US" altLang="zh-CN" dirty="0" sz="8150" spc="3570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150" spc="586">
                <a:solidFill>
                  <a:srgbClr val="FFFFFF"/>
                </a:solidFill>
                <a:latin typeface="Arial"/>
                <a:ea typeface="Arial"/>
                <a:cs typeface="Arial"/>
              </a:rPr>
              <a:t>03</a:t>
            </a:r>
            <a:endParaRPr lang="en-US" altLang="zh-CN" sz="8150">
              <a:latin typeface="Arial"/>
              <a:ea typeface="Arial"/>
              <a:cs typeface="Arial"/>
            </a:endParaRPr>
          </a:p>
        </p:txBody>
      </p:sp>
      <p:sp>
        <p:nvSpPr>
          <p:cNvPr id="25" name="Text Box25"/>
          <p:cNvSpPr txBox="1"/>
          <p:nvPr/>
        </p:nvSpPr>
        <p:spPr>
          <a:xfrm>
            <a:off x="1861054" y="7050094"/>
            <a:ext cx="1680076" cy="5849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324">
                <a:solidFill>
                  <a:srgbClr val="FFFFFF"/>
                </a:solidFill>
                <a:latin typeface="Arial"/>
                <a:ea typeface="Arial"/>
                <a:cs typeface="Arial"/>
              </a:rPr>
              <a:t>Expert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26" name="Text Box26"/>
          <p:cNvSpPr txBox="1"/>
          <p:nvPr/>
        </p:nvSpPr>
        <p:spPr>
          <a:xfrm>
            <a:off x="1484369" y="7764468"/>
            <a:ext cx="2433404" cy="584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430">
                <a:solidFill>
                  <a:srgbClr val="FFFFFF"/>
                </a:solidFill>
                <a:latin typeface="Arial"/>
                <a:ea typeface="Arial"/>
                <a:cs typeface="Arial"/>
              </a:rPr>
              <a:t>mentions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27" name="Text Box27"/>
          <p:cNvSpPr txBox="1"/>
          <p:nvPr/>
        </p:nvSpPr>
        <p:spPr>
          <a:xfrm>
            <a:off x="7174402" y="7050094"/>
            <a:ext cx="2519764" cy="5849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306">
                <a:solidFill>
                  <a:srgbClr val="FFFFFF"/>
                </a:solidFill>
                <a:latin typeface="Arial"/>
                <a:ea typeface="Arial"/>
                <a:cs typeface="Arial"/>
              </a:rPr>
              <a:t>Beneficial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28" name="Text Box28"/>
          <p:cNvSpPr txBox="1"/>
          <p:nvPr/>
        </p:nvSpPr>
        <p:spPr>
          <a:xfrm>
            <a:off x="7427856" y="7764468"/>
            <a:ext cx="2013074" cy="584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441">
                <a:solidFill>
                  <a:srgbClr val="FFFFFF"/>
                </a:solidFill>
                <a:latin typeface="Arial"/>
                <a:ea typeface="Arial"/>
                <a:cs typeface="Arial"/>
              </a:rPr>
              <a:t>content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29" name="Text Box29"/>
          <p:cNvSpPr txBox="1"/>
          <p:nvPr/>
        </p:nvSpPr>
        <p:spPr>
          <a:xfrm>
            <a:off x="14062082" y="7050094"/>
            <a:ext cx="1331252" cy="5849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263">
                <a:solidFill>
                  <a:srgbClr val="FFFFFF"/>
                </a:solidFill>
                <a:latin typeface="Arial"/>
                <a:ea typeface="Arial"/>
                <a:cs typeface="Arial"/>
              </a:rPr>
              <a:t>Story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31" name="Image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2493387"/>
            <a:ext cx="9382124" cy="8575"/>
          </a:xfrm>
          <a:prstGeom prst="rect">
            <a:avLst/>
          </a:prstGeom>
          <a:noFill/>
        </p:spPr>
      </p:pic>
      <p:pic>
        <p:nvPicPr>
          <p:cNvPr id="32" name="Image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33" name="Text Box33"/>
          <p:cNvSpPr txBox="1"/>
          <p:nvPr/>
        </p:nvSpPr>
        <p:spPr>
          <a:xfrm>
            <a:off x="1028700" y="946179"/>
            <a:ext cx="8296086" cy="1083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532"/>
              </a:lnSpc>
            </a:pPr>
            <a:r>
              <a:rPr lang="en-US" altLang="zh-CN" dirty="0" sz="7000" spc="452">
                <a:solidFill>
                  <a:srgbClr val="FFFFFF"/>
                </a:solidFill>
                <a:latin typeface="Arial"/>
                <a:ea typeface="Arial"/>
                <a:cs typeface="Arial"/>
              </a:rPr>
              <a:t>Basic</a:t>
            </a:r>
            <a:r>
              <a:rPr lang="en-US" altLang="zh-CN" dirty="0" sz="7000" spc="-19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09">
                <a:solidFill>
                  <a:srgbClr val="FFFFFF"/>
                </a:solidFill>
                <a:latin typeface="Arial"/>
                <a:ea typeface="Arial"/>
                <a:cs typeface="Arial"/>
              </a:rPr>
              <a:t>pillars</a:t>
            </a:r>
            <a:r>
              <a:rPr lang="en-US" altLang="zh-CN" dirty="0" sz="7000" spc="-26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52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7000" spc="-29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272">
                <a:solidFill>
                  <a:srgbClr val="FFFFFF"/>
                </a:solidFill>
                <a:latin typeface="Arial"/>
                <a:ea typeface="Arial"/>
                <a:cs typeface="Arial"/>
              </a:rPr>
              <a:t>PR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34" name="Text Box34"/>
          <p:cNvSpPr txBox="1"/>
          <p:nvPr/>
        </p:nvSpPr>
        <p:spPr>
          <a:xfrm>
            <a:off x="2128009" y="5542167"/>
            <a:ext cx="13350943" cy="1258979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9913"/>
              </a:lnSpc>
            </a:pPr>
            <a:r>
              <a:rPr lang="en-US" altLang="zh-CN" dirty="0" sz="8150" spc="-240">
                <a:solidFill>
                  <a:srgbClr val="FFFFFF"/>
                </a:solidFill>
                <a:latin typeface="Arial"/>
                <a:ea typeface="Arial"/>
                <a:cs typeface="Arial"/>
              </a:rPr>
              <a:t>01</a:t>
            </a:r>
            <a:r>
              <a:rPr lang="en-US" altLang="zh-CN" dirty="0" sz="8150" spc="3375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150" spc="602">
                <a:solidFill>
                  <a:srgbClr val="FFFFFF"/>
                </a:solidFill>
                <a:latin typeface="Arial"/>
                <a:ea typeface="Arial"/>
                <a:cs typeface="Arial"/>
              </a:rPr>
              <a:t>02</a:t>
            </a:r>
            <a:r>
              <a:rPr lang="en-US" altLang="zh-CN" dirty="0" sz="8150" spc="3704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8150" spc="586">
                <a:solidFill>
                  <a:srgbClr val="FFFFFF"/>
                </a:solidFill>
                <a:latin typeface="Arial"/>
                <a:ea typeface="Arial"/>
                <a:cs typeface="Arial"/>
              </a:rPr>
              <a:t>03</a:t>
            </a:r>
            <a:endParaRPr lang="en-US" altLang="zh-CN" sz="8150">
              <a:latin typeface="Arial"/>
              <a:ea typeface="Arial"/>
              <a:cs typeface="Arial"/>
            </a:endParaRPr>
          </a:p>
        </p:txBody>
      </p:sp>
      <p:sp>
        <p:nvSpPr>
          <p:cNvPr id="35" name="Text Box35"/>
          <p:cNvSpPr txBox="1"/>
          <p:nvPr/>
        </p:nvSpPr>
        <p:spPr>
          <a:xfrm>
            <a:off x="635338" y="7036101"/>
            <a:ext cx="4131509" cy="584960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449">
                <a:solidFill>
                  <a:srgbClr val="FFFFFF"/>
                </a:solidFill>
                <a:latin typeface="Arial"/>
                <a:ea typeface="Arial"/>
                <a:cs typeface="Arial"/>
              </a:rPr>
              <a:t>Communication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36" name="Text Box36"/>
          <p:cNvSpPr txBox="1"/>
          <p:nvPr/>
        </p:nvSpPr>
        <p:spPr>
          <a:xfrm>
            <a:off x="751424" y="7750475"/>
            <a:ext cx="3899270" cy="584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492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dirty="0" sz="3800" spc="-3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800" spc="308">
                <a:solidFill>
                  <a:srgbClr val="FFFFFF"/>
                </a:solidFill>
                <a:latin typeface="Arial"/>
                <a:ea typeface="Arial"/>
                <a:cs typeface="Arial"/>
              </a:rPr>
              <a:t>journalists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37" name="Text Box37"/>
          <p:cNvSpPr txBox="1"/>
          <p:nvPr/>
        </p:nvSpPr>
        <p:spPr>
          <a:xfrm>
            <a:off x="6856326" y="7006811"/>
            <a:ext cx="8963534" cy="63294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984"/>
              </a:lnSpc>
            </a:pPr>
            <a:r>
              <a:rPr lang="en-US" altLang="zh-CN" dirty="0" sz="3800" spc="132">
                <a:solidFill>
                  <a:srgbClr val="FFFFFF"/>
                </a:solidFill>
                <a:latin typeface="Arial"/>
                <a:ea typeface="Arial"/>
                <a:cs typeface="Arial"/>
              </a:rPr>
              <a:t>PR</a:t>
            </a:r>
            <a:r>
              <a:rPr lang="en-US" altLang="zh-CN" dirty="0" sz="380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800" spc="324">
                <a:solidFill>
                  <a:srgbClr val="FFFFFF"/>
                </a:solidFill>
                <a:latin typeface="Arial"/>
                <a:ea typeface="Arial"/>
                <a:cs typeface="Arial"/>
              </a:rPr>
              <a:t>websites</a:t>
            </a:r>
            <a:r>
              <a:rPr lang="en-US" altLang="zh-CN" dirty="0" sz="3800" spc="2928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800" spc="403">
                <a:solidFill>
                  <a:srgbClr val="FFFFFF"/>
                </a:solidFill>
                <a:latin typeface="Arial"/>
                <a:ea typeface="Arial"/>
                <a:cs typeface="Arial"/>
              </a:rPr>
              <a:t>Custom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  <p:sp>
        <p:nvSpPr>
          <p:cNvPr id="38" name="Text Box38"/>
          <p:cNvSpPr txBox="1"/>
          <p:nvPr/>
        </p:nvSpPr>
        <p:spPr>
          <a:xfrm>
            <a:off x="13662610" y="7673561"/>
            <a:ext cx="2306728" cy="584961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606"/>
              </a:lnSpc>
            </a:pPr>
            <a:r>
              <a:rPr lang="en-US" altLang="zh-CN" dirty="0" sz="3800" spc="332">
                <a:solidFill>
                  <a:srgbClr val="FFFFFF"/>
                </a:solidFill>
                <a:latin typeface="Arial"/>
                <a:ea typeface="Arial"/>
                <a:cs typeface="Arial"/>
              </a:rPr>
              <a:t>channels</a:t>
            </a:r>
            <a:endParaRPr lang="en-US" altLang="zh-CN" sz="38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40" name="Image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41" name="Text Box41"/>
          <p:cNvSpPr txBox="1"/>
          <p:nvPr/>
        </p:nvSpPr>
        <p:spPr>
          <a:xfrm>
            <a:off x="3902714" y="3602388"/>
            <a:ext cx="10520624" cy="11156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5"/>
              </a:lnSpc>
            </a:pPr>
            <a:r>
              <a:rPr lang="en-US" altLang="zh-CN" dirty="0" sz="7000" spc="267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18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68">
                <a:solidFill>
                  <a:srgbClr val="FFFFFF"/>
                </a:solidFill>
                <a:latin typeface="Arial"/>
                <a:ea typeface="Arial"/>
                <a:cs typeface="Arial"/>
              </a:rPr>
              <a:t>have</a:t>
            </a:r>
            <a:r>
              <a:rPr lang="en-US" altLang="zh-CN" dirty="0" sz="7000" spc="-28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08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7000" spc="-52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06">
                <a:solidFill>
                  <a:srgbClr val="FFFFFF"/>
                </a:solidFill>
                <a:latin typeface="Arial"/>
                <a:ea typeface="Arial"/>
                <a:cs typeface="Arial"/>
              </a:rPr>
              <a:t>database</a:t>
            </a:r>
            <a:r>
              <a:rPr lang="en-US" altLang="zh-CN" dirty="0" sz="7000" spc="-42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1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42" name="Text Box42"/>
          <p:cNvSpPr txBox="1"/>
          <p:nvPr/>
        </p:nvSpPr>
        <p:spPr>
          <a:xfrm>
            <a:off x="6696218" y="4573938"/>
            <a:ext cx="4933562" cy="111565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5"/>
              </a:lnSpc>
            </a:pPr>
            <a:r>
              <a:rPr lang="en-US" altLang="zh-CN" dirty="0" sz="7000" spc="424">
                <a:solidFill>
                  <a:srgbClr val="FFFFFF"/>
                </a:solidFill>
                <a:latin typeface="Arial"/>
                <a:ea typeface="Arial"/>
                <a:cs typeface="Arial"/>
              </a:rPr>
              <a:t>journalists.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43" name="Text Box43"/>
          <p:cNvSpPr txBox="1"/>
          <p:nvPr/>
        </p:nvSpPr>
        <p:spPr>
          <a:xfrm>
            <a:off x="3242661" y="5545583"/>
            <a:ext cx="11840531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702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7000" spc="-6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61">
                <a:solidFill>
                  <a:srgbClr val="FFFFFF"/>
                </a:solidFill>
                <a:latin typeface="Arial"/>
                <a:ea typeface="Arial"/>
                <a:cs typeface="Arial"/>
              </a:rPr>
              <a:t>will</a:t>
            </a:r>
            <a:r>
              <a:rPr lang="en-US" altLang="zh-CN" dirty="0" sz="7000" spc="-5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28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7000" spc="-34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60">
                <a:solidFill>
                  <a:srgbClr val="FFFFFF"/>
                </a:solidFill>
                <a:latin typeface="Arial"/>
                <a:ea typeface="Arial"/>
                <a:cs typeface="Arial"/>
              </a:rPr>
              <a:t>work</a:t>
            </a:r>
            <a:r>
              <a:rPr lang="en-US" altLang="zh-CN" dirty="0" sz="7000" spc="-6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788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dirty="0" sz="7000" spc="-7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09">
                <a:solidFill>
                  <a:srgbClr val="FFFFFF"/>
                </a:solidFill>
                <a:latin typeface="Arial"/>
                <a:ea typeface="Arial"/>
                <a:cs typeface="Arial"/>
              </a:rPr>
              <a:t>it?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45" name="Image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69" y="3504915"/>
            <a:ext cx="7828915" cy="8573"/>
          </a:xfrm>
          <a:prstGeom prst="rect">
            <a:avLst/>
          </a:prstGeom>
          <a:noFill/>
        </p:spPr>
      </p:pic>
      <p:pic>
        <p:nvPicPr>
          <p:cNvPr id="46" name="Image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216" y="4471547"/>
            <a:ext cx="132815" cy="114300"/>
          </a:xfrm>
          <a:prstGeom prst="rect">
            <a:avLst/>
          </a:prstGeom>
          <a:noFill/>
        </p:spPr>
      </p:pic>
      <p:pic>
        <p:nvPicPr>
          <p:cNvPr id="47" name="Image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216" y="5081147"/>
            <a:ext cx="132815" cy="127000"/>
          </a:xfrm>
          <a:prstGeom prst="rect">
            <a:avLst/>
          </a:prstGeom>
          <a:noFill/>
        </p:spPr>
      </p:pic>
      <p:pic>
        <p:nvPicPr>
          <p:cNvPr id="48" name="Image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216" y="5690747"/>
            <a:ext cx="132815" cy="114300"/>
          </a:xfrm>
          <a:prstGeom prst="rect">
            <a:avLst/>
          </a:prstGeom>
          <a:noFill/>
        </p:spPr>
      </p:pic>
      <p:pic>
        <p:nvPicPr>
          <p:cNvPr id="49" name="Image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216" y="6300347"/>
            <a:ext cx="132815" cy="127000"/>
          </a:xfrm>
          <a:prstGeom prst="rect">
            <a:avLst/>
          </a:prstGeom>
          <a:noFill/>
        </p:spPr>
      </p:pic>
      <p:pic>
        <p:nvPicPr>
          <p:cNvPr id="50" name="Image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51" name="Text Box51"/>
          <p:cNvSpPr txBox="1"/>
          <p:nvPr/>
        </p:nvSpPr>
        <p:spPr>
          <a:xfrm>
            <a:off x="1312869" y="982938"/>
            <a:ext cx="9422107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702">
                <a:solidFill>
                  <a:srgbClr val="FFFFFF"/>
                </a:solidFill>
                <a:latin typeface="Arial"/>
                <a:ea typeface="Arial"/>
                <a:cs typeface="Arial"/>
              </a:rPr>
              <a:t>How</a:t>
            </a:r>
            <a:r>
              <a:rPr lang="en-US" altLang="zh-CN" dirty="0" sz="7000" spc="-61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699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7000" spc="-61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441">
                <a:solidFill>
                  <a:srgbClr val="FFFFFF"/>
                </a:solidFill>
                <a:latin typeface="Arial"/>
                <a:ea typeface="Arial"/>
                <a:cs typeface="Arial"/>
              </a:rPr>
              <a:t>communicate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52" name="Text Box52"/>
          <p:cNvSpPr txBox="1"/>
          <p:nvPr/>
        </p:nvSpPr>
        <p:spPr>
          <a:xfrm>
            <a:off x="1312869" y="1954489"/>
            <a:ext cx="7356527" cy="1115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788">
                <a:solidFill>
                  <a:srgbClr val="FFFFFF"/>
                </a:solidFill>
                <a:latin typeface="Arial"/>
                <a:ea typeface="Arial"/>
                <a:cs typeface="Arial"/>
              </a:rPr>
              <a:t>with</a:t>
            </a:r>
            <a:r>
              <a:rPr lang="en-US" altLang="zh-CN" dirty="0" sz="7000" spc="-70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382">
                <a:solidFill>
                  <a:srgbClr val="FFFFFF"/>
                </a:solidFill>
                <a:latin typeface="Arial"/>
                <a:ea typeface="Arial"/>
                <a:cs typeface="Arial"/>
              </a:rPr>
              <a:t>journalists?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53" name="Text Box53"/>
          <p:cNvSpPr txBox="1"/>
          <p:nvPr/>
        </p:nvSpPr>
        <p:spPr>
          <a:xfrm>
            <a:off x="2003736" y="4252930"/>
            <a:ext cx="2668509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80">
                <a:solidFill>
                  <a:srgbClr val="FFFFFF"/>
                </a:solidFill>
                <a:latin typeface="Arial"/>
                <a:ea typeface="Arial"/>
                <a:cs typeface="Arial"/>
              </a:rPr>
              <a:t>Segmentation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54" name="Text Box54"/>
          <p:cNvSpPr txBox="1"/>
          <p:nvPr/>
        </p:nvSpPr>
        <p:spPr>
          <a:xfrm>
            <a:off x="2003736" y="4853005"/>
            <a:ext cx="4620778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86">
                <a:solidFill>
                  <a:srgbClr val="FFFFFF"/>
                </a:solidFill>
                <a:latin typeface="Arial"/>
                <a:ea typeface="Arial"/>
                <a:cs typeface="Arial"/>
              </a:rPr>
              <a:t>Knowledge</a:t>
            </a:r>
            <a:r>
              <a:rPr lang="en-US" altLang="zh-CN" dirty="0" sz="3200" spc="-14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2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200" spc="-1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85">
                <a:solidFill>
                  <a:srgbClr val="FFFFFF"/>
                </a:solidFill>
                <a:latin typeface="Arial"/>
                <a:ea typeface="Arial"/>
                <a:cs typeface="Arial"/>
              </a:rPr>
              <a:t>their</a:t>
            </a:r>
            <a:r>
              <a:rPr lang="en-US" altLang="zh-CN" dirty="0" sz="3200" spc="-13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65">
                <a:solidFill>
                  <a:srgbClr val="FFFFFF"/>
                </a:solidFill>
                <a:latin typeface="Arial"/>
                <a:ea typeface="Arial"/>
                <a:cs typeface="Arial"/>
              </a:rPr>
              <a:t>work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55" name="Text Box55"/>
          <p:cNvSpPr txBox="1"/>
          <p:nvPr/>
        </p:nvSpPr>
        <p:spPr>
          <a:xfrm>
            <a:off x="2003736" y="5453080"/>
            <a:ext cx="4739015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112">
                <a:solidFill>
                  <a:srgbClr val="FFFFFF"/>
                </a:solidFill>
                <a:latin typeface="Arial"/>
                <a:ea typeface="Arial"/>
                <a:cs typeface="Arial"/>
              </a:rPr>
              <a:t>Highlight</a:t>
            </a:r>
            <a:r>
              <a:rPr lang="en-US" altLang="zh-CN" dirty="0" sz="3200" spc="-1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40">
                <a:solidFill>
                  <a:srgbClr val="FFFFFF"/>
                </a:solidFill>
                <a:latin typeface="Arial"/>
                <a:ea typeface="Arial"/>
                <a:cs typeface="Arial"/>
              </a:rPr>
              <a:t>top</a:t>
            </a:r>
            <a:r>
              <a:rPr lang="en-US" altLang="zh-CN" dirty="0" sz="3200" spc="-19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08">
                <a:solidFill>
                  <a:srgbClr val="FFFFFF"/>
                </a:solidFill>
                <a:latin typeface="Arial"/>
                <a:ea typeface="Arial"/>
                <a:cs typeface="Arial"/>
              </a:rPr>
              <a:t>information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56" name="Text Box56"/>
          <p:cNvSpPr txBox="1"/>
          <p:nvPr/>
        </p:nvSpPr>
        <p:spPr>
          <a:xfrm>
            <a:off x="2003736" y="6053155"/>
            <a:ext cx="6477560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119">
                <a:solidFill>
                  <a:srgbClr val="FFFFFF"/>
                </a:solidFill>
                <a:latin typeface="Arial"/>
                <a:ea typeface="Arial"/>
                <a:cs typeface="Arial"/>
              </a:rPr>
              <a:t>Not</a:t>
            </a:r>
            <a:r>
              <a:rPr lang="en-US" altLang="zh-CN" dirty="0" sz="3200" spc="-17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01">
                <a:solidFill>
                  <a:srgbClr val="FFFFFF"/>
                </a:solidFill>
                <a:latin typeface="Arial"/>
                <a:ea typeface="Arial"/>
                <a:cs typeface="Arial"/>
              </a:rPr>
              <a:t>thinking</a:t>
            </a:r>
            <a:r>
              <a:rPr lang="en-US" altLang="zh-CN" dirty="0" sz="3200" spc="-15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25">
                <a:solidFill>
                  <a:srgbClr val="FFFFFF"/>
                </a:solidFill>
                <a:latin typeface="Arial"/>
                <a:ea typeface="Arial"/>
                <a:cs typeface="Arial"/>
              </a:rPr>
              <a:t>about</a:t>
            </a:r>
            <a:r>
              <a:rPr lang="en-US" altLang="zh-CN" dirty="0" sz="3200" spc="-17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64">
                <a:solidFill>
                  <a:srgbClr val="FFFFFF"/>
                </a:solidFill>
                <a:latin typeface="Arial"/>
                <a:ea typeface="Arial"/>
                <a:cs typeface="Arial"/>
              </a:rPr>
              <a:t>personal</a:t>
            </a:r>
            <a:r>
              <a:rPr lang="en-US" altLang="zh-CN" dirty="0" sz="3200" spc="-11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38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goals,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57" name="Text Box57"/>
          <p:cNvSpPr txBox="1"/>
          <p:nvPr/>
        </p:nvSpPr>
        <p:spPr>
          <a:xfrm>
            <a:off x="2003736" y="6653230"/>
            <a:ext cx="3972322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146">
                <a:solidFill>
                  <a:srgbClr val="FFFFFF"/>
                </a:solidFill>
                <a:latin typeface="Arial"/>
                <a:ea typeface="Arial"/>
                <a:cs typeface="Arial"/>
              </a:rPr>
              <a:t>but</a:t>
            </a:r>
            <a:r>
              <a:rPr lang="en-US" altLang="zh-CN" dirty="0" sz="3200" spc="-20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9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200" spc="-1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76">
                <a:solidFill>
                  <a:srgbClr val="FFFFFF"/>
                </a:solidFill>
                <a:latin typeface="Arial"/>
                <a:ea typeface="Arial"/>
                <a:cs typeface="Arial"/>
              </a:rPr>
              <a:t>editor's</a:t>
            </a:r>
            <a:r>
              <a:rPr lang="en-US" altLang="zh-CN" dirty="0" sz="3200" spc="-12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76">
                <a:solidFill>
                  <a:srgbClr val="FFFFFF"/>
                </a:solidFill>
                <a:latin typeface="Arial"/>
                <a:ea typeface="Arial"/>
                <a:cs typeface="Arial"/>
              </a:rPr>
              <a:t>goals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59" name="Image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869" y="3504915"/>
            <a:ext cx="7828915" cy="8573"/>
          </a:xfrm>
          <a:prstGeom prst="rect">
            <a:avLst/>
          </a:prstGeom>
          <a:noFill/>
        </p:spPr>
      </p:pic>
      <p:pic>
        <p:nvPicPr>
          <p:cNvPr id="60" name="Image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216" y="4170557"/>
            <a:ext cx="132815" cy="127000"/>
          </a:xfrm>
          <a:prstGeom prst="rect">
            <a:avLst/>
          </a:prstGeom>
          <a:noFill/>
        </p:spPr>
      </p:pic>
      <p:pic>
        <p:nvPicPr>
          <p:cNvPr id="61" name="Image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5216" y="4780157"/>
            <a:ext cx="132815" cy="127000"/>
          </a:xfrm>
          <a:prstGeom prst="rect">
            <a:avLst/>
          </a:prstGeom>
          <a:noFill/>
        </p:spPr>
      </p:pic>
      <p:pic>
        <p:nvPicPr>
          <p:cNvPr id="62" name="Image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5216" y="5389757"/>
            <a:ext cx="132815" cy="127000"/>
          </a:xfrm>
          <a:prstGeom prst="rect">
            <a:avLst/>
          </a:prstGeom>
          <a:noFill/>
        </p:spPr>
      </p:pic>
      <p:pic>
        <p:nvPicPr>
          <p:cNvPr id="63" name="Image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5216" y="5999357"/>
            <a:ext cx="132815" cy="127000"/>
          </a:xfrm>
          <a:prstGeom prst="rect">
            <a:avLst/>
          </a:prstGeom>
          <a:noFill/>
        </p:spPr>
      </p:pic>
      <p:pic>
        <p:nvPicPr>
          <p:cNvPr id="64" name="Image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5216" y="6608957"/>
            <a:ext cx="132815" cy="127000"/>
          </a:xfrm>
          <a:prstGeom prst="rect">
            <a:avLst/>
          </a:prstGeom>
          <a:noFill/>
        </p:spPr>
      </p:pic>
      <p:pic>
        <p:nvPicPr>
          <p:cNvPr id="65" name="Image6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66" name="Text Box66"/>
          <p:cNvSpPr txBox="1"/>
          <p:nvPr/>
        </p:nvSpPr>
        <p:spPr>
          <a:xfrm>
            <a:off x="1312869" y="982938"/>
            <a:ext cx="5879335" cy="1115536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395">
                <a:solidFill>
                  <a:srgbClr val="FFFFFF"/>
                </a:solidFill>
                <a:latin typeface="Arial"/>
                <a:ea typeface="Arial"/>
                <a:cs typeface="Arial"/>
              </a:rPr>
              <a:t>Most</a:t>
            </a:r>
            <a:r>
              <a:rPr lang="en-US" altLang="zh-CN" dirty="0" sz="7000" spc="-31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52">
                <a:solidFill>
                  <a:srgbClr val="FFFFFF"/>
                </a:solidFill>
                <a:latin typeface="Arial"/>
                <a:ea typeface="Arial"/>
                <a:cs typeface="Arial"/>
              </a:rPr>
              <a:t>popular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67" name="Text Box67"/>
          <p:cNvSpPr txBox="1"/>
          <p:nvPr/>
        </p:nvSpPr>
        <p:spPr>
          <a:xfrm>
            <a:off x="1312869" y="1954489"/>
            <a:ext cx="3543570" cy="1115535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8784"/>
              </a:lnSpc>
            </a:pPr>
            <a:r>
              <a:rPr lang="en-US" altLang="zh-CN" dirty="0" sz="7000" spc="609">
                <a:solidFill>
                  <a:srgbClr val="FFFFFF"/>
                </a:solidFill>
                <a:latin typeface="Arial"/>
                <a:ea typeface="Arial"/>
                <a:cs typeface="Arial"/>
              </a:rPr>
              <a:t>formats</a:t>
            </a:r>
            <a:endParaRPr lang="en-US" altLang="zh-CN" sz="7000">
              <a:latin typeface="Arial"/>
              <a:ea typeface="Arial"/>
              <a:cs typeface="Arial"/>
            </a:endParaRPr>
          </a:p>
        </p:txBody>
      </p:sp>
      <p:sp>
        <p:nvSpPr>
          <p:cNvPr id="68" name="Text Box68"/>
          <p:cNvSpPr txBox="1"/>
          <p:nvPr/>
        </p:nvSpPr>
        <p:spPr>
          <a:xfrm>
            <a:off x="2003736" y="3951948"/>
            <a:ext cx="3770812" cy="509953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50">
                <a:solidFill>
                  <a:srgbClr val="FFFFFF"/>
                </a:solidFill>
                <a:latin typeface="Arial"/>
                <a:ea typeface="Arial"/>
                <a:cs typeface="Arial"/>
              </a:rPr>
              <a:t>Solving</a:t>
            </a:r>
            <a:r>
              <a:rPr lang="en-US" altLang="zh-CN" dirty="0" sz="3200" spc="-10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94">
                <a:solidFill>
                  <a:srgbClr val="FFFFFF"/>
                </a:solidFill>
                <a:latin typeface="Arial"/>
                <a:ea typeface="Arial"/>
                <a:cs typeface="Arial"/>
              </a:rPr>
              <a:t>the</a:t>
            </a:r>
            <a:r>
              <a:rPr lang="en-US" altLang="zh-CN" dirty="0" sz="3200" spc="-14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83">
                <a:solidFill>
                  <a:srgbClr val="FFFFFF"/>
                </a:solidFill>
                <a:latin typeface="Arial"/>
                <a:ea typeface="Arial"/>
                <a:cs typeface="Arial"/>
              </a:rPr>
              <a:t>problem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69" name="Text Box69"/>
          <p:cNvSpPr txBox="1"/>
          <p:nvPr/>
        </p:nvSpPr>
        <p:spPr>
          <a:xfrm>
            <a:off x="2003736" y="4552024"/>
            <a:ext cx="4167348" cy="111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70"/>
              </a:lnSpc>
            </a:pPr>
            <a:r>
              <a:rPr lang="en-US" altLang="zh-CN" dirty="0" sz="3200" spc="31">
                <a:solidFill>
                  <a:srgbClr val="FFFFFF"/>
                </a:solidFill>
                <a:latin typeface="Arial"/>
                <a:ea typeface="Arial"/>
                <a:cs typeface="Arial"/>
              </a:rPr>
              <a:t>Tied</a:t>
            </a:r>
            <a:r>
              <a:rPr lang="en-US" altLang="zh-CN" dirty="0" sz="3200" spc="-8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41">
                <a:solidFill>
                  <a:srgbClr val="FFFFFF"/>
                </a:solidFill>
                <a:latin typeface="Arial"/>
                <a:ea typeface="Arial"/>
                <a:cs typeface="Arial"/>
              </a:rPr>
              <a:t>to</a:t>
            </a:r>
            <a:r>
              <a:rPr lang="en-US" altLang="zh-CN" dirty="0" sz="3200" spc="-1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40">
                <a:solidFill>
                  <a:srgbClr val="FFFFFF"/>
                </a:solidFill>
                <a:latin typeface="Arial"/>
                <a:ea typeface="Arial"/>
                <a:cs typeface="Arial"/>
              </a:rPr>
              <a:t>a</a:t>
            </a:r>
            <a:r>
              <a:rPr lang="en-US" altLang="zh-CN" dirty="0" sz="3200" spc="-1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81">
                <a:solidFill>
                  <a:srgbClr val="FFFFFF"/>
                </a:solidFill>
                <a:latin typeface="Arial"/>
                <a:ea typeface="Arial"/>
                <a:cs typeface="Arial"/>
              </a:rPr>
              <a:t>larger</a:t>
            </a:r>
            <a:r>
              <a:rPr lang="en-US" altLang="zh-CN" dirty="0" sz="3200" spc="-1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78">
                <a:solidFill>
                  <a:srgbClr val="FFFFFF"/>
                </a:solidFill>
                <a:latin typeface="Arial"/>
                <a:ea typeface="Arial"/>
                <a:cs typeface="Arial"/>
              </a:rPr>
              <a:t>theme</a:t>
            </a:r>
            <a:r>
              <a:rPr lang="en-US" altLang="zh-CN" dirty="0" sz="3200" spc="-7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1">
                <a:solidFill>
                  <a:srgbClr val="FFFFFF"/>
                </a:solidFill>
                <a:latin typeface="Arial"/>
                <a:ea typeface="Arial"/>
                <a:cs typeface="Arial"/>
              </a:rPr>
              <a:t>Secrets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70" name="Text Box70"/>
          <p:cNvSpPr txBox="1"/>
          <p:nvPr/>
        </p:nvSpPr>
        <p:spPr>
          <a:xfrm>
            <a:off x="2003736" y="5752174"/>
            <a:ext cx="2441794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-32">
                <a:solidFill>
                  <a:srgbClr val="FFFFFF"/>
                </a:solidFill>
                <a:latin typeface="Arial"/>
                <a:ea typeface="Arial"/>
                <a:cs typeface="Arial"/>
              </a:rPr>
              <a:t>TOP</a:t>
            </a:r>
            <a:r>
              <a:rPr lang="en-US" altLang="zh-CN" dirty="0" sz="3200" spc="-5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32">
                <a:solidFill>
                  <a:srgbClr val="FFFFFF"/>
                </a:solidFill>
                <a:latin typeface="Arial"/>
                <a:ea typeface="Arial"/>
                <a:cs typeface="Arial"/>
              </a:rPr>
              <a:t>7/10/XY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71" name="Text Box71"/>
          <p:cNvSpPr txBox="1"/>
          <p:nvPr/>
        </p:nvSpPr>
        <p:spPr>
          <a:xfrm>
            <a:off x="2003736" y="6352249"/>
            <a:ext cx="1777503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99">
                <a:solidFill>
                  <a:srgbClr val="FFFFFF"/>
                </a:solidFill>
                <a:latin typeface="Arial"/>
                <a:ea typeface="Arial"/>
                <a:cs typeface="Arial"/>
              </a:rPr>
              <a:t>Interview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2"/>
          </a:xfrm>
          <a:prstGeom prst="rect">
            <a:avLst/>
          </a:prstGeom>
          <a:noFill/>
        </p:spPr>
      </p:pic>
      <p:pic>
        <p:nvPicPr>
          <p:cNvPr id="73" name="Image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47" y="5190170"/>
            <a:ext cx="132815" cy="127000"/>
          </a:xfrm>
          <a:prstGeom prst="rect">
            <a:avLst/>
          </a:prstGeom>
          <a:noFill/>
        </p:spPr>
      </p:pic>
      <p:pic>
        <p:nvPicPr>
          <p:cNvPr id="74" name="Image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47" y="5799770"/>
            <a:ext cx="132815" cy="127000"/>
          </a:xfrm>
          <a:prstGeom prst="rect">
            <a:avLst/>
          </a:prstGeom>
          <a:noFill/>
        </p:spPr>
      </p:pic>
      <p:pic>
        <p:nvPicPr>
          <p:cNvPr id="75" name="Image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1047" y="6409370"/>
            <a:ext cx="132815" cy="127000"/>
          </a:xfrm>
          <a:prstGeom prst="rect">
            <a:avLst/>
          </a:prstGeom>
          <a:noFill/>
        </p:spPr>
      </p:pic>
      <p:pic>
        <p:nvPicPr>
          <p:cNvPr id="76" name="Image7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047" y="7018970"/>
            <a:ext cx="132815" cy="126999"/>
          </a:xfrm>
          <a:prstGeom prst="rect">
            <a:avLst/>
          </a:prstGeom>
          <a:noFill/>
        </p:spPr>
      </p:pic>
      <p:pic>
        <p:nvPicPr>
          <p:cNvPr id="77" name="Image7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" y="3914926"/>
            <a:ext cx="7829550" cy="8574"/>
          </a:xfrm>
          <a:prstGeom prst="rect">
            <a:avLst/>
          </a:prstGeom>
          <a:noFill/>
        </p:spPr>
      </p:pic>
      <p:pic>
        <p:nvPicPr>
          <p:cNvPr id="78" name="Image7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4454" y="5218012"/>
            <a:ext cx="132816" cy="114300"/>
          </a:xfrm>
          <a:prstGeom prst="rect">
            <a:avLst/>
          </a:prstGeom>
          <a:noFill/>
        </p:spPr>
      </p:pic>
      <p:pic>
        <p:nvPicPr>
          <p:cNvPr id="79" name="Image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4454" y="6437212"/>
            <a:ext cx="132816" cy="127000"/>
          </a:xfrm>
          <a:prstGeom prst="rect">
            <a:avLst/>
          </a:prstGeom>
          <a:noFill/>
        </p:spPr>
      </p:pic>
      <p:pic>
        <p:nvPicPr>
          <p:cNvPr id="80" name="Image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572910" y="8991876"/>
            <a:ext cx="686180" cy="266700"/>
          </a:xfrm>
          <a:prstGeom prst="rect">
            <a:avLst/>
          </a:prstGeom>
          <a:noFill/>
        </p:spPr>
      </p:pic>
      <p:sp>
        <p:nvSpPr>
          <p:cNvPr id="81" name="Text Box81"/>
          <p:cNvSpPr txBox="1"/>
          <p:nvPr/>
        </p:nvSpPr>
        <p:spPr>
          <a:xfrm>
            <a:off x="1028700" y="1209403"/>
            <a:ext cx="7578196" cy="224519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5893"/>
              </a:lnSpc>
            </a:pPr>
            <a:r>
              <a:rPr lang="en-US" altLang="zh-CN" dirty="0" sz="7000" spc="479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7000" spc="-39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7000" spc="508">
                <a:solidFill>
                  <a:srgbClr val="FFFFFF"/>
                </a:solidFill>
                <a:latin typeface="Arial"/>
                <a:ea typeface="Arial"/>
                <a:cs typeface="Arial"/>
              </a:rPr>
              <a:t>publicity</a:t>
            </a:r>
            <a:r>
              <a:rPr lang="en-US" altLang="zh-CN" dirty="0" sz="7000" spc="-50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347">
                <a:solidFill>
                  <a:srgbClr val="FFFFFF"/>
                </a:solidFill>
                <a:latin typeface="Arial"/>
                <a:ea typeface="Arial"/>
                <a:cs typeface="Arial"/>
              </a:rPr>
              <a:t>If</a:t>
            </a:r>
            <a:r>
              <a:rPr lang="en-US" altLang="zh-CN" dirty="0" sz="4200" spc="-29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257">
                <a:solidFill>
                  <a:srgbClr val="FFFFFF"/>
                </a:solidFill>
                <a:latin typeface="Arial"/>
                <a:ea typeface="Arial"/>
                <a:cs typeface="Arial"/>
              </a:rPr>
              <a:t>you</a:t>
            </a:r>
            <a:r>
              <a:rPr lang="en-US" altLang="zh-CN" dirty="0" sz="4200" spc="-20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313">
                <a:solidFill>
                  <a:srgbClr val="FFFFFF"/>
                </a:solidFill>
                <a:latin typeface="Arial"/>
                <a:ea typeface="Arial"/>
                <a:cs typeface="Arial"/>
              </a:rPr>
              <a:t>bet</a:t>
            </a:r>
            <a:r>
              <a:rPr lang="en-US" altLang="zh-CN" dirty="0" sz="4200" spc="-26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272">
                <a:solidFill>
                  <a:srgbClr val="FFFFFF"/>
                </a:solidFill>
                <a:latin typeface="Arial"/>
                <a:ea typeface="Arial"/>
                <a:cs typeface="Arial"/>
              </a:rPr>
              <a:t>on</a:t>
            </a:r>
            <a:r>
              <a:rPr lang="en-US" altLang="zh-CN" dirty="0" sz="4200" spc="-22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278">
                <a:solidFill>
                  <a:srgbClr val="FFFFFF"/>
                </a:solidFill>
                <a:latin typeface="Arial"/>
                <a:ea typeface="Arial"/>
                <a:cs typeface="Arial"/>
              </a:rPr>
              <a:t>performance</a:t>
            </a:r>
            <a:r>
              <a:rPr lang="en-US" altLang="zh-CN" dirty="0" sz="4200" spc="116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4200" spc="343">
                <a:solidFill>
                  <a:srgbClr val="FFFFFF"/>
                </a:solidFill>
                <a:latin typeface="Arial"/>
                <a:ea typeface="Arial"/>
                <a:cs typeface="Arial"/>
              </a:rPr>
              <a:t>marketing</a:t>
            </a:r>
            <a:endParaRPr lang="en-US" altLang="zh-CN" sz="4200">
              <a:latin typeface="Arial"/>
              <a:ea typeface="Arial"/>
              <a:cs typeface="Arial"/>
            </a:endParaRPr>
          </a:p>
        </p:txBody>
      </p:sp>
      <p:sp>
        <p:nvSpPr>
          <p:cNvPr id="82" name="Text Box82"/>
          <p:cNvSpPr txBox="1"/>
          <p:nvPr/>
        </p:nvSpPr>
        <p:spPr>
          <a:xfrm>
            <a:off x="1756178" y="4999404"/>
            <a:ext cx="3006548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73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3200" spc="-12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41">
                <a:solidFill>
                  <a:srgbClr val="FFFFFF"/>
                </a:solidFill>
                <a:latin typeface="Arial"/>
                <a:ea typeface="Arial"/>
                <a:cs typeface="Arial"/>
              </a:rPr>
              <a:t>Profiles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3" name="Text Box83"/>
          <p:cNvSpPr txBox="1"/>
          <p:nvPr/>
        </p:nvSpPr>
        <p:spPr>
          <a:xfrm>
            <a:off x="1756178" y="5599479"/>
            <a:ext cx="1850624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27">
                <a:solidFill>
                  <a:srgbClr val="FFFFFF"/>
                </a:solidFill>
                <a:latin typeface="Arial"/>
                <a:ea typeface="Arial"/>
                <a:cs typeface="Arial"/>
              </a:rPr>
              <a:t>Facebook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4" name="Text Box84"/>
          <p:cNvSpPr txBox="1"/>
          <p:nvPr/>
        </p:nvSpPr>
        <p:spPr>
          <a:xfrm>
            <a:off x="1756178" y="6199554"/>
            <a:ext cx="1961557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102">
                <a:solidFill>
                  <a:srgbClr val="FFFFFF"/>
                </a:solidFill>
                <a:latin typeface="Arial"/>
                <a:ea typeface="Arial"/>
                <a:cs typeface="Arial"/>
              </a:rPr>
              <a:t>Instagram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5" name="Text Box85"/>
          <p:cNvSpPr txBox="1"/>
          <p:nvPr/>
        </p:nvSpPr>
        <p:spPr>
          <a:xfrm>
            <a:off x="1756178" y="6799629"/>
            <a:ext cx="1712070" cy="509952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015"/>
              </a:lnSpc>
            </a:pPr>
            <a:r>
              <a:rPr lang="en-US" altLang="zh-CN" dirty="0" sz="3200" spc="61">
                <a:solidFill>
                  <a:srgbClr val="FFFFFF"/>
                </a:solidFill>
                <a:latin typeface="Arial"/>
                <a:ea typeface="Arial"/>
                <a:cs typeface="Arial"/>
              </a:rPr>
              <a:t>Pinterest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6" name="Text Box86"/>
          <p:cNvSpPr txBox="1"/>
          <p:nvPr/>
        </p:nvSpPr>
        <p:spPr>
          <a:xfrm>
            <a:off x="8632966" y="4999404"/>
            <a:ext cx="7091070" cy="111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70"/>
              </a:lnSpc>
            </a:pPr>
            <a:r>
              <a:rPr lang="en-US" altLang="zh-CN" dirty="0" sz="3200" spc="73">
                <a:solidFill>
                  <a:srgbClr val="FFFFFF"/>
                </a:solidFill>
                <a:latin typeface="Arial"/>
                <a:ea typeface="Arial"/>
                <a:cs typeface="Arial"/>
              </a:rPr>
              <a:t>Product</a:t>
            </a:r>
            <a:r>
              <a:rPr lang="en-US" altLang="zh-CN" dirty="0" sz="3200" spc="7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90">
                <a:solidFill>
                  <a:srgbClr val="FFFFFF"/>
                </a:solidFill>
                <a:latin typeface="Arial"/>
                <a:ea typeface="Arial"/>
                <a:cs typeface="Arial"/>
              </a:rPr>
              <a:t>publicity</a:t>
            </a:r>
            <a:r>
              <a:rPr lang="en-US" altLang="zh-CN" dirty="0" sz="3200" spc="76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9">
                <a:solidFill>
                  <a:srgbClr val="FFFFFF"/>
                </a:solidFill>
                <a:latin typeface="Arial"/>
                <a:ea typeface="Arial"/>
                <a:cs typeface="Arial"/>
              </a:rPr>
              <a:t>is</a:t>
            </a:r>
            <a:r>
              <a:rPr lang="en-US" altLang="zh-CN" dirty="0" sz="3200" spc="83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63">
                <a:solidFill>
                  <a:srgbClr val="FFFFFF"/>
                </a:solidFill>
                <a:latin typeface="Arial"/>
                <a:ea typeface="Arial"/>
                <a:cs typeface="Arial"/>
              </a:rPr>
              <a:t>more</a:t>
            </a:r>
            <a:r>
              <a:rPr lang="en-US" altLang="zh-CN" dirty="0" sz="3200" spc="787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40">
                <a:solidFill>
                  <a:srgbClr val="FFFFFF"/>
                </a:solidFill>
                <a:latin typeface="Arial"/>
                <a:ea typeface="Arial"/>
                <a:cs typeface="Arial"/>
              </a:rPr>
              <a:t>expensive</a:t>
            </a:r>
            <a:r>
              <a:rPr lang="en-US" altLang="zh-CN" dirty="0" sz="3200" spc="-38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53">
                <a:solidFill>
                  <a:srgbClr val="FFFFFF"/>
                </a:solidFill>
                <a:latin typeface="Arial"/>
                <a:ea typeface="Arial"/>
                <a:cs typeface="Arial"/>
              </a:rPr>
              <a:t>when</a:t>
            </a:r>
            <a:r>
              <a:rPr lang="en-US" altLang="zh-CN" dirty="0" sz="3200" spc="-206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22">
                <a:solidFill>
                  <a:srgbClr val="FFFFFF"/>
                </a:solidFill>
                <a:latin typeface="Arial"/>
                <a:ea typeface="Arial"/>
                <a:cs typeface="Arial"/>
              </a:rPr>
              <a:t>targeting</a:t>
            </a:r>
            <a:r>
              <a:rPr lang="en-US" altLang="zh-CN" dirty="0" sz="3200" spc="-172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44">
                <a:solidFill>
                  <a:srgbClr val="FFFFFF"/>
                </a:solidFill>
                <a:latin typeface="Arial"/>
                <a:ea typeface="Arial"/>
                <a:cs typeface="Arial"/>
              </a:rPr>
              <a:t>women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  <p:sp>
        <p:nvSpPr>
          <p:cNvPr id="87" name="Text Box87"/>
          <p:cNvSpPr txBox="1"/>
          <p:nvPr/>
        </p:nvSpPr>
        <p:spPr>
          <a:xfrm>
            <a:off x="8632966" y="6199554"/>
            <a:ext cx="6538922" cy="1110027"/>
          </a:xfrm>
          <a:prstGeom prst="rect">
            <a:avLst/>
          </a:prstGeom>
        </p:spPr>
        <p:txBody>
          <a:bodyPr wrap="square" lIns="0" tIns="0" rIns="0" rtlCol="0">
            <a:spAutoFit/>
          </a:bodyPr>
          <a:lstStyle/>
          <a:p>
            <a:pPr rtl="0" algn="l">
              <a:lnSpc>
                <a:spcPts val="4370"/>
              </a:lnSpc>
            </a:pPr>
            <a:r>
              <a:rPr lang="en-US" altLang="zh-CN" dirty="0" sz="3200" spc="17">
                <a:solidFill>
                  <a:srgbClr val="FFFFFF"/>
                </a:solidFill>
                <a:latin typeface="Arial"/>
                <a:ea typeface="Arial"/>
                <a:cs typeface="Arial"/>
              </a:rPr>
              <a:t>Relevance</a:t>
            </a:r>
            <a:r>
              <a:rPr lang="en-US" altLang="zh-CN" dirty="0" sz="3200" spc="-71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20">
                <a:solidFill>
                  <a:srgbClr val="FFFFFF"/>
                </a:solidFill>
                <a:latin typeface="Arial"/>
                <a:ea typeface="Arial"/>
                <a:cs typeface="Arial"/>
              </a:rPr>
              <a:t>of</a:t>
            </a:r>
            <a:r>
              <a:rPr lang="en-US" altLang="zh-CN" dirty="0" sz="3200" spc="-175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90">
                <a:solidFill>
                  <a:srgbClr val="FFFFFF"/>
                </a:solidFill>
                <a:latin typeface="Arial"/>
                <a:ea typeface="Arial"/>
                <a:cs typeface="Arial"/>
              </a:rPr>
              <a:t>advertising</a:t>
            </a:r>
            <a:r>
              <a:rPr lang="en-US" altLang="zh-CN" dirty="0" sz="3200" spc="-140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41">
                <a:solidFill>
                  <a:srgbClr val="FFFFFF"/>
                </a:solidFill>
                <a:latin typeface="Arial"/>
                <a:ea typeface="Arial"/>
                <a:cs typeface="Arial"/>
              </a:rPr>
              <a:t>sets</a:t>
            </a:r>
            <a:r>
              <a:rPr lang="en-US" altLang="zh-CN" dirty="0" sz="3200" spc="-94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45">
                <a:solidFill>
                  <a:srgbClr val="FFFFFF"/>
                </a:solidFill>
                <a:latin typeface="Arial"/>
                <a:ea typeface="Arial"/>
                <a:cs typeface="Arial"/>
              </a:rPr>
              <a:t>price</a:t>
            </a:r>
            <a:r>
              <a:rPr lang="en-US" altLang="zh-CN" dirty="0" sz="3200" spc="-43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124">
                <a:solidFill>
                  <a:srgbClr val="FFFFFF"/>
                </a:solidFill>
                <a:latin typeface="Arial"/>
                <a:ea typeface="Arial"/>
                <a:cs typeface="Arial"/>
              </a:rPr>
              <a:t>and</a:t>
            </a:r>
            <a:r>
              <a:rPr lang="en-US" altLang="zh-CN" dirty="0" sz="3200" spc="-1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25">
                <a:solidFill>
                  <a:srgbClr val="FFFFFF"/>
                </a:solidFill>
                <a:latin typeface="Arial"/>
                <a:ea typeface="Arial"/>
                <a:cs typeface="Arial"/>
              </a:rPr>
              <a:t>sales</a:t>
            </a:r>
            <a:r>
              <a:rPr lang="en-US" altLang="zh-CN" dirty="0" sz="3200" spc="-79">
                <a:solidFill>
                  <a:srgbClr val="FFFFFF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altLang="zh-CN" dirty="0" sz="3200" spc="-6">
                <a:solidFill>
                  <a:srgbClr val="FFFFFF"/>
                </a:solidFill>
                <a:latin typeface="Arial"/>
                <a:ea typeface="Arial"/>
                <a:cs typeface="Arial"/>
              </a:rPr>
              <a:t>success</a:t>
            </a:r>
            <a:endParaRPr lang="en-US" altLang="zh-CN" sz="320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