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application/octet-stream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 standalone="yes" ?>
<Relationships xmlns="http://schemas.openxmlformats.org/package/2006/relationships">
	<Relationship Id="rId1" Type="http://schemas.openxmlformats.org/package/2006/relationships/metadata/core-properties" Target="docProps/core.xml"/>
	<Relationship Id="rId2" Type="http://schemas.openxmlformats.org/officeDocument/2006/relationships/extended-properties" Target="docProps/app.xml"/>
	<Relationship Id="rId3" Type="http://schemas.openxmlformats.org/officeDocument/2006/relationships/officeDocument" Target="ppt/presentation.xml"/>
</Relationships>
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
<Relationships xmlns="http://schemas.openxmlformats.org/package/2006/relationships">
	<Relationship Id="rId1" Type="http://schemas.openxmlformats.org/officeDocument/2006/relationships/viewProps" Target="viewProps.xml"/>
	<Relationship Id="rId2" Type="http://schemas.openxmlformats.org/officeDocument/2006/relationships/presProps" Target="presProps.xml"/>
	<Relationship Id="rId3" Type="http://schemas.openxmlformats.org/officeDocument/2006/relationships/tableStyles" Target="tableStyles.xml"/>
	<Relationship Id="rId4" Type="http://schemas.openxmlformats.org/officeDocument/2006/relationships/slideMaster" Target="slideMasters/slideMaster1.xml"/>
	<Relationship Id="rId5" Type="http://schemas.openxmlformats.org/officeDocument/2006/relationships/theme" Target="theme/theme1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	<Relationship Id="rId14" Type="http://schemas.openxmlformats.org/officeDocument/2006/relationships/slide" Target="slides/slide9.xml"/>
	<Relationship Id="rId15" Type="http://schemas.openxmlformats.org/officeDocument/2006/relationships/slide" Target="slides/slide10.xml"/>
	<Relationship Id="rId16" Type="http://schemas.openxmlformats.org/officeDocument/2006/relationships/slide" Target="slides/slide11.xml"/>
	<Relationship Id="rId17" Type="http://schemas.openxmlformats.org/officeDocument/2006/relationships/slide" Target="slides/slide12.xml"/>
	<Relationship Id="rId18" Type="http://schemas.openxmlformats.org/officeDocument/2006/relationships/slide" Target="slides/slide13.xml"/>
	<Relationship Id="rId19" Type="http://schemas.openxmlformats.org/officeDocument/2006/relationships/slide" Target="slides/slide14.xml"/>
	<Relationship Id="rId20" Type="http://schemas.openxmlformats.org/officeDocument/2006/relationships/slide" Target="slides/slide15.xml"/>
	<Relationship Id="rId21" Type="http://schemas.openxmlformats.org/officeDocument/2006/relationships/slide" Target="slides/slide16.xml"/>
	<Relationship Id="rId22" Type="http://schemas.openxmlformats.org/officeDocument/2006/relationships/slide" Target="slides/slide17.xml"/>
	<Relationship Id="rId23" Type="http://schemas.openxmlformats.org/officeDocument/2006/relationships/slide" Target="slides/slide18.xml"/>
</Relationships>


</file>

<file path=ppt/slideLayouts/_rels/slideLayout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0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2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3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4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5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6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7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8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9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.jpg"/>
	<Relationship Id="rId3" Type="http://schemas.openxmlformats.org/officeDocument/2006/relationships/image" Target="../media/image2.jpg"/>
	<Relationship Id="rId4" Type="http://schemas.openxmlformats.org/officeDocument/2006/relationships/image" Target="../media/image3.jpg"/>
</Relationships>

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0.jpg"/>
	<Relationship Id="rId3" Type="http://schemas.openxmlformats.org/officeDocument/2006/relationships/image" Target="../media/image41.jpg"/>
</Relationships>

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2.jpg"/>
	<Relationship Id="rId3" Type="http://schemas.openxmlformats.org/officeDocument/2006/relationships/image" Target="../media/image43.jpg"/>
	<Relationship Id="rId4" Type="http://schemas.openxmlformats.org/officeDocument/2006/relationships/image" Target="../media/image44.jpg"/>
	<Relationship Id="rId5" Type="http://schemas.openxmlformats.org/officeDocument/2006/relationships/image" Target="../media/image45.jpg"/>
	<Relationship Id="rId6" Type="http://schemas.openxmlformats.org/officeDocument/2006/relationships/image" Target="../media/image46.jpg"/>
	<Relationship Id="rId7" Type="http://schemas.openxmlformats.org/officeDocument/2006/relationships/image" Target="../media/image47.jpg"/>
	<Relationship Id="rId8" Type="http://schemas.openxmlformats.org/officeDocument/2006/relationships/image" Target="../media/image48.jpg"/>
	<Relationship Id="rId9" Type="http://schemas.openxmlformats.org/officeDocument/2006/relationships/image" Target="../media/image49.jpg"/>
</Relationships>

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0.jpg"/>
	<Relationship Id="rId3" Type="http://schemas.openxmlformats.org/officeDocument/2006/relationships/image" Target="../media/image51.jpg"/>
</Relationships>

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2.jpg"/>
	<Relationship Id="rId3" Type="http://schemas.openxmlformats.org/officeDocument/2006/relationships/image" Target="../media/image53.jpg"/>
	<Relationship Id="rId4" Type="http://schemas.openxmlformats.org/officeDocument/2006/relationships/image" Target="../media/image54.jpg"/>
	<Relationship Id="rId5" Type="http://schemas.openxmlformats.org/officeDocument/2006/relationships/image" Target="../media/image55.jpg"/>
	<Relationship Id="rId6" Type="http://schemas.openxmlformats.org/officeDocument/2006/relationships/image" Target="../media/image56.jpg"/>
	<Relationship Id="rId7" Type="http://schemas.openxmlformats.org/officeDocument/2006/relationships/image" Target="../media/image57.jpg"/>
	<Relationship Id="rId8" Type="http://schemas.openxmlformats.org/officeDocument/2006/relationships/image" Target="../media/image58.jpg"/>
	<Relationship Id="rId9" Type="http://schemas.openxmlformats.org/officeDocument/2006/relationships/image" Target="../media/image59.jpg"/>
	<Relationship Id="rId10" Type="http://schemas.openxmlformats.org/officeDocument/2006/relationships/image" Target="../media/image60.jpg"/>
</Relationships>

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1.jpg"/>
	<Relationship Id="rId3" Type="http://schemas.openxmlformats.org/officeDocument/2006/relationships/image" Target="../media/image62.jpg"/>
</Relationships>

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3.jpg"/>
	<Relationship Id="rId3" Type="http://schemas.openxmlformats.org/officeDocument/2006/relationships/image" Target="../media/image64.jpg"/>
	<Relationship Id="rId4" Type="http://schemas.openxmlformats.org/officeDocument/2006/relationships/image" Target="../media/image65.jpg"/>
	<Relationship Id="rId5" Type="http://schemas.openxmlformats.org/officeDocument/2006/relationships/image" Target="../media/image66.jpg"/>
	<Relationship Id="rId6" Type="http://schemas.openxmlformats.org/officeDocument/2006/relationships/image" Target="../media/image67.jpg"/>
</Relationships>

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8.jpg"/>
	<Relationship Id="rId3" Type="http://schemas.openxmlformats.org/officeDocument/2006/relationships/image" Target="../media/image69.jpg"/>
	<Relationship Id="rId4" Type="http://schemas.openxmlformats.org/officeDocument/2006/relationships/image" Target="../media/image70.jpg"/>
	<Relationship Id="rId5" Type="http://schemas.openxmlformats.org/officeDocument/2006/relationships/image" Target="../media/image71.jpg"/>
	<Relationship Id="rId6" Type="http://schemas.openxmlformats.org/officeDocument/2006/relationships/image" Target="../media/image72.jpg"/>
	<Relationship Id="rId7" Type="http://schemas.openxmlformats.org/officeDocument/2006/relationships/image" Target="../media/image73.jpg"/>
	<Relationship Id="rId8" Type="http://schemas.openxmlformats.org/officeDocument/2006/relationships/image" Target="../media/image74.jpg"/>
	<Relationship Id="rId9" Type="http://schemas.openxmlformats.org/officeDocument/2006/relationships/image" Target="../media/image75.jpg"/>
	<Relationship Id="rId10" Type="http://schemas.openxmlformats.org/officeDocument/2006/relationships/image" Target="../media/image76.jpg"/>
</Relationships>

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77.jpg"/>
	<Relationship Id="rId3" Type="http://schemas.openxmlformats.org/officeDocument/2006/relationships/image" Target="../media/image78.jpg"/>
</Relationships>

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79.jpg"/>
	<Relationship Id="rId3" Type="http://schemas.openxmlformats.org/officeDocument/2006/relationships/image" Target="../media/image80.jpg"/>
	<Relationship Id="rId4" Type="http://schemas.openxmlformats.org/officeDocument/2006/relationships/image" Target="../media/image81.jpg"/>
	<Relationship Id="rId5" Type="http://schemas.openxmlformats.org/officeDocument/2006/relationships/image" Target="../media/image82.jpg"/>
	<Relationship Id="rId6" Type="http://schemas.openxmlformats.org/officeDocument/2006/relationships/image" Target="../media/image83.jpg"/>
</Relationships>

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.jpg"/>
	<Relationship Id="rId3" Type="http://schemas.openxmlformats.org/officeDocument/2006/relationships/image" Target="../media/image5.jpg"/>
</Relationships>

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.jpg"/>
	<Relationship Id="rId3" Type="http://schemas.openxmlformats.org/officeDocument/2006/relationships/image" Target="../media/image7.jpg"/>
	<Relationship Id="rId4" Type="http://schemas.openxmlformats.org/officeDocument/2006/relationships/image" Target="../media/image8.jpg"/>
	<Relationship Id="rId5" Type="http://schemas.openxmlformats.org/officeDocument/2006/relationships/image" Target="../media/image9.jpg"/>
	<Relationship Id="rId6" Type="http://schemas.openxmlformats.org/officeDocument/2006/relationships/image" Target="../media/image10.jpg"/>
	<Relationship Id="rId7" Type="http://schemas.openxmlformats.org/officeDocument/2006/relationships/image" Target="../media/image11.jpg"/>
	<Relationship Id="rId8" Type="http://schemas.openxmlformats.org/officeDocument/2006/relationships/image" Target="../media/image12.jpg"/>
	<Relationship Id="rId9" Type="http://schemas.openxmlformats.org/officeDocument/2006/relationships/image" Target="../media/image13.jpg"/>
</Relationships>

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4.jpg"/>
	<Relationship Id="rId3" Type="http://schemas.openxmlformats.org/officeDocument/2006/relationships/image" Target="../media/image15.jpg"/>
	<Relationship Id="rId4" Type="http://schemas.openxmlformats.org/officeDocument/2006/relationships/image" Target="../media/image16.jpg"/>
	<Relationship Id="rId5" Type="http://schemas.openxmlformats.org/officeDocument/2006/relationships/image" Target="../media/image17.jpg"/>
	<Relationship Id="rId6" Type="http://schemas.openxmlformats.org/officeDocument/2006/relationships/image" Target="../media/image18.jpg"/>
	<Relationship Id="rId7" Type="http://schemas.openxmlformats.org/officeDocument/2006/relationships/image" Target="../media/image19.jpg"/>
	<Relationship Id="rId8" Type="http://schemas.openxmlformats.org/officeDocument/2006/relationships/image" Target="../media/image20.jpg"/>
	<Relationship Id="rId9" Type="http://schemas.openxmlformats.org/officeDocument/2006/relationships/image" Target="../media/image21.jpg"/>
	<Relationship Id="rId10" Type="http://schemas.openxmlformats.org/officeDocument/2006/relationships/image" Target="../media/image22.jpg"/>
	<Relationship Id="rId11" Type="http://schemas.openxmlformats.org/officeDocument/2006/relationships/image" Target="../media/image23.jpg"/>
	<Relationship Id="rId12" Type="http://schemas.openxmlformats.org/officeDocument/2006/relationships/image" Target="../media/image24.jpg"/>
</Relationships>

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5.jpg"/>
	<Relationship Id="rId3" Type="http://schemas.openxmlformats.org/officeDocument/2006/relationships/image" Target="../media/image26.jpg"/>
	<Relationship Id="rId4" Type="http://schemas.openxmlformats.org/officeDocument/2006/relationships/image" Target="../media/image27.jpg"/>
	<Relationship Id="rId5" Type="http://schemas.openxmlformats.org/officeDocument/2006/relationships/image" Target="../media/image28.jpg"/>
	<Relationship Id="rId6" Type="http://schemas.openxmlformats.org/officeDocument/2006/relationships/image" Target="../media/image29.jpg"/>
</Relationships>

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0.jpg"/>
	<Relationship Id="rId3" Type="http://schemas.openxmlformats.org/officeDocument/2006/relationships/image" Target="../media/image31.jpg"/>
</Relationships>

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2.jpg"/>
	<Relationship Id="rId3" Type="http://schemas.openxmlformats.org/officeDocument/2006/relationships/image" Target="../media/image33.jpg"/>
	<Relationship Id="rId4" Type="http://schemas.openxmlformats.org/officeDocument/2006/relationships/image" Target="../media/image34.jpg"/>
</Relationships>

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5.jpg"/>
	<Relationship Id="rId3" Type="http://schemas.openxmlformats.org/officeDocument/2006/relationships/image" Target="../media/image36.jpg"/>
</Relationships>

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7.jpg"/>
	<Relationship Id="rId3" Type="http://schemas.openxmlformats.org/officeDocument/2006/relationships/image" Target="../media/image38.jpg"/>
	<Relationship Id="rId4" Type="http://schemas.openxmlformats.org/officeDocument/2006/relationships/image" Target="../media/image39.jpg"/>
</Relationships>
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0" cy="10287001"/>
          </a:xfrm>
          <a:prstGeom prst="rect">
            <a:avLst/>
          </a:prstGeom>
          <a:noFill/>
        </p:spPr>
      </p:pic>
      <p:pic>
        <p:nvPicPr>
          <p:cNvPr id="2" name="Imag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597868"/>
            <a:ext cx="6276975" cy="38100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8991876"/>
            <a:ext cx="686181" cy="266700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1028700" y="1003798"/>
            <a:ext cx="6757961" cy="38575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037"/>
              </a:lnSpc>
            </a:pPr>
            <a:r>
              <a:rPr lang="en-US" altLang="zh-CN" dirty="0" b="1" sz="2400" spc="104">
                <a:solidFill>
                  <a:srgbClr val="FFFFFF"/>
                </a:solidFill>
                <a:latin typeface="Arial"/>
                <a:ea typeface="Arial"/>
                <a:cs typeface="Arial"/>
              </a:rPr>
              <a:t>MORAVIAN</a:t>
            </a:r>
            <a:r>
              <a:rPr lang="en-US" altLang="zh-CN" dirty="0" b="1" sz="2400" spc="2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b="1" sz="2400" spc="21">
                <a:solidFill>
                  <a:srgbClr val="FFFFFF"/>
                </a:solidFill>
                <a:latin typeface="Arial"/>
                <a:ea typeface="Arial"/>
                <a:cs typeface="Arial"/>
              </a:rPr>
              <a:t>BUSINESS</a:t>
            </a:r>
            <a:r>
              <a:rPr lang="en-US" altLang="zh-CN" dirty="0" b="1" sz="2400" spc="10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b="1" sz="2400" spc="-45">
                <a:solidFill>
                  <a:srgbClr val="FFFFFF"/>
                </a:solidFill>
                <a:latin typeface="Arial"/>
                <a:ea typeface="Arial"/>
                <a:cs typeface="Arial"/>
              </a:rPr>
              <a:t>COLLEGE</a:t>
            </a:r>
            <a:r>
              <a:rPr lang="en-US" altLang="zh-CN" dirty="0" b="1" sz="2400" spc="1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b="1" sz="2400" spc="55">
                <a:solidFill>
                  <a:srgbClr val="FFFFFF"/>
                </a:solidFill>
                <a:latin typeface="Arial"/>
                <a:ea typeface="Arial"/>
                <a:cs typeface="Arial"/>
              </a:rPr>
              <a:t>OLOMOUC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5" name="Text Box5"/>
          <p:cNvSpPr txBox="1"/>
          <p:nvPr/>
        </p:nvSpPr>
        <p:spPr>
          <a:xfrm>
            <a:off x="1028700" y="1794211"/>
            <a:ext cx="2238203" cy="3472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734"/>
              </a:lnSpc>
            </a:pPr>
            <a:r>
              <a:rPr lang="en-US" altLang="zh-CN" dirty="0" sz="2200" spc="65">
                <a:solidFill>
                  <a:srgbClr val="FFFFFF"/>
                </a:solidFill>
                <a:latin typeface="Arial"/>
                <a:ea typeface="Arial"/>
                <a:cs typeface="Arial"/>
              </a:rPr>
              <a:t>Digital</a:t>
            </a:r>
            <a:r>
              <a:rPr lang="en-US" altLang="zh-CN" dirty="0" sz="2200" spc="-11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59">
                <a:solidFill>
                  <a:srgbClr val="FFFFFF"/>
                </a:solidFill>
                <a:latin typeface="Arial"/>
                <a:ea typeface="Arial"/>
                <a:cs typeface="Arial"/>
              </a:rPr>
              <a:t>marketing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  <p:sp>
        <p:nvSpPr>
          <p:cNvPr id="6" name="Text Box6"/>
          <p:cNvSpPr txBox="1"/>
          <p:nvPr/>
        </p:nvSpPr>
        <p:spPr>
          <a:xfrm>
            <a:off x="1028700" y="3878032"/>
            <a:ext cx="3727354" cy="12071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9505"/>
              </a:lnSpc>
            </a:pPr>
            <a:r>
              <a:rPr lang="en-US" altLang="zh-CN" dirty="0" sz="7550" spc="188">
                <a:solidFill>
                  <a:srgbClr val="FFFFFF"/>
                </a:solidFill>
                <a:latin typeface="Arial"/>
                <a:ea typeface="Arial"/>
                <a:cs typeface="Arial"/>
              </a:rPr>
              <a:t>ONLINE</a:t>
            </a:r>
            <a:endParaRPr lang="en-US" altLang="zh-CN" sz="7550">
              <a:latin typeface="Arial"/>
              <a:ea typeface="Arial"/>
              <a:cs typeface="Arial"/>
            </a:endParaRPr>
          </a:p>
        </p:txBody>
      </p:sp>
      <p:sp>
        <p:nvSpPr>
          <p:cNvPr id="7" name="Text Box7"/>
          <p:cNvSpPr txBox="1"/>
          <p:nvPr/>
        </p:nvSpPr>
        <p:spPr>
          <a:xfrm>
            <a:off x="1028700" y="4935307"/>
            <a:ext cx="6845293" cy="12071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9505"/>
              </a:lnSpc>
            </a:pPr>
            <a:r>
              <a:rPr lang="en-US" altLang="zh-CN" dirty="0" sz="7550" spc="251">
                <a:solidFill>
                  <a:srgbClr val="FFFFFF"/>
                </a:solidFill>
                <a:latin typeface="Arial"/>
                <a:ea typeface="Arial"/>
                <a:cs typeface="Arial"/>
              </a:rPr>
              <a:t>ADVERTISING</a:t>
            </a:r>
            <a:endParaRPr lang="en-US" altLang="zh-CN" sz="75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89" name="Image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4"/>
            <a:ext cx="686180" cy="266700"/>
          </a:xfrm>
          <a:prstGeom prst="rect">
            <a:avLst/>
          </a:prstGeom>
          <a:noFill/>
        </p:spPr>
      </p:pic>
      <p:sp>
        <p:nvSpPr>
          <p:cNvPr id="90" name="Text Box90"/>
          <p:cNvSpPr txBox="1"/>
          <p:nvPr/>
        </p:nvSpPr>
        <p:spPr>
          <a:xfrm>
            <a:off x="3786231" y="3616322"/>
            <a:ext cx="10753541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505">
                <a:solidFill>
                  <a:srgbClr val="FFFFFF"/>
                </a:solidFill>
                <a:latin typeface="Arial"/>
                <a:ea typeface="Arial"/>
                <a:cs typeface="Arial"/>
              </a:rPr>
              <a:t>Could</a:t>
            </a:r>
            <a:r>
              <a:rPr lang="en-US" altLang="zh-CN" dirty="0" sz="7000" spc="-59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44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7000" spc="-6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96">
                <a:solidFill>
                  <a:srgbClr val="FFFFFF"/>
                </a:solidFill>
                <a:latin typeface="Arial"/>
                <a:ea typeface="Arial"/>
                <a:cs typeface="Arial"/>
              </a:rPr>
              <a:t>answer</a:t>
            </a:r>
            <a:r>
              <a:rPr lang="en-US" altLang="zh-CN" dirty="0" sz="7000" spc="-57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78">
                <a:solidFill>
                  <a:srgbClr val="FFFFFF"/>
                </a:solidFill>
                <a:latin typeface="Arial"/>
                <a:ea typeface="Arial"/>
                <a:cs typeface="Arial"/>
              </a:rPr>
              <a:t>these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91" name="Text Box91"/>
          <p:cNvSpPr txBox="1"/>
          <p:nvPr/>
        </p:nvSpPr>
        <p:spPr>
          <a:xfrm>
            <a:off x="3665382" y="4587872"/>
            <a:ext cx="10995282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503">
                <a:solidFill>
                  <a:srgbClr val="FFFFFF"/>
                </a:solidFill>
                <a:latin typeface="Arial"/>
                <a:ea typeface="Arial"/>
                <a:cs typeface="Arial"/>
              </a:rPr>
              <a:t>questions</a:t>
            </a:r>
            <a:r>
              <a:rPr lang="en-US" altLang="zh-CN" dirty="0" sz="7000" spc="-59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50">
                <a:solidFill>
                  <a:srgbClr val="FFFFFF"/>
                </a:solidFill>
                <a:latin typeface="Arial"/>
                <a:ea typeface="Arial"/>
                <a:cs typeface="Arial"/>
              </a:rPr>
              <a:t>based</a:t>
            </a:r>
            <a:r>
              <a:rPr lang="en-US" altLang="zh-CN" dirty="0" sz="7000" spc="-53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77">
                <a:solidFill>
                  <a:srgbClr val="FFFFFF"/>
                </a:solidFill>
                <a:latin typeface="Arial"/>
                <a:ea typeface="Arial"/>
                <a:cs typeface="Arial"/>
              </a:rPr>
              <a:t>on</a:t>
            </a:r>
            <a:r>
              <a:rPr lang="en-US" altLang="zh-CN" dirty="0" sz="7000" spc="-7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31">
                <a:solidFill>
                  <a:srgbClr val="FFFFFF"/>
                </a:solidFill>
                <a:latin typeface="Arial"/>
                <a:ea typeface="Arial"/>
                <a:cs typeface="Arial"/>
              </a:rPr>
              <a:t>your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92" name="Text Box92"/>
          <p:cNvSpPr txBox="1"/>
          <p:nvPr/>
        </p:nvSpPr>
        <p:spPr>
          <a:xfrm>
            <a:off x="4482598" y="5559422"/>
            <a:ext cx="9360786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15">
                <a:solidFill>
                  <a:srgbClr val="FFFFFF"/>
                </a:solidFill>
                <a:latin typeface="Arial"/>
                <a:ea typeface="Arial"/>
                <a:cs typeface="Arial"/>
              </a:rPr>
              <a:t>marketing</a:t>
            </a:r>
            <a:r>
              <a:rPr lang="en-US" altLang="zh-CN" dirty="0" sz="7000" spc="-79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361">
                <a:solidFill>
                  <a:srgbClr val="FFFFFF"/>
                </a:solidFill>
                <a:latin typeface="Arial"/>
                <a:ea typeface="Arial"/>
                <a:cs typeface="Arial"/>
              </a:rPr>
              <a:t>research?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94" name="Image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34" y="3493818"/>
            <a:ext cx="9382126" cy="8573"/>
          </a:xfrm>
          <a:prstGeom prst="rect">
            <a:avLst/>
          </a:prstGeom>
          <a:noFill/>
        </p:spPr>
      </p:pic>
      <p:pic>
        <p:nvPicPr>
          <p:cNvPr id="95" name="Image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178" y="4276723"/>
            <a:ext cx="170907" cy="152400"/>
          </a:xfrm>
          <a:prstGeom prst="rect">
            <a:avLst/>
          </a:prstGeom>
          <a:noFill/>
        </p:spPr>
      </p:pic>
      <p:pic>
        <p:nvPicPr>
          <p:cNvPr id="96" name="Image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178" y="4962523"/>
            <a:ext cx="170907" cy="152400"/>
          </a:xfrm>
          <a:prstGeom prst="rect">
            <a:avLst/>
          </a:prstGeom>
          <a:noFill/>
        </p:spPr>
      </p:pic>
      <p:pic>
        <p:nvPicPr>
          <p:cNvPr id="97" name="Image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178" y="5648323"/>
            <a:ext cx="170907" cy="152400"/>
          </a:xfrm>
          <a:prstGeom prst="rect">
            <a:avLst/>
          </a:prstGeom>
          <a:noFill/>
        </p:spPr>
      </p:pic>
      <p:pic>
        <p:nvPicPr>
          <p:cNvPr id="98" name="Image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178" y="6334123"/>
            <a:ext cx="170907" cy="165100"/>
          </a:xfrm>
          <a:prstGeom prst="rect">
            <a:avLst/>
          </a:prstGeom>
          <a:noFill/>
        </p:spPr>
      </p:pic>
      <p:pic>
        <p:nvPicPr>
          <p:cNvPr id="99" name="Image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1178" y="7019922"/>
            <a:ext cx="170907" cy="165099"/>
          </a:xfrm>
          <a:prstGeom prst="rect">
            <a:avLst/>
          </a:prstGeom>
          <a:noFill/>
        </p:spPr>
      </p:pic>
      <p:pic>
        <p:nvPicPr>
          <p:cNvPr id="100" name="Image1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101" name="Text Box101"/>
          <p:cNvSpPr txBox="1"/>
          <p:nvPr/>
        </p:nvSpPr>
        <p:spPr>
          <a:xfrm>
            <a:off x="1340034" y="1179684"/>
            <a:ext cx="6515745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651">
                <a:solidFill>
                  <a:srgbClr val="FFFFFF"/>
                </a:solidFill>
                <a:latin typeface="Arial"/>
                <a:ea typeface="Arial"/>
                <a:cs typeface="Arial"/>
              </a:rPr>
              <a:t>Segmentation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02" name="Text Box102"/>
          <p:cNvSpPr txBox="1"/>
          <p:nvPr/>
        </p:nvSpPr>
        <p:spPr>
          <a:xfrm>
            <a:off x="1340034" y="2356624"/>
            <a:ext cx="9062346" cy="222875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marL="777183" indent="-777183">
              <a:lnSpc>
                <a:spcPts val="8775"/>
              </a:lnSpc>
            </a:pPr>
            <a:r>
              <a:rPr lang="en-US" altLang="zh-CN" dirty="0" sz="4000" spc="180">
                <a:solidFill>
                  <a:srgbClr val="FFFFFF"/>
                </a:solidFill>
                <a:latin typeface="Arial"/>
                <a:ea typeface="Arial"/>
                <a:cs typeface="Arial"/>
              </a:rPr>
              <a:t>Rules</a:t>
            </a:r>
            <a:r>
              <a:rPr lang="en-US" altLang="zh-CN" dirty="0" sz="4000" spc="-19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283">
                <a:solidFill>
                  <a:srgbClr val="FFFFFF"/>
                </a:solidFill>
                <a:latin typeface="Arial"/>
                <a:ea typeface="Arial"/>
                <a:cs typeface="Arial"/>
              </a:rPr>
              <a:t>for</a:t>
            </a:r>
            <a:r>
              <a:rPr lang="en-US" altLang="zh-CN" dirty="0" sz="4000" spc="-30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271">
                <a:solidFill>
                  <a:srgbClr val="FFFFFF"/>
                </a:solidFill>
                <a:latin typeface="Arial"/>
                <a:ea typeface="Arial"/>
                <a:cs typeface="Arial"/>
              </a:rPr>
              <a:t>selection</a:t>
            </a:r>
            <a:r>
              <a:rPr lang="en-US" altLang="zh-CN" dirty="0" sz="4000" spc="-29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276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4000" spc="-29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377">
                <a:solidFill>
                  <a:srgbClr val="FFFFFF"/>
                </a:solidFill>
                <a:latin typeface="Arial"/>
                <a:ea typeface="Arial"/>
                <a:cs typeface="Arial"/>
              </a:rPr>
              <a:t>target</a:t>
            </a:r>
            <a:r>
              <a:rPr lang="en-US" altLang="zh-CN" dirty="0" sz="4000" spc="-39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351">
                <a:solidFill>
                  <a:srgbClr val="FFFFFF"/>
                </a:solidFill>
                <a:latin typeface="Arial"/>
                <a:ea typeface="Arial"/>
                <a:cs typeface="Arial"/>
              </a:rPr>
              <a:t>groups</a:t>
            </a:r>
            <a:r>
              <a:rPr lang="en-US" altLang="zh-CN" dirty="0" sz="4000" spc="-35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79">
                <a:solidFill>
                  <a:srgbClr val="FFFFFF"/>
                </a:solidFill>
                <a:latin typeface="Arial"/>
                <a:ea typeface="Arial"/>
                <a:cs typeface="Arial"/>
              </a:rPr>
              <a:t>Differentiation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03" name="Text Box103"/>
          <p:cNvSpPr txBox="1"/>
          <p:nvPr/>
        </p:nvSpPr>
        <p:spPr>
          <a:xfrm>
            <a:off x="2117217" y="4713856"/>
            <a:ext cx="954787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54">
                <a:solidFill>
                  <a:srgbClr val="FFFFFF"/>
                </a:solidFill>
                <a:latin typeface="Arial"/>
                <a:ea typeface="Arial"/>
                <a:cs typeface="Arial"/>
              </a:rPr>
              <a:t>Size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04" name="Text Box104"/>
          <p:cNvSpPr txBox="1"/>
          <p:nvPr/>
        </p:nvSpPr>
        <p:spPr>
          <a:xfrm>
            <a:off x="2117217" y="5399656"/>
            <a:ext cx="2521615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212">
                <a:solidFill>
                  <a:srgbClr val="FFFFFF"/>
                </a:solidFill>
                <a:latin typeface="Arial"/>
                <a:ea typeface="Arial"/>
                <a:cs typeface="Arial"/>
              </a:rPr>
              <a:t>Availability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05" name="Text Box105"/>
          <p:cNvSpPr txBox="1"/>
          <p:nvPr/>
        </p:nvSpPr>
        <p:spPr>
          <a:xfrm>
            <a:off x="2117217" y="6085456"/>
            <a:ext cx="3128320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240">
                <a:solidFill>
                  <a:srgbClr val="FFFFFF"/>
                </a:solidFill>
                <a:latin typeface="Arial"/>
                <a:ea typeface="Arial"/>
                <a:cs typeface="Arial"/>
              </a:rPr>
              <a:t>Measurability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06" name="Text Box106"/>
          <p:cNvSpPr txBox="1"/>
          <p:nvPr/>
        </p:nvSpPr>
        <p:spPr>
          <a:xfrm>
            <a:off x="2117217" y="6771257"/>
            <a:ext cx="2693066" cy="55732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254">
                <a:solidFill>
                  <a:srgbClr val="FFFFFF"/>
                </a:solidFill>
                <a:latin typeface="Arial"/>
                <a:ea typeface="Arial"/>
                <a:cs typeface="Arial"/>
              </a:rPr>
              <a:t>Profitability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08" name="Image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sp>
        <p:nvSpPr>
          <p:cNvPr id="109" name="Text Box109"/>
          <p:cNvSpPr txBox="1"/>
          <p:nvPr/>
        </p:nvSpPr>
        <p:spPr>
          <a:xfrm>
            <a:off x="3156903" y="4102097"/>
            <a:ext cx="12012101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70">
                <a:solidFill>
                  <a:srgbClr val="FFFFFF"/>
                </a:solidFill>
                <a:latin typeface="Arial"/>
                <a:ea typeface="Arial"/>
                <a:cs typeface="Arial"/>
              </a:rPr>
              <a:t>How</a:t>
            </a:r>
            <a:r>
              <a:rPr lang="en-US" altLang="zh-CN" dirty="0" sz="7000" spc="-79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51">
                <a:solidFill>
                  <a:srgbClr val="FFFFFF"/>
                </a:solidFill>
                <a:latin typeface="Arial"/>
                <a:ea typeface="Arial"/>
                <a:cs typeface="Arial"/>
              </a:rPr>
              <a:t>would</a:t>
            </a:r>
            <a:r>
              <a:rPr lang="en-US" altLang="zh-CN" dirty="0" sz="7000" spc="-77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63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7000" spc="-59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90">
                <a:solidFill>
                  <a:srgbClr val="FFFFFF"/>
                </a:solidFill>
                <a:latin typeface="Arial"/>
                <a:ea typeface="Arial"/>
                <a:cs typeface="Arial"/>
              </a:rPr>
              <a:t>categorize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10" name="Text Box110"/>
          <p:cNvSpPr txBox="1"/>
          <p:nvPr/>
        </p:nvSpPr>
        <p:spPr>
          <a:xfrm>
            <a:off x="5674034" y="5073647"/>
            <a:ext cx="6977916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552">
                <a:solidFill>
                  <a:srgbClr val="FFFFFF"/>
                </a:solidFill>
                <a:latin typeface="Arial"/>
                <a:ea typeface="Arial"/>
                <a:cs typeface="Arial"/>
              </a:rPr>
              <a:t>your</a:t>
            </a:r>
            <a:r>
              <a:rPr lang="en-US" altLang="zh-CN" dirty="0" sz="7000" spc="-58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11">
                <a:solidFill>
                  <a:srgbClr val="FFFFFF"/>
                </a:solidFill>
                <a:latin typeface="Arial"/>
                <a:ea typeface="Arial"/>
                <a:cs typeface="Arial"/>
              </a:rPr>
              <a:t>audience?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0" cy="10287001"/>
          </a:xfrm>
          <a:prstGeom prst="rect">
            <a:avLst/>
          </a:prstGeom>
          <a:noFill/>
        </p:spPr>
      </p:pic>
      <p:pic>
        <p:nvPicPr>
          <p:cNvPr id="112" name="Image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9" y="4829109"/>
            <a:ext cx="6600825" cy="8573"/>
          </a:xfrm>
          <a:prstGeom prst="rect">
            <a:avLst/>
          </a:prstGeom>
          <a:noFill/>
        </p:spPr>
      </p:pic>
      <p:pic>
        <p:nvPicPr>
          <p:cNvPr id="113" name="Image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492" y="1028701"/>
            <a:ext cx="5248276" cy="9258301"/>
          </a:xfrm>
          <a:prstGeom prst="rect">
            <a:avLst/>
          </a:prstGeom>
          <a:noFill/>
        </p:spPr>
      </p:pic>
      <p:pic>
        <p:nvPicPr>
          <p:cNvPr id="114" name="Image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245" y="5649746"/>
            <a:ext cx="152400" cy="152400"/>
          </a:xfrm>
          <a:prstGeom prst="rect">
            <a:avLst/>
          </a:prstGeom>
          <a:noFill/>
        </p:spPr>
      </p:pic>
      <p:pic>
        <p:nvPicPr>
          <p:cNvPr id="115" name="Image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245" y="6259346"/>
            <a:ext cx="152400" cy="152400"/>
          </a:xfrm>
          <a:prstGeom prst="rect">
            <a:avLst/>
          </a:prstGeom>
          <a:noFill/>
        </p:spPr>
      </p:pic>
      <p:pic>
        <p:nvPicPr>
          <p:cNvPr id="116" name="Image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5245" y="6868945"/>
            <a:ext cx="152400" cy="152400"/>
          </a:xfrm>
          <a:prstGeom prst="rect">
            <a:avLst/>
          </a:prstGeom>
          <a:noFill/>
        </p:spPr>
      </p:pic>
      <p:pic>
        <p:nvPicPr>
          <p:cNvPr id="117" name="Image1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245" y="7478545"/>
            <a:ext cx="152400" cy="152400"/>
          </a:xfrm>
          <a:prstGeom prst="rect">
            <a:avLst/>
          </a:prstGeom>
          <a:noFill/>
        </p:spPr>
      </p:pic>
      <p:pic>
        <p:nvPicPr>
          <p:cNvPr id="118" name="Image1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5245" y="8088145"/>
            <a:ext cx="152400" cy="152400"/>
          </a:xfrm>
          <a:prstGeom prst="rect">
            <a:avLst/>
          </a:prstGeom>
          <a:noFill/>
        </p:spPr>
      </p:pic>
      <p:pic>
        <p:nvPicPr>
          <p:cNvPr id="119" name="Image1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sp>
        <p:nvSpPr>
          <p:cNvPr id="120" name="Text Box120"/>
          <p:cNvSpPr txBox="1"/>
          <p:nvPr/>
        </p:nvSpPr>
        <p:spPr>
          <a:xfrm>
            <a:off x="1621869" y="1699589"/>
            <a:ext cx="3699110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636">
                <a:solidFill>
                  <a:srgbClr val="1B1A1A"/>
                </a:solidFill>
                <a:latin typeface="Arial"/>
                <a:ea typeface="Arial"/>
                <a:cs typeface="Arial"/>
              </a:rPr>
              <a:t>Internet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21" name="Text Box121"/>
          <p:cNvSpPr txBox="1"/>
          <p:nvPr/>
        </p:nvSpPr>
        <p:spPr>
          <a:xfrm>
            <a:off x="1621869" y="2671139"/>
            <a:ext cx="5078553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531">
                <a:solidFill>
                  <a:srgbClr val="1B1A1A"/>
                </a:solidFill>
                <a:latin typeface="Arial"/>
                <a:ea typeface="Arial"/>
                <a:cs typeface="Arial"/>
              </a:rPr>
              <a:t>advertising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22" name="Text Box122"/>
          <p:cNvSpPr txBox="1"/>
          <p:nvPr/>
        </p:nvSpPr>
        <p:spPr>
          <a:xfrm>
            <a:off x="1621869" y="3642689"/>
            <a:ext cx="3378257" cy="108353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622">
                <a:solidFill>
                  <a:srgbClr val="1B1A1A"/>
                </a:solidFill>
                <a:latin typeface="Arial"/>
                <a:ea typeface="Arial"/>
                <a:cs typeface="Arial"/>
              </a:rPr>
              <a:t>models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23" name="Text Box123"/>
          <p:cNvSpPr txBox="1"/>
          <p:nvPr/>
        </p:nvSpPr>
        <p:spPr>
          <a:xfrm>
            <a:off x="2312737" y="5431320"/>
            <a:ext cx="3053670" cy="49532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00"/>
              </a:lnSpc>
            </a:pPr>
            <a:r>
              <a:rPr lang="en-US" altLang="zh-CN" dirty="0" sz="3200" spc="189">
                <a:solidFill>
                  <a:srgbClr val="1B1A1A"/>
                </a:solidFill>
                <a:latin typeface="Arial"/>
                <a:ea typeface="Arial"/>
                <a:cs typeface="Arial"/>
              </a:rPr>
              <a:t>Flat</a:t>
            </a:r>
            <a:r>
              <a:rPr lang="en-US" altLang="zh-CN" dirty="0" sz="3200" spc="-226">
                <a:solidFill>
                  <a:srgbClr val="1B1A1A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30">
                <a:solidFill>
                  <a:srgbClr val="1B1A1A"/>
                </a:solidFill>
                <a:latin typeface="Arial"/>
                <a:ea typeface="Arial"/>
                <a:cs typeface="Arial"/>
              </a:rPr>
              <a:t>Fee</a:t>
            </a:r>
            <a:r>
              <a:rPr lang="en-US" altLang="zh-CN" dirty="0" sz="3200" spc="-170">
                <a:solidFill>
                  <a:srgbClr val="1B1A1A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267">
                <a:solidFill>
                  <a:srgbClr val="1B1A1A"/>
                </a:solidFill>
                <a:latin typeface="Arial"/>
                <a:ea typeface="Arial"/>
                <a:cs typeface="Arial"/>
              </a:rPr>
              <a:t>Model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24" name="Text Box124"/>
          <p:cNvSpPr txBox="1"/>
          <p:nvPr/>
        </p:nvSpPr>
        <p:spPr>
          <a:xfrm>
            <a:off x="2312737" y="6031395"/>
            <a:ext cx="2284137" cy="49532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00"/>
              </a:lnSpc>
            </a:pPr>
            <a:r>
              <a:rPr lang="en-US" altLang="zh-CN" dirty="0" sz="3200" spc="16">
                <a:solidFill>
                  <a:srgbClr val="1B1A1A"/>
                </a:solidFill>
                <a:latin typeface="Arial"/>
                <a:ea typeface="Arial"/>
                <a:cs typeface="Arial"/>
              </a:rPr>
              <a:t>CPT</a:t>
            </a:r>
            <a:r>
              <a:rPr lang="en-US" altLang="zh-CN" dirty="0" sz="3200" spc="-56">
                <a:solidFill>
                  <a:srgbClr val="1B1A1A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334">
                <a:solidFill>
                  <a:srgbClr val="1B1A1A"/>
                </a:solidFill>
                <a:latin typeface="Arial"/>
                <a:ea typeface="Arial"/>
                <a:cs typeface="Arial"/>
              </a:rPr>
              <a:t>model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25" name="Text Box125"/>
          <p:cNvSpPr txBox="1"/>
          <p:nvPr/>
        </p:nvSpPr>
        <p:spPr>
          <a:xfrm>
            <a:off x="2312737" y="6631470"/>
            <a:ext cx="2438938" cy="49532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00"/>
              </a:lnSpc>
            </a:pPr>
            <a:r>
              <a:rPr lang="en-US" altLang="zh-CN" dirty="0" sz="3200" spc="185">
                <a:solidFill>
                  <a:srgbClr val="1B1A1A"/>
                </a:solidFill>
                <a:latin typeface="Arial"/>
                <a:ea typeface="Arial"/>
                <a:cs typeface="Arial"/>
              </a:rPr>
              <a:t>CPM</a:t>
            </a:r>
            <a:r>
              <a:rPr lang="en-US" altLang="zh-CN" dirty="0" sz="3200" spc="-224">
                <a:solidFill>
                  <a:srgbClr val="1B1A1A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334">
                <a:solidFill>
                  <a:srgbClr val="1B1A1A"/>
                </a:solidFill>
                <a:latin typeface="Arial"/>
                <a:ea typeface="Arial"/>
                <a:cs typeface="Arial"/>
              </a:rPr>
              <a:t>model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26" name="Text Box126"/>
          <p:cNvSpPr txBox="1"/>
          <p:nvPr/>
        </p:nvSpPr>
        <p:spPr>
          <a:xfrm>
            <a:off x="2312737" y="7231545"/>
            <a:ext cx="5752617" cy="49532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00"/>
              </a:lnSpc>
            </a:pPr>
            <a:r>
              <a:rPr lang="en-US" altLang="zh-CN" dirty="0" sz="3200" spc="226">
                <a:solidFill>
                  <a:srgbClr val="1B1A1A"/>
                </a:solidFill>
                <a:latin typeface="Arial"/>
                <a:ea typeface="Arial"/>
                <a:cs typeface="Arial"/>
              </a:rPr>
              <a:t>Click-Through</a:t>
            </a:r>
            <a:r>
              <a:rPr lang="en-US" altLang="zh-CN" dirty="0" sz="3200" spc="-68">
                <a:solidFill>
                  <a:srgbClr val="1B1A1A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84">
                <a:solidFill>
                  <a:srgbClr val="1B1A1A"/>
                </a:solidFill>
                <a:latin typeface="Arial"/>
                <a:ea typeface="Arial"/>
                <a:cs typeface="Arial"/>
              </a:rPr>
              <a:t>Based</a:t>
            </a:r>
            <a:r>
              <a:rPr lang="en-US" altLang="zh-CN" dirty="0" sz="3200" spc="-22">
                <a:solidFill>
                  <a:srgbClr val="1B1A1A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267">
                <a:solidFill>
                  <a:srgbClr val="1B1A1A"/>
                </a:solidFill>
                <a:latin typeface="Arial"/>
                <a:ea typeface="Arial"/>
                <a:cs typeface="Arial"/>
              </a:rPr>
              <a:t>Model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27" name="Text Box127"/>
          <p:cNvSpPr txBox="1"/>
          <p:nvPr/>
        </p:nvSpPr>
        <p:spPr>
          <a:xfrm>
            <a:off x="2312737" y="7831620"/>
            <a:ext cx="4602892" cy="49532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00"/>
              </a:lnSpc>
            </a:pPr>
            <a:r>
              <a:rPr lang="en-US" altLang="zh-CN" dirty="0" sz="3200" spc="199">
                <a:solidFill>
                  <a:srgbClr val="1B1A1A"/>
                </a:solidFill>
                <a:latin typeface="Arial"/>
                <a:ea typeface="Arial"/>
                <a:cs typeface="Arial"/>
              </a:rPr>
              <a:t>Revenue</a:t>
            </a:r>
            <a:r>
              <a:rPr lang="en-US" altLang="zh-CN" dirty="0" sz="3200" spc="-238">
                <a:solidFill>
                  <a:srgbClr val="1B1A1A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84">
                <a:solidFill>
                  <a:srgbClr val="1B1A1A"/>
                </a:solidFill>
                <a:latin typeface="Arial"/>
                <a:ea typeface="Arial"/>
                <a:cs typeface="Arial"/>
              </a:rPr>
              <a:t>Based</a:t>
            </a:r>
            <a:r>
              <a:rPr lang="en-US" altLang="zh-CN" dirty="0" sz="3200" spc="-224">
                <a:solidFill>
                  <a:srgbClr val="1B1A1A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267">
                <a:solidFill>
                  <a:srgbClr val="1B1A1A"/>
                </a:solidFill>
                <a:latin typeface="Arial"/>
                <a:ea typeface="Arial"/>
                <a:cs typeface="Arial"/>
              </a:rPr>
              <a:t>Model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29" name="Image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4"/>
            <a:ext cx="686180" cy="266700"/>
          </a:xfrm>
          <a:prstGeom prst="rect">
            <a:avLst/>
          </a:prstGeom>
          <a:noFill/>
        </p:spPr>
      </p:pic>
      <p:sp>
        <p:nvSpPr>
          <p:cNvPr id="130" name="Text Box130"/>
          <p:cNvSpPr txBox="1"/>
          <p:nvPr/>
        </p:nvSpPr>
        <p:spPr>
          <a:xfrm>
            <a:off x="1899730" y="4102097"/>
            <a:ext cx="14526526" cy="205508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marL="1057127" indent="-1057127">
              <a:lnSpc>
                <a:spcPts val="8091"/>
              </a:lnSpc>
            </a:pPr>
            <a:r>
              <a:rPr lang="en-US" altLang="zh-CN" dirty="0" sz="7000" spc="527">
                <a:solidFill>
                  <a:srgbClr val="FFFFFF"/>
                </a:solidFill>
                <a:latin typeface="Arial"/>
                <a:ea typeface="Arial"/>
                <a:cs typeface="Arial"/>
              </a:rPr>
              <a:t>Could</a:t>
            </a:r>
            <a:r>
              <a:rPr lang="en-US" altLang="zh-CN" dirty="0" sz="7000" spc="-55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63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7000" spc="-59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179">
                <a:solidFill>
                  <a:srgbClr val="FFFFFF"/>
                </a:solidFill>
                <a:latin typeface="Arial"/>
                <a:ea typeface="Arial"/>
                <a:cs typeface="Arial"/>
              </a:rPr>
              <a:t>say</a:t>
            </a:r>
            <a:r>
              <a:rPr lang="en-US" altLang="zh-CN" dirty="0" sz="7000" spc="-20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44">
                <a:solidFill>
                  <a:srgbClr val="FFFFFF"/>
                </a:solidFill>
                <a:latin typeface="Arial"/>
                <a:ea typeface="Arial"/>
                <a:cs typeface="Arial"/>
              </a:rPr>
              <a:t>which</a:t>
            </a:r>
            <a:r>
              <a:rPr lang="en-US" altLang="zh-CN" dirty="0" sz="7000" spc="-77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22">
                <a:solidFill>
                  <a:srgbClr val="FFFFFF"/>
                </a:solidFill>
                <a:latin typeface="Arial"/>
                <a:ea typeface="Arial"/>
                <a:cs typeface="Arial"/>
              </a:rPr>
              <a:t>models</a:t>
            </a:r>
            <a:r>
              <a:rPr lang="en-US" altLang="zh-CN" dirty="0" sz="7000" spc="-64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377">
                <a:solidFill>
                  <a:srgbClr val="FFFFFF"/>
                </a:solidFill>
                <a:latin typeface="Arial"/>
                <a:ea typeface="Arial"/>
                <a:cs typeface="Arial"/>
              </a:rPr>
              <a:t>are</a:t>
            </a:r>
            <a:r>
              <a:rPr lang="en-US" altLang="zh-CN" dirty="0" sz="7000" spc="-37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56">
                <a:solidFill>
                  <a:srgbClr val="FFFFFF"/>
                </a:solidFill>
                <a:latin typeface="Arial"/>
                <a:ea typeface="Arial"/>
                <a:cs typeface="Arial"/>
              </a:rPr>
              <a:t>more</a:t>
            </a:r>
            <a:r>
              <a:rPr lang="en-US" altLang="zh-CN" dirty="0" sz="7000" spc="-78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87">
                <a:solidFill>
                  <a:srgbClr val="FFFFFF"/>
                </a:solidFill>
                <a:latin typeface="Arial"/>
                <a:ea typeface="Arial"/>
                <a:cs typeface="Arial"/>
              </a:rPr>
              <a:t>efficient/meaningful?</a:t>
            </a:r>
            <a:endParaRPr lang="en-US" altLang="zh-CN" sz="70001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32" name="Image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34" y="3493827"/>
            <a:ext cx="8444448" cy="7621"/>
          </a:xfrm>
          <a:prstGeom prst="rect">
            <a:avLst/>
          </a:prstGeom>
          <a:noFill/>
        </p:spPr>
      </p:pic>
      <p:pic>
        <p:nvPicPr>
          <p:cNvPr id="133" name="Image1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912" y="4919843"/>
            <a:ext cx="170906" cy="152400"/>
          </a:xfrm>
          <a:prstGeom prst="rect">
            <a:avLst/>
          </a:prstGeom>
          <a:noFill/>
        </p:spPr>
      </p:pic>
      <p:pic>
        <p:nvPicPr>
          <p:cNvPr id="134" name="Image1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912" y="5605643"/>
            <a:ext cx="170906" cy="152400"/>
          </a:xfrm>
          <a:prstGeom prst="rect">
            <a:avLst/>
          </a:prstGeom>
          <a:noFill/>
        </p:spPr>
      </p:pic>
      <p:pic>
        <p:nvPicPr>
          <p:cNvPr id="135" name="Image1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2910" y="8991874"/>
            <a:ext cx="686180" cy="266700"/>
          </a:xfrm>
          <a:prstGeom prst="rect">
            <a:avLst/>
          </a:prstGeom>
          <a:noFill/>
        </p:spPr>
      </p:pic>
      <p:sp>
        <p:nvSpPr>
          <p:cNvPr id="136" name="Text Box136"/>
          <p:cNvSpPr txBox="1"/>
          <p:nvPr/>
        </p:nvSpPr>
        <p:spPr>
          <a:xfrm>
            <a:off x="1340034" y="963716"/>
            <a:ext cx="10207820" cy="10835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579">
                <a:solidFill>
                  <a:srgbClr val="FFFFFF"/>
                </a:solidFill>
                <a:latin typeface="Arial"/>
                <a:ea typeface="Arial"/>
                <a:cs typeface="Arial"/>
              </a:rPr>
              <a:t>Application</a:t>
            </a:r>
            <a:r>
              <a:rPr lang="en-US" altLang="zh-CN" dirty="0" sz="7000" spc="-60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82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7000" spc="-50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36">
                <a:solidFill>
                  <a:srgbClr val="FFFFFF"/>
                </a:solidFill>
                <a:latin typeface="Arial"/>
                <a:ea typeface="Arial"/>
                <a:cs typeface="Arial"/>
              </a:rPr>
              <a:t>Internet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37" name="Text Box137"/>
          <p:cNvSpPr txBox="1"/>
          <p:nvPr/>
        </p:nvSpPr>
        <p:spPr>
          <a:xfrm>
            <a:off x="1340034" y="1935266"/>
            <a:ext cx="5078553" cy="10835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531">
                <a:solidFill>
                  <a:srgbClr val="FFFFFF"/>
                </a:solidFill>
                <a:latin typeface="Arial"/>
                <a:ea typeface="Arial"/>
                <a:cs typeface="Arial"/>
              </a:rPr>
              <a:t>advertising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38" name="Text Box138"/>
          <p:cNvSpPr txBox="1"/>
          <p:nvPr/>
        </p:nvSpPr>
        <p:spPr>
          <a:xfrm>
            <a:off x="2012270" y="4027171"/>
            <a:ext cx="1591669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138">
                <a:solidFill>
                  <a:srgbClr val="FFFFFF"/>
                </a:solidFill>
                <a:latin typeface="Arial"/>
                <a:ea typeface="Arial"/>
                <a:cs typeface="Arial"/>
              </a:rPr>
              <a:t>Usage: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39" name="Text Box139"/>
          <p:cNvSpPr txBox="1"/>
          <p:nvPr/>
        </p:nvSpPr>
        <p:spPr>
          <a:xfrm>
            <a:off x="2012270" y="4712971"/>
            <a:ext cx="1626873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184">
                <a:solidFill>
                  <a:srgbClr val="FFFFFF"/>
                </a:solidFill>
                <a:latin typeface="Arial"/>
                <a:ea typeface="Arial"/>
                <a:cs typeface="Arial"/>
              </a:rPr>
              <a:t>Search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40" name="Text Box140"/>
          <p:cNvSpPr txBox="1"/>
          <p:nvPr/>
        </p:nvSpPr>
        <p:spPr>
          <a:xfrm>
            <a:off x="2012270" y="5398771"/>
            <a:ext cx="1933655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331">
                <a:solidFill>
                  <a:srgbClr val="FFFFFF"/>
                </a:solidFill>
                <a:latin typeface="Arial"/>
                <a:ea typeface="Arial"/>
                <a:cs typeface="Arial"/>
              </a:rPr>
              <a:t>Content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41" name="Text Box141"/>
          <p:cNvSpPr txBox="1"/>
          <p:nvPr/>
        </p:nvSpPr>
        <p:spPr>
          <a:xfrm>
            <a:off x="2012270" y="6084571"/>
            <a:ext cx="13932894" cy="12431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894"/>
              </a:lnSpc>
            </a:pPr>
            <a:r>
              <a:rPr lang="en-US" altLang="zh-CN" dirty="0" sz="3600" spc="240">
                <a:solidFill>
                  <a:srgbClr val="FFFFFF"/>
                </a:solidFill>
                <a:latin typeface="Arial"/>
                <a:ea typeface="Arial"/>
                <a:cs typeface="Arial"/>
              </a:rPr>
              <a:t>Max</a:t>
            </a:r>
            <a:r>
              <a:rPr lang="en-US" altLang="zh-CN" dirty="0" sz="3600" spc="-26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66">
                <a:solidFill>
                  <a:srgbClr val="FFFFFF"/>
                </a:solidFill>
                <a:latin typeface="Arial"/>
                <a:ea typeface="Arial"/>
                <a:cs typeface="Arial"/>
              </a:rPr>
              <a:t>CPC</a:t>
            </a:r>
            <a:r>
              <a:rPr lang="en-US" altLang="zh-CN" dirty="0" sz="3600" spc="-8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76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dirty="0" sz="3600" spc="-19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409">
                <a:solidFill>
                  <a:srgbClr val="FFFFFF"/>
                </a:solidFill>
                <a:latin typeface="Arial"/>
                <a:ea typeface="Arial"/>
                <a:cs typeface="Arial"/>
              </a:rPr>
              <a:t>what</a:t>
            </a:r>
            <a:r>
              <a:rPr lang="en-US" altLang="zh-CN" dirty="0" sz="3600" spc="-42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74">
                <a:solidFill>
                  <a:srgbClr val="FFFFFF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dirty="0" sz="3600" spc="-9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68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600" spc="-38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486">
                <a:solidFill>
                  <a:srgbClr val="FFFFFF"/>
                </a:solidFill>
                <a:latin typeface="Arial"/>
                <a:ea typeface="Arial"/>
                <a:cs typeface="Arial"/>
              </a:rPr>
              <a:t>maximum</a:t>
            </a:r>
            <a:r>
              <a:rPr lang="en-US" altLang="zh-CN" dirty="0" sz="3600" spc="-50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77">
                <a:solidFill>
                  <a:srgbClr val="FFFFFF"/>
                </a:solidFill>
                <a:latin typeface="Arial"/>
                <a:ea typeface="Arial"/>
                <a:cs typeface="Arial"/>
              </a:rPr>
              <a:t>we</a:t>
            </a:r>
            <a:r>
              <a:rPr lang="en-US" altLang="zh-CN" dirty="0" sz="3600" spc="-39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92">
                <a:solidFill>
                  <a:srgbClr val="FFFFFF"/>
                </a:solidFill>
                <a:latin typeface="Arial"/>
                <a:ea typeface="Arial"/>
                <a:cs typeface="Arial"/>
              </a:rPr>
              <a:t>are</a:t>
            </a:r>
            <a:r>
              <a:rPr lang="en-US" altLang="zh-CN" dirty="0" sz="3600" spc="-21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21">
                <a:solidFill>
                  <a:srgbClr val="FFFFFF"/>
                </a:solidFill>
                <a:latin typeface="Arial"/>
                <a:ea typeface="Arial"/>
                <a:cs typeface="Arial"/>
              </a:rPr>
              <a:t>willing</a:t>
            </a:r>
            <a:r>
              <a:rPr lang="en-US" altLang="zh-CN" dirty="0" sz="3600" spc="-33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67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600" spc="-38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40">
                <a:solidFill>
                  <a:srgbClr val="FFFFFF"/>
                </a:solidFill>
                <a:latin typeface="Arial"/>
                <a:ea typeface="Arial"/>
                <a:cs typeface="Arial"/>
              </a:rPr>
              <a:t>invest</a:t>
            </a:r>
            <a:r>
              <a:rPr lang="en-US" altLang="zh-CN" dirty="0" sz="3600" spc="-26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97">
                <a:solidFill>
                  <a:srgbClr val="FFFFFF"/>
                </a:solidFill>
                <a:latin typeface="Arial"/>
                <a:ea typeface="Arial"/>
                <a:cs typeface="Arial"/>
              </a:rPr>
              <a:t>per</a:t>
            </a:r>
            <a:r>
              <a:rPr lang="en-US" altLang="zh-CN" dirty="0" sz="3600" spc="-29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14">
                <a:solidFill>
                  <a:srgbClr val="FFFFFF"/>
                </a:solidFill>
                <a:latin typeface="Arial"/>
                <a:ea typeface="Arial"/>
                <a:cs typeface="Arial"/>
              </a:rPr>
              <a:t>click?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42" name="Text Box142"/>
          <p:cNvSpPr txBox="1"/>
          <p:nvPr/>
        </p:nvSpPr>
        <p:spPr>
          <a:xfrm>
            <a:off x="2012270" y="7456171"/>
            <a:ext cx="14407926" cy="12431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894"/>
              </a:lnSpc>
            </a:pPr>
            <a:r>
              <a:rPr lang="en-US" altLang="zh-CN" dirty="0" sz="3600" spc="278">
                <a:solidFill>
                  <a:srgbClr val="FFFFFF"/>
                </a:solidFill>
                <a:latin typeface="Arial"/>
                <a:ea typeface="Arial"/>
                <a:cs typeface="Arial"/>
              </a:rPr>
              <a:t>Actual</a:t>
            </a:r>
            <a:r>
              <a:rPr lang="en-US" altLang="zh-CN" dirty="0" sz="3600" spc="-29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66">
                <a:solidFill>
                  <a:srgbClr val="FFFFFF"/>
                </a:solidFill>
                <a:latin typeface="Arial"/>
                <a:ea typeface="Arial"/>
                <a:cs typeface="Arial"/>
              </a:rPr>
              <a:t>CPC</a:t>
            </a:r>
            <a:r>
              <a:rPr lang="en-US" altLang="zh-CN" dirty="0" sz="3600" spc="-8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76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dirty="0" sz="3600" spc="-19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430">
                <a:solidFill>
                  <a:srgbClr val="FFFFFF"/>
                </a:solidFill>
                <a:latin typeface="Arial"/>
                <a:ea typeface="Arial"/>
                <a:cs typeface="Arial"/>
              </a:rPr>
              <a:t>how</a:t>
            </a:r>
            <a:r>
              <a:rPr lang="en-US" altLang="zh-CN" dirty="0" sz="3600" spc="-45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489">
                <a:solidFill>
                  <a:srgbClr val="FFFFFF"/>
                </a:solidFill>
                <a:latin typeface="Arial"/>
                <a:ea typeface="Arial"/>
                <a:cs typeface="Arial"/>
              </a:rPr>
              <a:t>much</a:t>
            </a:r>
            <a:r>
              <a:rPr lang="en-US" altLang="zh-CN" dirty="0" sz="3600" spc="-50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77">
                <a:solidFill>
                  <a:srgbClr val="FFFFFF"/>
                </a:solidFill>
                <a:latin typeface="Arial"/>
                <a:ea typeface="Arial"/>
                <a:cs typeface="Arial"/>
              </a:rPr>
              <a:t>we</a:t>
            </a:r>
            <a:r>
              <a:rPr lang="en-US" altLang="zh-CN" dirty="0" sz="3600" spc="-39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46">
                <a:solidFill>
                  <a:srgbClr val="FFFFFF"/>
                </a:solidFill>
                <a:latin typeface="Arial"/>
                <a:ea typeface="Arial"/>
                <a:cs typeface="Arial"/>
              </a:rPr>
              <a:t>actually</a:t>
            </a:r>
            <a:r>
              <a:rPr lang="en-US" altLang="zh-CN" dirty="0" sz="3600" spc="-26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49">
                <a:solidFill>
                  <a:srgbClr val="FFFFFF"/>
                </a:solidFill>
                <a:latin typeface="Arial"/>
                <a:ea typeface="Arial"/>
                <a:cs typeface="Arial"/>
              </a:rPr>
              <a:t>pay</a:t>
            </a:r>
            <a:r>
              <a:rPr lang="en-US" altLang="zh-CN" dirty="0" sz="3600" spc="-26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52">
                <a:solidFill>
                  <a:srgbClr val="FFFFFF"/>
                </a:solidFill>
                <a:latin typeface="Arial"/>
                <a:ea typeface="Arial"/>
                <a:cs typeface="Arial"/>
              </a:rPr>
              <a:t>for</a:t>
            </a:r>
            <a:r>
              <a:rPr lang="en-US" altLang="zh-CN" dirty="0" sz="3600" spc="-27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70">
                <a:solidFill>
                  <a:srgbClr val="FFFFFF"/>
                </a:solidFill>
                <a:latin typeface="Arial"/>
                <a:ea typeface="Arial"/>
                <a:cs typeface="Arial"/>
              </a:rPr>
              <a:t>advertising</a:t>
            </a:r>
            <a:r>
              <a:rPr lang="en-US" altLang="zh-CN" dirty="0" sz="3600" spc="-29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76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dirty="0" sz="3600" spc="-19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95">
                <a:solidFill>
                  <a:srgbClr val="FFFFFF"/>
                </a:solidFill>
                <a:latin typeface="Arial"/>
                <a:ea typeface="Arial"/>
                <a:cs typeface="Arial"/>
              </a:rPr>
              <a:t>lower</a:t>
            </a:r>
            <a:r>
              <a:rPr lang="en-US" altLang="zh-CN" dirty="0" sz="3600" spc="-29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77">
                <a:solidFill>
                  <a:srgbClr val="FFFFFF"/>
                </a:solidFill>
                <a:latin typeface="Arial"/>
                <a:ea typeface="Arial"/>
                <a:cs typeface="Arial"/>
              </a:rPr>
              <a:t>than</a:t>
            </a:r>
            <a:r>
              <a:rPr lang="en-US" altLang="zh-CN" dirty="0" sz="3600" spc="-39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40">
                <a:solidFill>
                  <a:srgbClr val="FFFFFF"/>
                </a:solidFill>
                <a:latin typeface="Arial"/>
                <a:ea typeface="Arial"/>
                <a:cs typeface="Arial"/>
              </a:rPr>
              <a:t>Max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44" name="Image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34" y="3493818"/>
            <a:ext cx="9382126" cy="8573"/>
          </a:xfrm>
          <a:prstGeom prst="rect">
            <a:avLst/>
          </a:prstGeom>
          <a:noFill/>
        </p:spPr>
      </p:pic>
      <p:pic>
        <p:nvPicPr>
          <p:cNvPr id="145" name="Image1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865" y="4826388"/>
            <a:ext cx="151050" cy="127000"/>
          </a:xfrm>
          <a:prstGeom prst="rect">
            <a:avLst/>
          </a:prstGeom>
          <a:noFill/>
        </p:spPr>
      </p:pic>
      <p:pic>
        <p:nvPicPr>
          <p:cNvPr id="146" name="Image1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865" y="5431302"/>
            <a:ext cx="151050" cy="127000"/>
          </a:xfrm>
          <a:prstGeom prst="rect">
            <a:avLst/>
          </a:prstGeom>
          <a:noFill/>
        </p:spPr>
      </p:pic>
      <p:pic>
        <p:nvPicPr>
          <p:cNvPr id="147" name="Image1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65" y="6036225"/>
            <a:ext cx="151034" cy="127000"/>
          </a:xfrm>
          <a:prstGeom prst="rect">
            <a:avLst/>
          </a:prstGeom>
          <a:noFill/>
        </p:spPr>
      </p:pic>
      <p:pic>
        <p:nvPicPr>
          <p:cNvPr id="148" name="Image1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865" y="6641139"/>
            <a:ext cx="151034" cy="127000"/>
          </a:xfrm>
          <a:prstGeom prst="rect">
            <a:avLst/>
          </a:prstGeom>
          <a:noFill/>
        </p:spPr>
      </p:pic>
      <p:pic>
        <p:nvPicPr>
          <p:cNvPr id="149" name="Image1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5865" y="8455890"/>
            <a:ext cx="151034" cy="127000"/>
          </a:xfrm>
          <a:prstGeom prst="rect">
            <a:avLst/>
          </a:prstGeom>
          <a:noFill/>
        </p:spPr>
      </p:pic>
      <p:pic>
        <p:nvPicPr>
          <p:cNvPr id="150" name="Image1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5865" y="9060804"/>
            <a:ext cx="151034" cy="127000"/>
          </a:xfrm>
          <a:prstGeom prst="rect">
            <a:avLst/>
          </a:prstGeom>
          <a:noFill/>
        </p:spPr>
      </p:pic>
      <p:pic>
        <p:nvPicPr>
          <p:cNvPr id="151" name="Image1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152" name="Text Box152"/>
          <p:cNvSpPr txBox="1"/>
          <p:nvPr/>
        </p:nvSpPr>
        <p:spPr>
          <a:xfrm>
            <a:off x="1340034" y="1448289"/>
            <a:ext cx="6013565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70">
                <a:solidFill>
                  <a:srgbClr val="FFFFFF"/>
                </a:solidFill>
                <a:latin typeface="Arial"/>
                <a:ea typeface="Arial"/>
                <a:cs typeface="Arial"/>
              </a:rPr>
              <a:t>How</a:t>
            </a:r>
            <a:r>
              <a:rPr lang="en-US" altLang="zh-CN" dirty="0" sz="7000" spc="-79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17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7000" spc="-74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01">
                <a:solidFill>
                  <a:srgbClr val="FFFFFF"/>
                </a:solidFill>
                <a:latin typeface="Arial"/>
                <a:ea typeface="Arial"/>
                <a:cs typeface="Arial"/>
              </a:rPr>
              <a:t>plan?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53" name="Text Box153"/>
          <p:cNvSpPr txBox="1"/>
          <p:nvPr/>
        </p:nvSpPr>
        <p:spPr>
          <a:xfrm>
            <a:off x="1780394" y="4043059"/>
            <a:ext cx="4435953" cy="4914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870"/>
              </a:lnSpc>
            </a:pPr>
            <a:r>
              <a:rPr lang="en-US" altLang="zh-CN" dirty="0" sz="3150" spc="166">
                <a:solidFill>
                  <a:srgbClr val="FFFFFF"/>
                </a:solidFill>
                <a:latin typeface="Arial"/>
                <a:ea typeface="Arial"/>
                <a:cs typeface="Arial"/>
              </a:rPr>
              <a:t>Use</a:t>
            </a:r>
            <a:r>
              <a:rPr lang="en-US" altLang="zh-CN" dirty="0" sz="3150" spc="-17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47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150" spc="-25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32">
                <a:solidFill>
                  <a:srgbClr val="FFFFFF"/>
                </a:solidFill>
                <a:latin typeface="Arial"/>
                <a:ea typeface="Arial"/>
                <a:cs typeface="Arial"/>
              </a:rPr>
              <a:t>analytical</a:t>
            </a:r>
            <a:r>
              <a:rPr lang="en-US" altLang="zh-CN" dirty="0" sz="3150" spc="-23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36">
                <a:solidFill>
                  <a:srgbClr val="FFFFFF"/>
                </a:solidFill>
                <a:latin typeface="Arial"/>
                <a:ea typeface="Arial"/>
                <a:cs typeface="Arial"/>
              </a:rPr>
              <a:t>tools</a:t>
            </a:r>
            <a:endParaRPr lang="en-US" altLang="zh-CN" sz="3150">
              <a:latin typeface="Arial"/>
              <a:ea typeface="Arial"/>
              <a:cs typeface="Arial"/>
            </a:endParaRPr>
          </a:p>
        </p:txBody>
      </p:sp>
      <p:sp>
        <p:nvSpPr>
          <p:cNvPr id="154" name="Text Box154"/>
          <p:cNvSpPr txBox="1"/>
          <p:nvPr/>
        </p:nvSpPr>
        <p:spPr>
          <a:xfrm>
            <a:off x="1780394" y="4643134"/>
            <a:ext cx="8676956" cy="4914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870"/>
              </a:lnSpc>
            </a:pPr>
            <a:r>
              <a:rPr lang="en-US" altLang="zh-CN" dirty="0" sz="3150" spc="302">
                <a:solidFill>
                  <a:srgbClr val="FFFFFF"/>
                </a:solidFill>
                <a:latin typeface="Arial"/>
                <a:ea typeface="Arial"/>
                <a:cs typeface="Arial"/>
              </a:rPr>
              <a:t>Keyword</a:t>
            </a:r>
            <a:r>
              <a:rPr lang="en-US" altLang="zh-CN" dirty="0" sz="3150" spc="-30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14">
                <a:solidFill>
                  <a:srgbClr val="FFFFFF"/>
                </a:solidFill>
                <a:latin typeface="Arial"/>
                <a:ea typeface="Arial"/>
                <a:cs typeface="Arial"/>
              </a:rPr>
              <a:t>Planner,</a:t>
            </a:r>
            <a:r>
              <a:rPr lang="en-US" altLang="zh-CN" dirty="0" sz="3150" spc="-21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196">
                <a:solidFill>
                  <a:srgbClr val="FFFFFF"/>
                </a:solidFill>
                <a:latin typeface="Arial"/>
                <a:ea typeface="Arial"/>
                <a:cs typeface="Arial"/>
              </a:rPr>
              <a:t>Sklik</a:t>
            </a:r>
            <a:r>
              <a:rPr lang="en-US" altLang="zh-CN" dirty="0" sz="3150" spc="-19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14">
                <a:solidFill>
                  <a:srgbClr val="FFFFFF"/>
                </a:solidFill>
                <a:latin typeface="Arial"/>
                <a:ea typeface="Arial"/>
                <a:cs typeface="Arial"/>
              </a:rPr>
              <a:t>Planner,</a:t>
            </a:r>
            <a:r>
              <a:rPr lang="en-US" altLang="zh-CN" dirty="0" sz="3150" spc="-21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157">
                <a:solidFill>
                  <a:srgbClr val="FFFFFF"/>
                </a:solidFill>
                <a:latin typeface="Arial"/>
                <a:ea typeface="Arial"/>
                <a:cs typeface="Arial"/>
              </a:rPr>
              <a:t>Collabim...</a:t>
            </a:r>
            <a:endParaRPr lang="en-US" altLang="zh-CN" sz="3150">
              <a:latin typeface="Arial"/>
              <a:ea typeface="Arial"/>
              <a:cs typeface="Arial"/>
            </a:endParaRPr>
          </a:p>
        </p:txBody>
      </p:sp>
      <p:sp>
        <p:nvSpPr>
          <p:cNvPr id="155" name="Text Box155"/>
          <p:cNvSpPr txBox="1"/>
          <p:nvPr/>
        </p:nvSpPr>
        <p:spPr>
          <a:xfrm>
            <a:off x="1780394" y="5243209"/>
            <a:ext cx="3436883" cy="4914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870"/>
              </a:lnSpc>
            </a:pPr>
            <a:r>
              <a:rPr lang="en-US" altLang="zh-CN" dirty="0" sz="3150" spc="242">
                <a:solidFill>
                  <a:srgbClr val="FFFFFF"/>
                </a:solidFill>
                <a:latin typeface="Arial"/>
                <a:ea typeface="Arial"/>
                <a:cs typeface="Arial"/>
              </a:rPr>
              <a:t>Google</a:t>
            </a:r>
            <a:r>
              <a:rPr lang="en-US" altLang="zh-CN" dirty="0" sz="3150" spc="-24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28">
                <a:solidFill>
                  <a:srgbClr val="FFFFFF"/>
                </a:solidFill>
                <a:latin typeface="Arial"/>
                <a:ea typeface="Arial"/>
                <a:cs typeface="Arial"/>
              </a:rPr>
              <a:t>Analytics</a:t>
            </a:r>
            <a:endParaRPr lang="en-US" altLang="zh-CN" sz="3150">
              <a:latin typeface="Arial"/>
              <a:ea typeface="Arial"/>
              <a:cs typeface="Arial"/>
            </a:endParaRPr>
          </a:p>
        </p:txBody>
      </p:sp>
      <p:sp>
        <p:nvSpPr>
          <p:cNvPr id="156" name="Text Box156"/>
          <p:cNvSpPr txBox="1"/>
          <p:nvPr/>
        </p:nvSpPr>
        <p:spPr>
          <a:xfrm>
            <a:off x="1780394" y="5843284"/>
            <a:ext cx="6596573" cy="4914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870"/>
              </a:lnSpc>
            </a:pPr>
            <a:r>
              <a:rPr lang="en-US" altLang="zh-CN" dirty="0" sz="3150" spc="242">
                <a:solidFill>
                  <a:srgbClr val="FFFFFF"/>
                </a:solidFill>
                <a:latin typeface="Arial"/>
                <a:ea typeface="Arial"/>
                <a:cs typeface="Arial"/>
              </a:rPr>
              <a:t>Google</a:t>
            </a:r>
            <a:r>
              <a:rPr lang="en-US" altLang="zh-CN" dirty="0" sz="3150" spc="-24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14">
                <a:solidFill>
                  <a:srgbClr val="FFFFFF"/>
                </a:solidFill>
                <a:latin typeface="Arial"/>
                <a:ea typeface="Arial"/>
                <a:cs typeface="Arial"/>
              </a:rPr>
              <a:t>Trends</a:t>
            </a:r>
            <a:r>
              <a:rPr lang="en-US" altLang="zh-CN" dirty="0" sz="3150" spc="-22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180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dirty="0" sz="3150" spc="-18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19">
                <a:solidFill>
                  <a:srgbClr val="FFFFFF"/>
                </a:solidFill>
                <a:latin typeface="Arial"/>
                <a:ea typeface="Arial"/>
                <a:cs typeface="Arial"/>
              </a:rPr>
              <a:t>search</a:t>
            </a:r>
            <a:r>
              <a:rPr lang="en-US" altLang="zh-CN" dirty="0" sz="3150" spc="-2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12">
                <a:solidFill>
                  <a:srgbClr val="FFFFFF"/>
                </a:solidFill>
                <a:latin typeface="Arial"/>
                <a:ea typeface="Arial"/>
                <a:cs typeface="Arial"/>
              </a:rPr>
              <a:t>statistics</a:t>
            </a:r>
            <a:endParaRPr lang="en-US" altLang="zh-CN" sz="3150">
              <a:latin typeface="Arial"/>
              <a:ea typeface="Arial"/>
              <a:cs typeface="Arial"/>
            </a:endParaRPr>
          </a:p>
        </p:txBody>
      </p:sp>
      <p:sp>
        <p:nvSpPr>
          <p:cNvPr id="157" name="Text Box157"/>
          <p:cNvSpPr txBox="1"/>
          <p:nvPr/>
        </p:nvSpPr>
        <p:spPr>
          <a:xfrm>
            <a:off x="1780394" y="6443359"/>
            <a:ext cx="12324896" cy="17158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marL="108385" indent="-108385">
              <a:lnSpc>
                <a:spcPts val="6755"/>
              </a:lnSpc>
            </a:pPr>
            <a:r>
              <a:rPr lang="en-US" altLang="zh-CN" dirty="0" sz="3150" spc="309">
                <a:solidFill>
                  <a:srgbClr val="FFFFFF"/>
                </a:solidFill>
                <a:latin typeface="Arial"/>
                <a:ea typeface="Arial"/>
                <a:cs typeface="Arial"/>
              </a:rPr>
              <a:t>Competitive</a:t>
            </a:r>
            <a:r>
              <a:rPr lang="en-US" altLang="zh-CN" dirty="0" sz="3150" spc="-31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165">
                <a:solidFill>
                  <a:srgbClr val="FFFFFF"/>
                </a:solidFill>
                <a:latin typeface="Arial"/>
                <a:ea typeface="Arial"/>
                <a:cs typeface="Arial"/>
              </a:rPr>
              <a:t>analysis</a:t>
            </a:r>
            <a:r>
              <a:rPr lang="en-US" altLang="zh-CN" dirty="0" sz="3150" spc="-17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36">
                <a:solidFill>
                  <a:srgbClr val="FFFFFF"/>
                </a:solidFill>
                <a:latin typeface="Arial"/>
                <a:ea typeface="Arial"/>
                <a:cs typeface="Arial"/>
              </a:rPr>
              <a:t>tools</a:t>
            </a:r>
            <a:r>
              <a:rPr lang="en-US" altLang="zh-CN" dirty="0" sz="3150" spc="-24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180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dirty="0" sz="3150" spc="-18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139">
                <a:solidFill>
                  <a:srgbClr val="FFFFFF"/>
                </a:solidFill>
                <a:latin typeface="Arial"/>
                <a:ea typeface="Arial"/>
                <a:cs typeface="Arial"/>
              </a:rPr>
              <a:t>SEM</a:t>
            </a:r>
            <a:r>
              <a:rPr lang="en-US" altLang="zh-CN" dirty="0" sz="3150" spc="-14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152">
                <a:solidFill>
                  <a:srgbClr val="FFFFFF"/>
                </a:solidFill>
                <a:latin typeface="Arial"/>
                <a:ea typeface="Arial"/>
                <a:cs typeface="Arial"/>
              </a:rPr>
              <a:t>Rush,</a:t>
            </a:r>
            <a:r>
              <a:rPr lang="en-US" altLang="zh-CN" dirty="0" sz="3150" spc="-15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-23">
                <a:solidFill>
                  <a:srgbClr val="FFFFFF"/>
                </a:solidFill>
                <a:latin typeface="Arial"/>
                <a:ea typeface="Arial"/>
                <a:cs typeface="Arial"/>
              </a:rPr>
              <a:t>SE</a:t>
            </a:r>
            <a:r>
              <a:rPr lang="en-US" altLang="zh-CN" dirty="0" sz="315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64">
                <a:solidFill>
                  <a:srgbClr val="FFFFFF"/>
                </a:solidFill>
                <a:latin typeface="Arial"/>
                <a:ea typeface="Arial"/>
                <a:cs typeface="Arial"/>
              </a:rPr>
              <a:t>ranking,</a:t>
            </a:r>
            <a:r>
              <a:rPr lang="en-US" altLang="zh-CN" dirty="0" sz="3150" spc="-26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120">
                <a:solidFill>
                  <a:srgbClr val="FFFFFF"/>
                </a:solidFill>
                <a:latin typeface="Arial"/>
                <a:ea typeface="Arial"/>
                <a:cs typeface="Arial"/>
              </a:rPr>
              <a:t>Serpstat...</a:t>
            </a:r>
            <a:r>
              <a:rPr lang="en-US" altLang="zh-CN" dirty="0" sz="3150" spc="-12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10">
                <a:solidFill>
                  <a:srgbClr val="FFFFFF"/>
                </a:solidFill>
                <a:latin typeface="Arial"/>
                <a:ea typeface="Arial"/>
                <a:cs typeface="Arial"/>
              </a:rPr>
              <a:t>Relevance</a:t>
            </a:r>
            <a:endParaRPr lang="en-US" altLang="zh-CN" sz="3150">
              <a:latin typeface="Arial"/>
              <a:ea typeface="Arial"/>
              <a:cs typeface="Arial"/>
            </a:endParaRPr>
          </a:p>
        </p:txBody>
      </p:sp>
      <p:sp>
        <p:nvSpPr>
          <p:cNvPr id="158" name="Text Box158"/>
          <p:cNvSpPr txBox="1"/>
          <p:nvPr/>
        </p:nvSpPr>
        <p:spPr>
          <a:xfrm>
            <a:off x="1888779" y="8267795"/>
            <a:ext cx="12572855" cy="109156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298"/>
              </a:lnSpc>
            </a:pPr>
            <a:r>
              <a:rPr lang="en-US" altLang="zh-CN" dirty="0" sz="3150" spc="270">
                <a:solidFill>
                  <a:srgbClr val="FFFFFF"/>
                </a:solidFill>
                <a:latin typeface="Arial"/>
                <a:ea typeface="Arial"/>
                <a:cs typeface="Arial"/>
              </a:rPr>
              <a:t>Pairing</a:t>
            </a:r>
            <a:r>
              <a:rPr lang="en-US" altLang="zh-CN" dirty="0" sz="3150" spc="-27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95">
                <a:solidFill>
                  <a:srgbClr val="FFFFFF"/>
                </a:solidFill>
                <a:latin typeface="Arial"/>
                <a:ea typeface="Arial"/>
                <a:cs typeface="Arial"/>
              </a:rPr>
              <a:t>ad</a:t>
            </a:r>
            <a:r>
              <a:rPr lang="en-US" altLang="zh-CN" dirty="0" sz="3150" spc="-29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354">
                <a:solidFill>
                  <a:srgbClr val="FFFFFF"/>
                </a:solidFill>
                <a:latin typeface="Arial"/>
                <a:ea typeface="Arial"/>
                <a:cs typeface="Arial"/>
              </a:rPr>
              <a:t>content</a:t>
            </a:r>
            <a:r>
              <a:rPr lang="en-US" altLang="zh-CN" dirty="0" sz="3150" spc="-35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353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150" spc="-35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88">
                <a:solidFill>
                  <a:srgbClr val="FFFFFF"/>
                </a:solidFill>
                <a:latin typeface="Arial"/>
                <a:ea typeface="Arial"/>
                <a:cs typeface="Arial"/>
              </a:rPr>
              <a:t>keywords</a:t>
            </a:r>
            <a:r>
              <a:rPr lang="en-US" altLang="zh-CN" dirty="0" sz="3150" spc="-29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302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dirty="0" sz="3150" spc="-30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357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150" spc="-36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155">
                <a:solidFill>
                  <a:srgbClr val="FFFFFF"/>
                </a:solidFill>
                <a:latin typeface="Arial"/>
                <a:ea typeface="Arial"/>
                <a:cs typeface="Arial"/>
              </a:rPr>
              <a:t>case</a:t>
            </a:r>
            <a:r>
              <a:rPr lang="en-US" altLang="zh-CN" dirty="0" sz="3150" spc="-15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47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150" spc="-25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149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dirty="0" sz="3150" spc="-15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19">
                <a:solidFill>
                  <a:srgbClr val="FFFFFF"/>
                </a:solidFill>
                <a:latin typeface="Arial"/>
                <a:ea typeface="Arial"/>
                <a:cs typeface="Arial"/>
              </a:rPr>
              <a:t>search</a:t>
            </a:r>
            <a:r>
              <a:rPr lang="en-US" altLang="zh-CN" dirty="0" sz="3150" spc="-2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320">
                <a:solidFill>
                  <a:srgbClr val="FFFFFF"/>
                </a:solidFill>
                <a:latin typeface="Arial"/>
                <a:ea typeface="Arial"/>
                <a:cs typeface="Arial"/>
              </a:rPr>
              <a:t>engine</a:t>
            </a:r>
            <a:r>
              <a:rPr lang="en-US" altLang="zh-CN" dirty="0" sz="3150" spc="-32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82">
                <a:solidFill>
                  <a:srgbClr val="FFFFFF"/>
                </a:solidFill>
                <a:latin typeface="Arial"/>
                <a:ea typeface="Arial"/>
                <a:cs typeface="Arial"/>
              </a:rPr>
              <a:t>Targeting</a:t>
            </a:r>
            <a:r>
              <a:rPr lang="en-US" altLang="zh-CN" dirty="0" sz="3150" spc="-28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353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150" spc="-35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357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150" spc="-36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295">
                <a:solidFill>
                  <a:srgbClr val="FFFFFF"/>
                </a:solidFill>
                <a:latin typeface="Arial"/>
                <a:ea typeface="Arial"/>
                <a:cs typeface="Arial"/>
              </a:rPr>
              <a:t>appropriate</a:t>
            </a:r>
            <a:r>
              <a:rPr lang="en-US" altLang="zh-CN" dirty="0" sz="3150" spc="-30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327">
                <a:solidFill>
                  <a:srgbClr val="FFFFFF"/>
                </a:solidFill>
                <a:latin typeface="Arial"/>
                <a:ea typeface="Arial"/>
                <a:cs typeface="Arial"/>
              </a:rPr>
              <a:t>landing</a:t>
            </a:r>
            <a:r>
              <a:rPr lang="en-US" altLang="zh-CN" dirty="0" sz="3150" spc="-33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150" spc="316">
                <a:solidFill>
                  <a:srgbClr val="FFFFFF"/>
                </a:solidFill>
                <a:latin typeface="Arial"/>
                <a:ea typeface="Arial"/>
                <a:cs typeface="Arial"/>
              </a:rPr>
              <a:t>page</a:t>
            </a:r>
            <a:endParaRPr lang="en-US" altLang="zh-CN" sz="31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1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60" name="Image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sp>
        <p:nvSpPr>
          <p:cNvPr id="161" name="Text Box161"/>
          <p:cNvSpPr txBox="1"/>
          <p:nvPr/>
        </p:nvSpPr>
        <p:spPr>
          <a:xfrm>
            <a:off x="2039199" y="4102097"/>
            <a:ext cx="14247433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864">
                <a:solidFill>
                  <a:srgbClr val="FFFFFF"/>
                </a:solidFill>
                <a:latin typeface="Arial"/>
                <a:ea typeface="Arial"/>
                <a:cs typeface="Arial"/>
              </a:rPr>
              <a:t>Who</a:t>
            </a:r>
            <a:r>
              <a:rPr lang="en-US" altLang="zh-CN" dirty="0" sz="7000" spc="-89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29">
                <a:solidFill>
                  <a:srgbClr val="FFFFFF"/>
                </a:solidFill>
                <a:latin typeface="Arial"/>
                <a:ea typeface="Arial"/>
                <a:cs typeface="Arial"/>
              </a:rPr>
              <a:t>benefits</a:t>
            </a:r>
            <a:r>
              <a:rPr lang="en-US" altLang="zh-CN" dirty="0" sz="7000" spc="-55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80">
                <a:solidFill>
                  <a:srgbClr val="FFFFFF"/>
                </a:solidFill>
                <a:latin typeface="Arial"/>
                <a:ea typeface="Arial"/>
                <a:cs typeface="Arial"/>
              </a:rPr>
              <a:t>from</a:t>
            </a:r>
            <a:r>
              <a:rPr lang="en-US" altLang="zh-CN" dirty="0" sz="7000" spc="-80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23">
                <a:solidFill>
                  <a:srgbClr val="FFFFFF"/>
                </a:solidFill>
                <a:latin typeface="Arial"/>
                <a:ea typeface="Arial"/>
                <a:cs typeface="Arial"/>
              </a:rPr>
              <a:t>high-quality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62" name="Text Box162"/>
          <p:cNvSpPr txBox="1"/>
          <p:nvPr/>
        </p:nvSpPr>
        <p:spPr>
          <a:xfrm>
            <a:off x="6369056" y="5073647"/>
            <a:ext cx="5587828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496">
                <a:solidFill>
                  <a:srgbClr val="FFFFFF"/>
                </a:solidFill>
                <a:latin typeface="Arial"/>
                <a:ea typeface="Arial"/>
                <a:cs typeface="Arial"/>
              </a:rPr>
              <a:t>advertising?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1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64" name="Image1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875" y="8229473"/>
            <a:ext cx="247095" cy="241301"/>
          </a:xfrm>
          <a:prstGeom prst="rect">
            <a:avLst/>
          </a:prstGeom>
          <a:noFill/>
        </p:spPr>
      </p:pic>
      <p:pic>
        <p:nvPicPr>
          <p:cNvPr id="165" name="Image1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451" y="6730873"/>
            <a:ext cx="256899" cy="241300"/>
          </a:xfrm>
          <a:prstGeom prst="rect">
            <a:avLst/>
          </a:prstGeom>
          <a:noFill/>
        </p:spPr>
      </p:pic>
      <p:pic>
        <p:nvPicPr>
          <p:cNvPr id="166" name="Image1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451" y="7483348"/>
            <a:ext cx="256899" cy="241300"/>
          </a:xfrm>
          <a:prstGeom prst="rect">
            <a:avLst/>
          </a:prstGeom>
          <a:noFill/>
        </p:spPr>
      </p:pic>
      <p:pic>
        <p:nvPicPr>
          <p:cNvPr id="167" name="Image1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sp>
        <p:nvSpPr>
          <p:cNvPr id="168" name="Text Box168"/>
          <p:cNvSpPr txBox="1"/>
          <p:nvPr/>
        </p:nvSpPr>
        <p:spPr>
          <a:xfrm>
            <a:off x="1028700" y="946179"/>
            <a:ext cx="2251348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63">
                <a:solidFill>
                  <a:srgbClr val="FFFFFF"/>
                </a:solidFill>
                <a:latin typeface="Arial"/>
                <a:ea typeface="Arial"/>
                <a:cs typeface="Arial"/>
              </a:rPr>
              <a:t>Task: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69" name="Text Box169"/>
          <p:cNvSpPr txBox="1"/>
          <p:nvPr/>
        </p:nvSpPr>
        <p:spPr>
          <a:xfrm>
            <a:off x="1028700" y="3428353"/>
            <a:ext cx="15921386" cy="15789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6216"/>
              </a:lnSpc>
            </a:pPr>
            <a:r>
              <a:rPr lang="en-US" altLang="zh-CN" dirty="0" sz="5400" spc="595">
                <a:solidFill>
                  <a:srgbClr val="FFFFFF"/>
                </a:solidFill>
                <a:latin typeface="Arial"/>
                <a:ea typeface="Arial"/>
                <a:cs typeface="Arial"/>
              </a:rPr>
              <a:t>How</a:t>
            </a:r>
            <a:r>
              <a:rPr lang="en-US" altLang="zh-CN" dirty="0" sz="5400" spc="-9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732">
                <a:solidFill>
                  <a:srgbClr val="FFFFFF"/>
                </a:solidFill>
                <a:latin typeface="Arial"/>
                <a:ea typeface="Arial"/>
                <a:cs typeface="Arial"/>
              </a:rPr>
              <a:t>might</a:t>
            </a:r>
            <a:r>
              <a:rPr lang="en-US" altLang="zh-CN" dirty="0" sz="5400" spc="-23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183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dirty="0" sz="5400" spc="31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489">
                <a:solidFill>
                  <a:srgbClr val="FFFFFF"/>
                </a:solidFill>
                <a:latin typeface="Arial"/>
                <a:ea typeface="Arial"/>
                <a:cs typeface="Arial"/>
              </a:rPr>
              <a:t>banner</a:t>
            </a:r>
            <a:r>
              <a:rPr lang="en-US" altLang="zh-CN" dirty="0" sz="5400" spc="1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437">
                <a:solidFill>
                  <a:srgbClr val="FFFFFF"/>
                </a:solidFill>
                <a:latin typeface="Arial"/>
                <a:ea typeface="Arial"/>
                <a:cs typeface="Arial"/>
              </a:rPr>
              <a:t>ad</a:t>
            </a:r>
            <a:r>
              <a:rPr lang="en-US" altLang="zh-CN" dirty="0" sz="5400" spc="6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415">
                <a:solidFill>
                  <a:srgbClr val="FFFFFF"/>
                </a:solidFill>
                <a:latin typeface="Arial"/>
                <a:ea typeface="Arial"/>
                <a:cs typeface="Arial"/>
              </a:rPr>
              <a:t>look</a:t>
            </a:r>
            <a:r>
              <a:rPr lang="en-US" altLang="zh-CN" dirty="0" sz="5400" spc="8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352">
                <a:solidFill>
                  <a:srgbClr val="FFFFFF"/>
                </a:solidFill>
                <a:latin typeface="Arial"/>
                <a:ea typeface="Arial"/>
                <a:cs typeface="Arial"/>
              </a:rPr>
              <a:t>like</a:t>
            </a:r>
            <a:r>
              <a:rPr lang="en-US" altLang="zh-CN" dirty="0" sz="5400" spc="14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469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dirty="0" sz="5400" spc="3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451">
                <a:solidFill>
                  <a:srgbClr val="FFFFFF"/>
                </a:solidFill>
                <a:latin typeface="Arial"/>
                <a:ea typeface="Arial"/>
                <a:cs typeface="Arial"/>
              </a:rPr>
              <a:t>different</a:t>
            </a:r>
            <a:r>
              <a:rPr lang="en-US" altLang="zh-CN" dirty="0" sz="5400" spc="-45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313">
                <a:solidFill>
                  <a:srgbClr val="FFFFFF"/>
                </a:solidFill>
                <a:latin typeface="Arial"/>
                <a:ea typeface="Arial"/>
                <a:cs typeface="Arial"/>
              </a:rPr>
              <a:t>stages</a:t>
            </a:r>
            <a:r>
              <a:rPr lang="en-US" altLang="zh-CN" dirty="0" sz="5400" spc="-33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373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5400" spc="-39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556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5400" spc="-57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392">
                <a:solidFill>
                  <a:srgbClr val="FFFFFF"/>
                </a:solidFill>
                <a:latin typeface="Arial"/>
                <a:ea typeface="Arial"/>
                <a:cs typeface="Arial"/>
              </a:rPr>
              <a:t>acquisition/selling</a:t>
            </a:r>
            <a:r>
              <a:rPr lang="en-US" altLang="zh-CN" dirty="0" sz="5400" spc="-41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272">
                <a:solidFill>
                  <a:srgbClr val="FFFFFF"/>
                </a:solidFill>
                <a:latin typeface="Arial"/>
                <a:ea typeface="Arial"/>
                <a:cs typeface="Arial"/>
              </a:rPr>
              <a:t>process?</a:t>
            </a:r>
            <a:endParaRPr lang="en-US" altLang="zh-CN" sz="54003">
              <a:latin typeface="Arial"/>
              <a:ea typeface="Arial"/>
              <a:cs typeface="Arial"/>
            </a:endParaRPr>
          </a:p>
        </p:txBody>
      </p:sp>
      <p:sp>
        <p:nvSpPr>
          <p:cNvPr id="170" name="Text Box170"/>
          <p:cNvSpPr txBox="1"/>
          <p:nvPr/>
        </p:nvSpPr>
        <p:spPr>
          <a:xfrm>
            <a:off x="2194475" y="6438252"/>
            <a:ext cx="10718755" cy="83599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6583"/>
              </a:lnSpc>
            </a:pPr>
            <a:r>
              <a:rPr lang="en-US" altLang="zh-CN" dirty="0" sz="5400" spc="489">
                <a:solidFill>
                  <a:srgbClr val="FFFFFF"/>
                </a:solidFill>
                <a:latin typeface="Arial"/>
                <a:ea typeface="Arial"/>
                <a:cs typeface="Arial"/>
              </a:rPr>
              <a:t>banner</a:t>
            </a:r>
            <a:r>
              <a:rPr lang="en-US" altLang="zh-CN" dirty="0" sz="5400" spc="-51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78">
                <a:solidFill>
                  <a:srgbClr val="FFFFFF"/>
                </a:solidFill>
                <a:latin typeface="Arial"/>
                <a:ea typeface="Arial"/>
                <a:cs typeface="Arial"/>
              </a:rPr>
              <a:t>as</a:t>
            </a:r>
            <a:r>
              <a:rPr lang="en-US" altLang="zh-CN" dirty="0" sz="5400" spc="-9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499">
                <a:solidFill>
                  <a:srgbClr val="FFFFFF"/>
                </a:solidFill>
                <a:latin typeface="Arial"/>
                <a:ea typeface="Arial"/>
                <a:cs typeface="Arial"/>
              </a:rPr>
              <a:t>part</a:t>
            </a:r>
            <a:r>
              <a:rPr lang="en-US" altLang="zh-CN" dirty="0" sz="5400" spc="-51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373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5400" spc="-39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556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5400" spc="-57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544">
                <a:solidFill>
                  <a:srgbClr val="FFFFFF"/>
                </a:solidFill>
                <a:latin typeface="Arial"/>
                <a:ea typeface="Arial"/>
                <a:cs typeface="Arial"/>
              </a:rPr>
              <a:t>branding</a:t>
            </a:r>
            <a:endParaRPr lang="en-US" altLang="zh-CN" sz="5400">
              <a:latin typeface="Arial"/>
              <a:ea typeface="Arial"/>
              <a:cs typeface="Arial"/>
            </a:endParaRPr>
          </a:p>
        </p:txBody>
      </p:sp>
      <p:sp>
        <p:nvSpPr>
          <p:cNvPr id="171" name="Text Box171"/>
          <p:cNvSpPr txBox="1"/>
          <p:nvPr/>
        </p:nvSpPr>
        <p:spPr>
          <a:xfrm>
            <a:off x="2194475" y="7181201"/>
            <a:ext cx="10412887" cy="8359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6583"/>
              </a:lnSpc>
            </a:pPr>
            <a:r>
              <a:rPr lang="en-US" altLang="zh-CN" dirty="0" sz="5400" spc="489">
                <a:solidFill>
                  <a:srgbClr val="FFFFFF"/>
                </a:solidFill>
                <a:latin typeface="Arial"/>
                <a:ea typeface="Arial"/>
                <a:cs typeface="Arial"/>
              </a:rPr>
              <a:t>banner</a:t>
            </a:r>
            <a:r>
              <a:rPr lang="en-US" altLang="zh-CN" dirty="0" sz="5400" spc="-51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554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5400" spc="-57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310">
                <a:solidFill>
                  <a:srgbClr val="FFFFFF"/>
                </a:solidFill>
                <a:latin typeface="Arial"/>
                <a:ea typeface="Arial"/>
                <a:cs typeface="Arial"/>
              </a:rPr>
              <a:t>increase</a:t>
            </a:r>
            <a:r>
              <a:rPr lang="en-US" altLang="zh-CN" dirty="0" sz="5400" spc="-33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321">
                <a:solidFill>
                  <a:srgbClr val="FFFFFF"/>
                </a:solidFill>
                <a:latin typeface="Arial"/>
                <a:ea typeface="Arial"/>
                <a:cs typeface="Arial"/>
              </a:rPr>
              <a:t>awareness</a:t>
            </a:r>
            <a:endParaRPr lang="en-US" altLang="zh-CN" sz="5400">
              <a:latin typeface="Arial"/>
              <a:ea typeface="Arial"/>
              <a:cs typeface="Arial"/>
            </a:endParaRPr>
          </a:p>
        </p:txBody>
      </p:sp>
      <p:sp>
        <p:nvSpPr>
          <p:cNvPr id="172" name="Text Box172"/>
          <p:cNvSpPr txBox="1"/>
          <p:nvPr/>
        </p:nvSpPr>
        <p:spPr>
          <a:xfrm>
            <a:off x="2194475" y="7924151"/>
            <a:ext cx="4424478" cy="8359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6583"/>
              </a:lnSpc>
            </a:pPr>
            <a:r>
              <a:rPr lang="en-US" altLang="zh-CN" dirty="0" sz="5400" spc="141">
                <a:solidFill>
                  <a:srgbClr val="FFFFFF"/>
                </a:solidFill>
                <a:latin typeface="Arial"/>
                <a:ea typeface="Arial"/>
                <a:cs typeface="Arial"/>
              </a:rPr>
              <a:t>sales</a:t>
            </a:r>
            <a:r>
              <a:rPr lang="en-US" altLang="zh-CN" dirty="0" sz="5400" spc="-16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5400" spc="489">
                <a:solidFill>
                  <a:srgbClr val="FFFFFF"/>
                </a:solidFill>
                <a:latin typeface="Arial"/>
                <a:ea typeface="Arial"/>
                <a:cs typeface="Arial"/>
              </a:rPr>
              <a:t>banner</a:t>
            </a:r>
            <a:endParaRPr lang="en-US" altLang="zh-CN" sz="5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sp>
        <p:nvSpPr>
          <p:cNvPr id="10" name="Text Box10"/>
          <p:cNvSpPr txBox="1"/>
          <p:nvPr/>
        </p:nvSpPr>
        <p:spPr>
          <a:xfrm>
            <a:off x="3216204" y="4044281"/>
            <a:ext cx="11893146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1007">
                <a:solidFill>
                  <a:srgbClr val="FFFFFF"/>
                </a:solidFill>
                <a:latin typeface="Arial"/>
                <a:ea typeface="Arial"/>
                <a:cs typeface="Arial"/>
              </a:rPr>
              <a:t>What</a:t>
            </a:r>
            <a:r>
              <a:rPr lang="en-US" altLang="zh-CN" dirty="0" sz="7000" spc="-53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903">
                <a:solidFill>
                  <a:srgbClr val="FFFFFF"/>
                </a:solidFill>
                <a:latin typeface="Arial"/>
                <a:ea typeface="Arial"/>
                <a:cs typeface="Arial"/>
              </a:rPr>
              <a:t>kind</a:t>
            </a:r>
            <a:r>
              <a:rPr lang="en-US" altLang="zh-CN" dirty="0" sz="7000" spc="-4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08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7000" spc="-13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60">
                <a:solidFill>
                  <a:srgbClr val="FFFFFF"/>
                </a:solidFill>
                <a:latin typeface="Arial"/>
                <a:ea typeface="Arial"/>
                <a:cs typeface="Arial"/>
              </a:rPr>
              <a:t>advertising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1" name="Text Box11"/>
          <p:cNvSpPr txBox="1"/>
          <p:nvPr/>
        </p:nvSpPr>
        <p:spPr>
          <a:xfrm>
            <a:off x="4562801" y="5015831"/>
            <a:ext cx="9200019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03">
                <a:solidFill>
                  <a:srgbClr val="FFFFFF"/>
                </a:solidFill>
                <a:latin typeface="Arial"/>
                <a:ea typeface="Arial"/>
                <a:cs typeface="Arial"/>
              </a:rPr>
              <a:t>can</a:t>
            </a:r>
            <a:r>
              <a:rPr lang="en-US" altLang="zh-CN" dirty="0" sz="7000" spc="-2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62">
                <a:solidFill>
                  <a:srgbClr val="FFFFFF"/>
                </a:solidFill>
                <a:latin typeface="Arial"/>
                <a:ea typeface="Arial"/>
                <a:cs typeface="Arial"/>
              </a:rPr>
              <a:t>we</a:t>
            </a:r>
            <a:r>
              <a:rPr lang="en-US" altLang="zh-CN" dirty="0" sz="7000" spc="-38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20">
                <a:solidFill>
                  <a:srgbClr val="FFFFFF"/>
                </a:solidFill>
                <a:latin typeface="Arial"/>
                <a:ea typeface="Arial"/>
                <a:cs typeface="Arial"/>
              </a:rPr>
              <a:t>encounter?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3" name="Image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34" y="3493818"/>
            <a:ext cx="9382126" cy="8573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912" y="4234043"/>
            <a:ext cx="170906" cy="152400"/>
          </a:xfrm>
          <a:prstGeom prst="rect">
            <a:avLst/>
          </a:prstGeom>
          <a:noFill/>
        </p:spPr>
      </p:pic>
      <p:pic>
        <p:nvPicPr>
          <p:cNvPr id="15" name="Image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912" y="4919843"/>
            <a:ext cx="170906" cy="152400"/>
          </a:xfrm>
          <a:prstGeom prst="rect">
            <a:avLst/>
          </a:prstGeom>
          <a:noFill/>
        </p:spPr>
      </p:pic>
      <p:pic>
        <p:nvPicPr>
          <p:cNvPr id="16" name="Image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912" y="5605643"/>
            <a:ext cx="170906" cy="152400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912" y="6291443"/>
            <a:ext cx="170906" cy="165100"/>
          </a:xfrm>
          <a:prstGeom prst="rect">
            <a:avLst/>
          </a:prstGeom>
          <a:noFill/>
        </p:spPr>
      </p:pic>
      <p:pic>
        <p:nvPicPr>
          <p:cNvPr id="18" name="Image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912" y="6977243"/>
            <a:ext cx="170906" cy="165099"/>
          </a:xfrm>
          <a:prstGeom prst="rect">
            <a:avLst/>
          </a:prstGeom>
          <a:noFill/>
        </p:spPr>
      </p:pic>
      <p:pic>
        <p:nvPicPr>
          <p:cNvPr id="19" name="Image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sp>
        <p:nvSpPr>
          <p:cNvPr id="20" name="Text Box20"/>
          <p:cNvSpPr txBox="1"/>
          <p:nvPr/>
        </p:nvSpPr>
        <p:spPr>
          <a:xfrm>
            <a:off x="1340034" y="963716"/>
            <a:ext cx="8771864" cy="10835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539">
                <a:solidFill>
                  <a:srgbClr val="FFFFFF"/>
                </a:solidFill>
                <a:latin typeface="Arial"/>
                <a:ea typeface="Arial"/>
                <a:cs typeface="Arial"/>
              </a:rPr>
              <a:t>Forms</a:t>
            </a:r>
            <a:r>
              <a:rPr lang="en-US" altLang="zh-CN" dirty="0" sz="7000" spc="293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68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7000" spc="300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12">
                <a:solidFill>
                  <a:srgbClr val="FFFFFF"/>
                </a:solidFill>
                <a:latin typeface="Arial"/>
                <a:ea typeface="Arial"/>
                <a:cs typeface="Arial"/>
              </a:rPr>
              <a:t>Internet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21" name="Text Box21"/>
          <p:cNvSpPr txBox="1"/>
          <p:nvPr/>
        </p:nvSpPr>
        <p:spPr>
          <a:xfrm>
            <a:off x="1340034" y="1935266"/>
            <a:ext cx="5042994" cy="10835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505">
                <a:solidFill>
                  <a:srgbClr val="FFFFFF"/>
                </a:solidFill>
                <a:latin typeface="Arial"/>
                <a:ea typeface="Arial"/>
                <a:cs typeface="Arial"/>
              </a:rPr>
              <a:t>advertising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22" name="Text Box22"/>
          <p:cNvSpPr txBox="1"/>
          <p:nvPr/>
        </p:nvSpPr>
        <p:spPr>
          <a:xfrm>
            <a:off x="1886950" y="3985374"/>
            <a:ext cx="4422199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123">
                <a:solidFill>
                  <a:srgbClr val="FFFFFF"/>
                </a:solidFill>
                <a:latin typeface="Arial"/>
                <a:ea typeface="Arial"/>
                <a:cs typeface="Arial"/>
              </a:rPr>
              <a:t>PPC</a:t>
            </a:r>
            <a:r>
              <a:rPr lang="en-US" altLang="zh-CN" dirty="0" sz="3600" spc="-16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16">
                <a:solidFill>
                  <a:srgbClr val="FFFFFF"/>
                </a:solidFill>
                <a:latin typeface="Arial"/>
                <a:ea typeface="Arial"/>
                <a:cs typeface="Arial"/>
              </a:rPr>
              <a:t>(Pay</a:t>
            </a:r>
            <a:r>
              <a:rPr lang="en-US" altLang="zh-CN" dirty="0" sz="3600" spc="-15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90">
                <a:solidFill>
                  <a:srgbClr val="FFFFFF"/>
                </a:solidFill>
                <a:latin typeface="Arial"/>
                <a:ea typeface="Arial"/>
                <a:cs typeface="Arial"/>
              </a:rPr>
              <a:t>per</a:t>
            </a:r>
            <a:r>
              <a:rPr lang="en-US" altLang="zh-CN" dirty="0" sz="3600" spc="-33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156">
                <a:solidFill>
                  <a:srgbClr val="FFFFFF"/>
                </a:solidFill>
                <a:latin typeface="Arial"/>
                <a:ea typeface="Arial"/>
                <a:cs typeface="Arial"/>
              </a:rPr>
              <a:t>Click)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23" name="Text Box23"/>
          <p:cNvSpPr txBox="1"/>
          <p:nvPr/>
        </p:nvSpPr>
        <p:spPr>
          <a:xfrm>
            <a:off x="1886950" y="4671174"/>
            <a:ext cx="3653187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132">
                <a:solidFill>
                  <a:srgbClr val="FFFFFF"/>
                </a:solidFill>
                <a:latin typeface="Arial"/>
                <a:ea typeface="Arial"/>
                <a:cs typeface="Arial"/>
              </a:rPr>
              <a:t>Social</a:t>
            </a:r>
            <a:r>
              <a:rPr lang="en-US" altLang="zh-CN" dirty="0" sz="3600" spc="-17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313">
                <a:solidFill>
                  <a:srgbClr val="FFFFFF"/>
                </a:solidFill>
                <a:latin typeface="Arial"/>
                <a:ea typeface="Arial"/>
                <a:cs typeface="Arial"/>
              </a:rPr>
              <a:t>networks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24" name="Text Box24"/>
          <p:cNvSpPr txBox="1"/>
          <p:nvPr/>
        </p:nvSpPr>
        <p:spPr>
          <a:xfrm>
            <a:off x="1886950" y="5356974"/>
            <a:ext cx="2348793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273">
                <a:solidFill>
                  <a:srgbClr val="FFFFFF"/>
                </a:solidFill>
                <a:latin typeface="Arial"/>
                <a:ea typeface="Arial"/>
                <a:cs typeface="Arial"/>
              </a:rPr>
              <a:t>Online</a:t>
            </a:r>
            <a:r>
              <a:rPr lang="en-US" altLang="zh-CN" dirty="0" sz="3600" spc="-31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97">
                <a:solidFill>
                  <a:srgbClr val="FFFFFF"/>
                </a:solidFill>
                <a:latin typeface="Arial"/>
                <a:ea typeface="Arial"/>
                <a:cs typeface="Arial"/>
              </a:rPr>
              <a:t>PR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25" name="Text Box25"/>
          <p:cNvSpPr txBox="1"/>
          <p:nvPr/>
        </p:nvSpPr>
        <p:spPr>
          <a:xfrm>
            <a:off x="1886950" y="6042774"/>
            <a:ext cx="4974497" cy="5573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325">
                <a:solidFill>
                  <a:srgbClr val="FFFFFF"/>
                </a:solidFill>
                <a:latin typeface="Arial"/>
                <a:ea typeface="Arial"/>
                <a:cs typeface="Arial"/>
              </a:rPr>
              <a:t>Product</a:t>
            </a:r>
            <a:r>
              <a:rPr lang="en-US" altLang="zh-CN" dirty="0" sz="3600" spc="-36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93">
                <a:solidFill>
                  <a:srgbClr val="FFFFFF"/>
                </a:solidFill>
                <a:latin typeface="Arial"/>
                <a:ea typeface="Arial"/>
                <a:cs typeface="Arial"/>
              </a:rPr>
              <a:t>comparators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26" name="Text Box26"/>
          <p:cNvSpPr txBox="1"/>
          <p:nvPr/>
        </p:nvSpPr>
        <p:spPr>
          <a:xfrm>
            <a:off x="1886950" y="6728574"/>
            <a:ext cx="4649428" cy="5573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88"/>
              </a:lnSpc>
            </a:pPr>
            <a:r>
              <a:rPr lang="en-US" altLang="zh-CN" dirty="0" sz="3600" spc="315">
                <a:solidFill>
                  <a:srgbClr val="FFFFFF"/>
                </a:solidFill>
                <a:latin typeface="Arial"/>
                <a:ea typeface="Arial"/>
                <a:cs typeface="Arial"/>
              </a:rPr>
              <a:t>Internet</a:t>
            </a:r>
            <a:r>
              <a:rPr lang="en-US" altLang="zh-CN" dirty="0" sz="3600" spc="-35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600" spc="201">
                <a:solidFill>
                  <a:srgbClr val="FFFFFF"/>
                </a:solidFill>
                <a:latin typeface="Arial"/>
                <a:ea typeface="Arial"/>
                <a:cs typeface="Arial"/>
              </a:rPr>
              <a:t>catalogues.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28" name="Image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34" y="3493818"/>
            <a:ext cx="9382126" cy="8573"/>
          </a:xfrm>
          <a:prstGeom prst="rect">
            <a:avLst/>
          </a:prstGeom>
          <a:noFill/>
        </p:spPr>
      </p:pic>
      <p:pic>
        <p:nvPicPr>
          <p:cNvPr id="29" name="Image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112" y="4224690"/>
            <a:ext cx="159149" cy="139700"/>
          </a:xfrm>
          <a:prstGeom prst="rect">
            <a:avLst/>
          </a:prstGeom>
          <a:noFill/>
        </p:spPr>
      </p:pic>
      <p:pic>
        <p:nvPicPr>
          <p:cNvPr id="30" name="Image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112" y="5502327"/>
            <a:ext cx="159149" cy="139700"/>
          </a:xfrm>
          <a:prstGeom prst="rect">
            <a:avLst/>
          </a:prstGeom>
          <a:noFill/>
        </p:spPr>
      </p:pic>
      <p:pic>
        <p:nvPicPr>
          <p:cNvPr id="31" name="Image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112" y="6141151"/>
            <a:ext cx="159149" cy="139700"/>
          </a:xfrm>
          <a:prstGeom prst="rect">
            <a:avLst/>
          </a:prstGeom>
          <a:noFill/>
        </p:spPr>
      </p:pic>
      <p:pic>
        <p:nvPicPr>
          <p:cNvPr id="32" name="Image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5112" y="6779962"/>
            <a:ext cx="159149" cy="139700"/>
          </a:xfrm>
          <a:prstGeom prst="rect">
            <a:avLst/>
          </a:prstGeom>
          <a:noFill/>
        </p:spPr>
      </p:pic>
      <p:pic>
        <p:nvPicPr>
          <p:cNvPr id="33" name="Image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112" y="7418784"/>
            <a:ext cx="159149" cy="139700"/>
          </a:xfrm>
          <a:prstGeom prst="rect">
            <a:avLst/>
          </a:prstGeom>
          <a:noFill/>
        </p:spPr>
      </p:pic>
      <p:pic>
        <p:nvPicPr>
          <p:cNvPr id="34" name="Image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5112" y="8057595"/>
            <a:ext cx="159149" cy="139700"/>
          </a:xfrm>
          <a:prstGeom prst="rect">
            <a:avLst/>
          </a:prstGeom>
          <a:noFill/>
        </p:spPr>
      </p:pic>
      <p:pic>
        <p:nvPicPr>
          <p:cNvPr id="35" name="Image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112" y="8696422"/>
            <a:ext cx="159149" cy="139700"/>
          </a:xfrm>
          <a:prstGeom prst="rect">
            <a:avLst/>
          </a:prstGeom>
          <a:noFill/>
        </p:spPr>
      </p:pic>
      <p:pic>
        <p:nvPicPr>
          <p:cNvPr id="36" name="Image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5112" y="9335244"/>
            <a:ext cx="159149" cy="139700"/>
          </a:xfrm>
          <a:prstGeom prst="rect">
            <a:avLst/>
          </a:prstGeom>
          <a:noFill/>
        </p:spPr>
      </p:pic>
      <p:pic>
        <p:nvPicPr>
          <p:cNvPr id="37" name="Image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72910" y="8991874"/>
            <a:ext cx="686180" cy="266700"/>
          </a:xfrm>
          <a:prstGeom prst="rect">
            <a:avLst/>
          </a:prstGeom>
          <a:noFill/>
        </p:spPr>
      </p:pic>
      <p:sp>
        <p:nvSpPr>
          <p:cNvPr id="38" name="Text Box38"/>
          <p:cNvSpPr txBox="1"/>
          <p:nvPr/>
        </p:nvSpPr>
        <p:spPr>
          <a:xfrm>
            <a:off x="1340034" y="1448289"/>
            <a:ext cx="4567471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321">
                <a:solidFill>
                  <a:srgbClr val="FFFFFF"/>
                </a:solidFill>
                <a:latin typeface="Arial"/>
                <a:ea typeface="Arial"/>
                <a:cs typeface="Arial"/>
              </a:rPr>
              <a:t>Key</a:t>
            </a:r>
            <a:r>
              <a:rPr lang="en-US" altLang="zh-CN" dirty="0" sz="7000" spc="-40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56">
                <a:solidFill>
                  <a:srgbClr val="FFFFFF"/>
                </a:solidFill>
                <a:latin typeface="Arial"/>
                <a:ea typeface="Arial"/>
                <a:cs typeface="Arial"/>
              </a:rPr>
              <a:t>terms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39" name="Text Box39"/>
          <p:cNvSpPr txBox="1"/>
          <p:nvPr/>
        </p:nvSpPr>
        <p:spPr>
          <a:xfrm>
            <a:off x="1833715" y="3987508"/>
            <a:ext cx="12755853" cy="11573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556"/>
              </a:lnSpc>
            </a:pPr>
            <a:r>
              <a:rPr lang="en-US" altLang="zh-CN" dirty="0" sz="3350" spc="316">
                <a:solidFill>
                  <a:srgbClr val="FFFFFF"/>
                </a:solidFill>
                <a:latin typeface="Arial"/>
                <a:ea typeface="Arial"/>
                <a:cs typeface="Arial"/>
              </a:rPr>
              <a:t>Keyword</a:t>
            </a:r>
            <a:r>
              <a:rPr lang="en-US" altLang="zh-CN" dirty="0" sz="3350" spc="-29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=</a:t>
            </a:r>
            <a:r>
              <a:rPr lang="en-US" altLang="zh-CN" dirty="0" sz="3350" spc="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74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350" spc="-35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167">
                <a:solidFill>
                  <a:srgbClr val="FFFFFF"/>
                </a:solidFill>
                <a:latin typeface="Arial"/>
                <a:ea typeface="Arial"/>
                <a:cs typeface="Arial"/>
              </a:rPr>
              <a:t>basis</a:t>
            </a:r>
            <a:r>
              <a:rPr lang="en-US" altLang="zh-CN" dirty="0" sz="3350" spc="-15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57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350" spc="-24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165">
                <a:solidFill>
                  <a:srgbClr val="FFFFFF"/>
                </a:solidFill>
                <a:latin typeface="Arial"/>
                <a:ea typeface="Arial"/>
                <a:cs typeface="Arial"/>
              </a:rPr>
              <a:t>PPC</a:t>
            </a:r>
            <a:r>
              <a:rPr lang="en-US" altLang="zh-CN" dirty="0" sz="3350" spc="-15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45">
                <a:solidFill>
                  <a:srgbClr val="FFFFFF"/>
                </a:solidFill>
                <a:latin typeface="Arial"/>
                <a:ea typeface="Arial"/>
                <a:cs typeface="Arial"/>
              </a:rPr>
              <a:t>advertising,</a:t>
            </a:r>
            <a:r>
              <a:rPr lang="en-US" altLang="zh-CN" dirty="0" sz="3350" spc="-2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410">
                <a:solidFill>
                  <a:srgbClr val="FFFFFF"/>
                </a:solidFill>
                <a:latin typeface="Arial"/>
                <a:ea typeface="Arial"/>
                <a:cs typeface="Arial"/>
              </a:rPr>
              <a:t>through</a:t>
            </a:r>
            <a:r>
              <a:rPr lang="en-US" altLang="zh-CN" dirty="0" sz="3350" spc="-39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89">
                <a:solidFill>
                  <a:srgbClr val="FFFFFF"/>
                </a:solidFill>
                <a:latin typeface="Arial"/>
                <a:ea typeface="Arial"/>
                <a:cs typeface="Arial"/>
              </a:rPr>
              <a:t>which</a:t>
            </a:r>
            <a:r>
              <a:rPr lang="en-US" altLang="zh-CN" dirty="0" sz="3350" spc="-37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74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350" spc="-37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84">
                <a:solidFill>
                  <a:srgbClr val="FFFFFF"/>
                </a:solidFill>
                <a:latin typeface="Arial"/>
                <a:ea typeface="Arial"/>
                <a:cs typeface="Arial"/>
              </a:rPr>
              <a:t>advertising</a:t>
            </a:r>
            <a:r>
              <a:rPr lang="en-US" altLang="zh-CN" dirty="0" sz="3350" spc="-27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77">
                <a:solidFill>
                  <a:srgbClr val="FFFFFF"/>
                </a:solidFill>
                <a:latin typeface="Arial"/>
                <a:ea typeface="Arial"/>
                <a:cs typeface="Arial"/>
              </a:rPr>
              <a:t>message</a:t>
            </a:r>
            <a:r>
              <a:rPr lang="en-US" altLang="zh-CN" dirty="0" sz="3350" spc="-26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93">
                <a:solidFill>
                  <a:srgbClr val="FFFFFF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dirty="0" sz="3350" spc="-7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41">
                <a:solidFill>
                  <a:srgbClr val="FFFFFF"/>
                </a:solidFill>
                <a:latin typeface="Arial"/>
                <a:ea typeface="Arial"/>
                <a:cs typeface="Arial"/>
              </a:rPr>
              <a:t>triggered</a:t>
            </a:r>
            <a:endParaRPr lang="en-US" altLang="zh-CN" sz="3350">
              <a:latin typeface="Arial"/>
              <a:ea typeface="Arial"/>
              <a:cs typeface="Arial"/>
            </a:endParaRPr>
          </a:p>
        </p:txBody>
      </p:sp>
      <p:sp>
        <p:nvSpPr>
          <p:cNvPr id="40" name="Text Box40"/>
          <p:cNvSpPr txBox="1"/>
          <p:nvPr/>
        </p:nvSpPr>
        <p:spPr>
          <a:xfrm>
            <a:off x="1833715" y="5263858"/>
            <a:ext cx="13728799" cy="11573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556"/>
              </a:lnSpc>
            </a:pPr>
            <a:r>
              <a:rPr lang="en-US" altLang="zh-CN" dirty="0" sz="3350" spc="232">
                <a:solidFill>
                  <a:srgbClr val="FFFFFF"/>
                </a:solidFill>
                <a:latin typeface="Arial"/>
                <a:ea typeface="Arial"/>
                <a:cs typeface="Arial"/>
              </a:rPr>
              <a:t>Display</a:t>
            </a:r>
            <a:r>
              <a:rPr lang="en-US" altLang="zh-CN" dirty="0" sz="3350" spc="-21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=</a:t>
            </a:r>
            <a:r>
              <a:rPr lang="en-US" altLang="zh-CN" dirty="0" sz="3350" spc="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39">
                <a:solidFill>
                  <a:srgbClr val="FFFFFF"/>
                </a:solidFill>
                <a:latin typeface="Arial"/>
                <a:ea typeface="Arial"/>
                <a:cs typeface="Arial"/>
              </a:rPr>
              <a:t>display</a:t>
            </a:r>
            <a:r>
              <a:rPr lang="en-US" altLang="zh-CN" dirty="0" sz="3350" spc="-22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57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350" spc="-24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74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350" spc="-35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94">
                <a:solidFill>
                  <a:srgbClr val="FFFFFF"/>
                </a:solidFill>
                <a:latin typeface="Arial"/>
                <a:ea typeface="Arial"/>
                <a:cs typeface="Arial"/>
              </a:rPr>
              <a:t>advert</a:t>
            </a:r>
            <a:r>
              <a:rPr lang="en-US" altLang="zh-CN" dirty="0" sz="3350" spc="-28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15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dirty="0" sz="3350" spc="-30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74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350" spc="-35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29">
                <a:solidFill>
                  <a:srgbClr val="FFFFFF"/>
                </a:solidFill>
                <a:latin typeface="Arial"/>
                <a:ea typeface="Arial"/>
                <a:cs typeface="Arial"/>
              </a:rPr>
              <a:t>search</a:t>
            </a:r>
            <a:r>
              <a:rPr lang="en-US" altLang="zh-CN" dirty="0" sz="3350" spc="-21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70">
                <a:solidFill>
                  <a:srgbClr val="FFFFFF"/>
                </a:solidFill>
                <a:latin typeface="Arial"/>
                <a:ea typeface="Arial"/>
                <a:cs typeface="Arial"/>
              </a:rPr>
              <a:t>or</a:t>
            </a:r>
            <a:r>
              <a:rPr lang="en-US" altLang="zh-CN" dirty="0" sz="3350" spc="-25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73">
                <a:solidFill>
                  <a:srgbClr val="FFFFFF"/>
                </a:solidFill>
                <a:latin typeface="Arial"/>
                <a:ea typeface="Arial"/>
                <a:cs typeface="Arial"/>
              </a:rPr>
              <a:t>content</a:t>
            </a:r>
            <a:r>
              <a:rPr lang="en-US" altLang="zh-CN" dirty="0" sz="3350" spc="-35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82">
                <a:solidFill>
                  <a:srgbClr val="FFFFFF"/>
                </a:solidFill>
                <a:latin typeface="Arial"/>
                <a:ea typeface="Arial"/>
                <a:cs typeface="Arial"/>
              </a:rPr>
              <a:t>network</a:t>
            </a:r>
            <a:r>
              <a:rPr lang="en-US" altLang="zh-CN" dirty="0" sz="3350" spc="-38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182">
                <a:solidFill>
                  <a:srgbClr val="FFFFFF"/>
                </a:solidFill>
                <a:latin typeface="Arial"/>
                <a:ea typeface="Arial"/>
                <a:cs typeface="Arial"/>
              </a:rPr>
              <a:t>Clicks</a:t>
            </a:r>
            <a:r>
              <a:rPr lang="en-US" altLang="zh-CN" dirty="0" sz="3350" spc="-16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=</a:t>
            </a:r>
            <a:r>
              <a:rPr lang="en-US" altLang="zh-CN" dirty="0" sz="3350" spc="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17">
                <a:solidFill>
                  <a:srgbClr val="FFFFFF"/>
                </a:solidFill>
                <a:latin typeface="Arial"/>
                <a:ea typeface="Arial"/>
                <a:cs typeface="Arial"/>
              </a:rPr>
              <a:t>clicks</a:t>
            </a:r>
            <a:r>
              <a:rPr lang="en-US" altLang="zh-CN" dirty="0" sz="3350" spc="-20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64">
                <a:solidFill>
                  <a:srgbClr val="FFFFFF"/>
                </a:solidFill>
                <a:latin typeface="Arial"/>
                <a:ea typeface="Arial"/>
                <a:cs typeface="Arial"/>
              </a:rPr>
              <a:t>on</a:t>
            </a:r>
            <a:r>
              <a:rPr lang="en-US" altLang="zh-CN" dirty="0" sz="3350" spc="-34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74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350" spc="-35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94">
                <a:solidFill>
                  <a:srgbClr val="FFFFFF"/>
                </a:solidFill>
                <a:latin typeface="Arial"/>
                <a:ea typeface="Arial"/>
                <a:cs typeface="Arial"/>
              </a:rPr>
              <a:t>advert</a:t>
            </a:r>
            <a:endParaRPr lang="en-US" altLang="zh-CN" sz="3350">
              <a:latin typeface="Arial"/>
              <a:ea typeface="Arial"/>
              <a:cs typeface="Arial"/>
            </a:endParaRPr>
          </a:p>
        </p:txBody>
      </p:sp>
      <p:sp>
        <p:nvSpPr>
          <p:cNvPr id="41" name="Text Box41"/>
          <p:cNvSpPr txBox="1"/>
          <p:nvPr/>
        </p:nvSpPr>
        <p:spPr>
          <a:xfrm>
            <a:off x="1833715" y="6540209"/>
            <a:ext cx="5350388" cy="5191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88"/>
              </a:lnSpc>
            </a:pPr>
            <a:r>
              <a:rPr lang="en-US" altLang="zh-CN" dirty="0" sz="3350" spc="10">
                <a:solidFill>
                  <a:srgbClr val="FFFFFF"/>
                </a:solidFill>
                <a:latin typeface="Arial"/>
                <a:ea typeface="Arial"/>
                <a:cs typeface="Arial"/>
              </a:rPr>
              <a:t>CTR</a:t>
            </a:r>
            <a:r>
              <a:rPr lang="en-US" altLang="zh-CN" dirty="0" sz="3350" spc="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=</a:t>
            </a:r>
            <a:r>
              <a:rPr lang="en-US" altLang="zh-CN" dirty="0" sz="3350" spc="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18">
                <a:solidFill>
                  <a:srgbClr val="FFFFFF"/>
                </a:solidFill>
                <a:latin typeface="Arial"/>
                <a:ea typeface="Arial"/>
                <a:cs typeface="Arial"/>
              </a:rPr>
              <a:t>click-through-rate</a:t>
            </a:r>
            <a:endParaRPr lang="en-US" altLang="zh-CN" sz="3350">
              <a:latin typeface="Arial"/>
              <a:ea typeface="Arial"/>
              <a:cs typeface="Arial"/>
            </a:endParaRPr>
          </a:p>
        </p:txBody>
      </p:sp>
      <p:sp>
        <p:nvSpPr>
          <p:cNvPr id="42" name="Text Box42"/>
          <p:cNvSpPr txBox="1"/>
          <p:nvPr/>
        </p:nvSpPr>
        <p:spPr>
          <a:xfrm>
            <a:off x="1833715" y="7178384"/>
            <a:ext cx="4280786" cy="5191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88"/>
              </a:lnSpc>
            </a:pPr>
            <a:r>
              <a:rPr lang="en-US" altLang="zh-CN" dirty="0" sz="3350" spc="105">
                <a:solidFill>
                  <a:srgbClr val="FFFFFF"/>
                </a:solidFill>
                <a:latin typeface="Arial"/>
                <a:ea typeface="Arial"/>
                <a:cs typeface="Arial"/>
              </a:rPr>
              <a:t>CPC</a:t>
            </a:r>
            <a:r>
              <a:rPr lang="en-US" altLang="zh-CN" dirty="0" sz="3350" spc="-9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=</a:t>
            </a:r>
            <a:r>
              <a:rPr lang="en-US" altLang="zh-CN" dirty="0" sz="3350" spc="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55">
                <a:solidFill>
                  <a:srgbClr val="FFFFFF"/>
                </a:solidFill>
                <a:latin typeface="Arial"/>
                <a:ea typeface="Arial"/>
                <a:cs typeface="Arial"/>
              </a:rPr>
              <a:t>cost</a:t>
            </a:r>
            <a:r>
              <a:rPr lang="en-US" altLang="zh-CN" dirty="0" sz="3350" spc="-24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09">
                <a:solidFill>
                  <a:srgbClr val="FFFFFF"/>
                </a:solidFill>
                <a:latin typeface="Arial"/>
                <a:ea typeface="Arial"/>
                <a:cs typeface="Arial"/>
              </a:rPr>
              <a:t>per</a:t>
            </a:r>
            <a:r>
              <a:rPr lang="en-US" altLang="zh-CN" dirty="0" sz="3350" spc="-29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57">
                <a:solidFill>
                  <a:srgbClr val="FFFFFF"/>
                </a:solidFill>
                <a:latin typeface="Arial"/>
                <a:ea typeface="Arial"/>
                <a:cs typeface="Arial"/>
              </a:rPr>
              <a:t>click</a:t>
            </a:r>
            <a:endParaRPr lang="en-US" altLang="zh-CN" sz="3350">
              <a:latin typeface="Arial"/>
              <a:ea typeface="Arial"/>
              <a:cs typeface="Arial"/>
            </a:endParaRPr>
          </a:p>
        </p:txBody>
      </p:sp>
      <p:sp>
        <p:nvSpPr>
          <p:cNvPr id="43" name="Text Box43"/>
          <p:cNvSpPr txBox="1"/>
          <p:nvPr/>
        </p:nvSpPr>
        <p:spPr>
          <a:xfrm>
            <a:off x="1833715" y="7816559"/>
            <a:ext cx="10124835" cy="5191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88"/>
              </a:lnSpc>
            </a:pPr>
            <a:r>
              <a:rPr lang="en-US" altLang="zh-CN" dirty="0" sz="3350" spc="247">
                <a:solidFill>
                  <a:srgbClr val="FFFFFF"/>
                </a:solidFill>
                <a:latin typeface="Arial"/>
                <a:ea typeface="Arial"/>
                <a:cs typeface="Arial"/>
              </a:rPr>
              <a:t>CPM</a:t>
            </a:r>
            <a:r>
              <a:rPr lang="en-US" altLang="zh-CN" dirty="0" sz="3350" spc="-23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=</a:t>
            </a:r>
            <a:r>
              <a:rPr lang="en-US" altLang="zh-CN" dirty="0" sz="3350" spc="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55">
                <a:solidFill>
                  <a:srgbClr val="FFFFFF"/>
                </a:solidFill>
                <a:latin typeface="Arial"/>
                <a:ea typeface="Arial"/>
                <a:cs typeface="Arial"/>
              </a:rPr>
              <a:t>cost</a:t>
            </a:r>
            <a:r>
              <a:rPr lang="en-US" altLang="zh-CN" dirty="0" sz="3350" spc="-24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09">
                <a:solidFill>
                  <a:srgbClr val="FFFFFF"/>
                </a:solidFill>
                <a:latin typeface="Arial"/>
                <a:ea typeface="Arial"/>
                <a:cs typeface="Arial"/>
              </a:rPr>
              <a:t>per</a:t>
            </a:r>
            <a:r>
              <a:rPr lang="en-US" altLang="zh-CN" dirty="0" sz="3350" spc="-29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45">
                <a:solidFill>
                  <a:srgbClr val="FFFFFF"/>
                </a:solidFill>
                <a:latin typeface="Arial"/>
                <a:ea typeface="Arial"/>
                <a:cs typeface="Arial"/>
              </a:rPr>
              <a:t>thousand</a:t>
            </a:r>
            <a:r>
              <a:rPr lang="en-US" altLang="zh-CN" dirty="0" sz="3350" spc="-33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37">
                <a:solidFill>
                  <a:srgbClr val="FFFFFF"/>
                </a:solidFill>
                <a:latin typeface="Arial"/>
                <a:ea typeface="Arial"/>
                <a:cs typeface="Arial"/>
              </a:rPr>
              <a:t>views</a:t>
            </a:r>
            <a:r>
              <a:rPr lang="en-US" altLang="zh-CN" dirty="0" sz="3350" spc="-22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10">
                <a:solidFill>
                  <a:srgbClr val="FFFFFF"/>
                </a:solidFill>
                <a:latin typeface="Arial"/>
                <a:ea typeface="Arial"/>
                <a:cs typeface="Arial"/>
              </a:rPr>
              <a:t>(cost</a:t>
            </a:r>
            <a:r>
              <a:rPr lang="en-US" altLang="zh-CN" dirty="0" sz="3350" spc="-19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09">
                <a:solidFill>
                  <a:srgbClr val="FFFFFF"/>
                </a:solidFill>
                <a:latin typeface="Arial"/>
                <a:ea typeface="Arial"/>
                <a:cs typeface="Arial"/>
              </a:rPr>
              <a:t>per</a:t>
            </a:r>
            <a:r>
              <a:rPr lang="en-US" altLang="zh-CN" dirty="0" sz="3350" spc="-29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74">
                <a:solidFill>
                  <a:srgbClr val="FFFFFF"/>
                </a:solidFill>
                <a:latin typeface="Arial"/>
                <a:ea typeface="Arial"/>
                <a:cs typeface="Arial"/>
              </a:rPr>
              <a:t>mille)</a:t>
            </a:r>
            <a:endParaRPr lang="en-US" altLang="zh-CN" sz="3350">
              <a:latin typeface="Arial"/>
              <a:ea typeface="Arial"/>
              <a:cs typeface="Arial"/>
            </a:endParaRPr>
          </a:p>
        </p:txBody>
      </p:sp>
      <p:sp>
        <p:nvSpPr>
          <p:cNvPr id="44" name="Text Box44"/>
          <p:cNvSpPr txBox="1"/>
          <p:nvPr/>
        </p:nvSpPr>
        <p:spPr>
          <a:xfrm>
            <a:off x="1833715" y="8454734"/>
            <a:ext cx="13187609" cy="11573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556"/>
              </a:lnSpc>
            </a:pPr>
            <a:r>
              <a:rPr lang="en-US" altLang="zh-CN" dirty="0" sz="3350" spc="243">
                <a:solidFill>
                  <a:srgbClr val="FFFFFF"/>
                </a:solidFill>
                <a:latin typeface="Arial"/>
                <a:ea typeface="Arial"/>
                <a:cs typeface="Arial"/>
              </a:rPr>
              <a:t>Conversion</a:t>
            </a:r>
            <a:r>
              <a:rPr lang="en-US" altLang="zh-CN" dirty="0" sz="3350" spc="-2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=</a:t>
            </a:r>
            <a:r>
              <a:rPr lang="en-US" altLang="zh-CN" dirty="0" sz="3350" spc="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34">
                <a:solidFill>
                  <a:srgbClr val="FFFFFF"/>
                </a:solidFill>
                <a:latin typeface="Arial"/>
                <a:ea typeface="Arial"/>
                <a:cs typeface="Arial"/>
              </a:rPr>
              <a:t>achievement</a:t>
            </a:r>
            <a:r>
              <a:rPr lang="en-US" altLang="zh-CN" dirty="0" sz="3350" spc="-31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57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350" spc="-24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74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350" spc="-35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20">
                <a:solidFill>
                  <a:srgbClr val="FFFFFF"/>
                </a:solidFill>
                <a:latin typeface="Arial"/>
                <a:ea typeface="Arial"/>
                <a:cs typeface="Arial"/>
              </a:rPr>
              <a:t>defined</a:t>
            </a:r>
            <a:r>
              <a:rPr lang="en-US" altLang="zh-CN" dirty="0" sz="3350" spc="-30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81">
                <a:solidFill>
                  <a:srgbClr val="FFFFFF"/>
                </a:solidFill>
                <a:latin typeface="Arial"/>
                <a:ea typeface="Arial"/>
                <a:cs typeface="Arial"/>
              </a:rPr>
              <a:t>goal</a:t>
            </a:r>
            <a:r>
              <a:rPr lang="en-US" altLang="zh-CN" dirty="0" sz="3350" spc="-26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57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350" spc="-24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74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350" spc="-35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06">
                <a:solidFill>
                  <a:srgbClr val="FFFFFF"/>
                </a:solidFill>
                <a:latin typeface="Arial"/>
                <a:ea typeface="Arial"/>
                <a:cs typeface="Arial"/>
              </a:rPr>
              <a:t>website</a:t>
            </a:r>
            <a:r>
              <a:rPr lang="en-US" altLang="zh-CN" dirty="0" sz="3350" spc="-30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179">
                <a:solidFill>
                  <a:srgbClr val="FFFFFF"/>
                </a:solidFill>
                <a:latin typeface="Arial"/>
                <a:ea typeface="Arial"/>
                <a:cs typeface="Arial"/>
              </a:rPr>
              <a:t>KPI</a:t>
            </a:r>
            <a:r>
              <a:rPr lang="en-US" altLang="zh-CN" dirty="0" sz="3350" spc="-16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=</a:t>
            </a:r>
            <a:r>
              <a:rPr lang="en-US" altLang="zh-CN" dirty="0" sz="3350" spc="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198">
                <a:solidFill>
                  <a:srgbClr val="FFFFFF"/>
                </a:solidFill>
                <a:latin typeface="Arial"/>
                <a:ea typeface="Arial"/>
                <a:cs typeface="Arial"/>
              </a:rPr>
              <a:t>Key</a:t>
            </a:r>
            <a:r>
              <a:rPr lang="en-US" altLang="zh-CN" dirty="0" sz="3350" spc="-18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314">
                <a:solidFill>
                  <a:srgbClr val="FFFFFF"/>
                </a:solidFill>
                <a:latin typeface="Arial"/>
                <a:ea typeface="Arial"/>
                <a:cs typeface="Arial"/>
              </a:rPr>
              <a:t>Performance</a:t>
            </a:r>
            <a:r>
              <a:rPr lang="en-US" altLang="zh-CN" dirty="0" sz="3350" spc="-29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350" spc="299">
                <a:solidFill>
                  <a:srgbClr val="FFFFFF"/>
                </a:solidFill>
                <a:latin typeface="Arial"/>
                <a:ea typeface="Arial"/>
                <a:cs typeface="Arial"/>
              </a:rPr>
              <a:t>Indicator</a:t>
            </a:r>
            <a:endParaRPr lang="en-US" altLang="zh-CN" sz="33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th45"/>
          <p:cNvSpPr/>
          <p:nvPr/>
        </p:nvSpPr>
        <p:spPr>
          <a:xfrm/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6" name="Path46"/>
          <p:cNvSpPr/>
          <p:nvPr/>
        </p:nvSpPr>
        <p:spPr>
          <a:xfrm>
            <a:off x="0" y="1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18288000" h="10286999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7" name="Image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3852655"/>
            <a:ext cx="3962400" cy="9525"/>
          </a:xfrm>
          <a:prstGeom prst="rect">
            <a:avLst/>
          </a:prstGeom>
          <a:noFill/>
        </p:spPr>
      </p:pic>
      <p:grpSp>
        <p:nvGrpSpPr>
          <p:cNvPr id="48" name="Group48"/>
          <p:cNvGrpSpPr/>
          <p:nvPr/>
        </p:nvGrpSpPr>
        <p:grpSpPr>
          <a:xfrm>
            <a:off x="6325444" y="30870"/>
            <a:ext cx="11750714" cy="10252814"/>
            <a:chOff x="6325444" y="30870"/>
            <a:chExt cx="11750714" cy="10252814"/>
          </a:xfrm>
        </p:grpSpPr>
        <p:pic>
          <p:nvPicPr>
            <p:cNvPr id="49" name="Image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69770" y="8988982"/>
              <a:ext cx="686604" cy="266354"/>
            </a:xfrm>
            <a:prstGeom prst="rect">
              <a:avLst/>
            </a:prstGeom>
            <a:noFill/>
          </p:spPr>
        </p:pic>
        <p:pic>
          <p:nvPicPr>
            <p:cNvPr id="50" name="Image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5444" y="30870"/>
              <a:ext cx="11750714" cy="7979511"/>
            </a:xfrm>
            <a:prstGeom prst="rect">
              <a:avLst/>
            </a:prstGeom>
            <a:noFill/>
          </p:spPr>
        </p:pic>
        <p:pic>
          <p:nvPicPr>
            <p:cNvPr id="51" name="Image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5444" y="7883382"/>
              <a:ext cx="11750714" cy="1219200"/>
            </a:xfrm>
            <a:prstGeom prst="rect">
              <a:avLst/>
            </a:prstGeom>
            <a:noFill/>
          </p:spPr>
        </p:pic>
        <p:pic>
          <p:nvPicPr>
            <p:cNvPr id="52" name="Image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83480" y="8975582"/>
              <a:ext cx="4227788" cy="1308102"/>
            </a:xfrm>
            <a:prstGeom prst="rect">
              <a:avLst/>
            </a:prstGeom>
            <a:noFill/>
          </p:spPr>
        </p:pic>
      </p:grpSp>
      <p:sp>
        <p:nvSpPr>
          <p:cNvPr id="53" name="Text Box53"/>
          <p:cNvSpPr txBox="1"/>
          <p:nvPr/>
        </p:nvSpPr>
        <p:spPr>
          <a:xfrm>
            <a:off x="753768" y="1381120"/>
            <a:ext cx="3338250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569">
                <a:solidFill>
                  <a:srgbClr val="1B1A1A"/>
                </a:solidFill>
                <a:latin typeface="Arial"/>
                <a:ea typeface="Arial"/>
                <a:cs typeface="Arial"/>
              </a:rPr>
              <a:t>Banner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54" name="Text Box54"/>
          <p:cNvSpPr txBox="1"/>
          <p:nvPr/>
        </p:nvSpPr>
        <p:spPr>
          <a:xfrm>
            <a:off x="753768" y="2352670"/>
            <a:ext cx="5244737" cy="21319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marL="274932" indent="-274932">
              <a:lnSpc>
                <a:spcPts val="8393"/>
              </a:lnSpc>
            </a:pPr>
            <a:r>
              <a:rPr lang="en-US" altLang="zh-CN" dirty="0" sz="7000" spc="559">
                <a:solidFill>
                  <a:srgbClr val="1B1A1A"/>
                </a:solidFill>
                <a:latin typeface="Arial"/>
                <a:ea typeface="Arial"/>
                <a:cs typeface="Arial"/>
              </a:rPr>
              <a:t>dimensions</a:t>
            </a:r>
            <a:r>
              <a:rPr lang="en-US" altLang="zh-CN" dirty="0" sz="2200" spc="114">
                <a:solidFill>
                  <a:srgbClr val="000000"/>
                </a:solidFill>
                <a:latin typeface="Arial"/>
                <a:ea typeface="Arial"/>
                <a:cs typeface="Arial"/>
              </a:rPr>
              <a:t>250</a:t>
            </a:r>
            <a:r>
              <a:rPr lang="en-US" altLang="zh-CN" dirty="0" sz="2200" spc="-10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83">
                <a:solidFill>
                  <a:srgbClr val="000000"/>
                </a:solidFill>
                <a:latin typeface="Arial"/>
                <a:ea typeface="Arial"/>
                <a:cs typeface="Arial"/>
              </a:rPr>
              <a:t>x</a:t>
            </a:r>
            <a:r>
              <a:rPr lang="en-US" altLang="zh-CN" dirty="0" sz="2200" spc="-7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114">
                <a:solidFill>
                  <a:srgbClr val="000000"/>
                </a:solidFill>
                <a:latin typeface="Arial"/>
                <a:ea typeface="Arial"/>
                <a:cs typeface="Arial"/>
              </a:rPr>
              <a:t>250</a:t>
            </a:r>
            <a:r>
              <a:rPr lang="en-US" altLang="zh-CN" dirty="0" sz="2200" spc="-10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-1092">
                <a:solidFill>
                  <a:srgbClr val="000000"/>
                </a:solidFill>
                <a:latin typeface="SimSun"/>
                <a:ea typeface="SimSun"/>
                <a:cs typeface="SimSun"/>
              </a:rPr>
              <a:t>–</a:t>
            </a:r>
            <a:r>
              <a:rPr lang="en-US" altLang="zh-CN" dirty="0" sz="2200" spc="-485">
                <a:solidFill>
                  <a:srgbClr val="000000"/>
                </a:solidFill>
                <a:latin typeface="SimSun"/>
                <a:ea typeface="SimSun"/>
                <a:cs typeface="SimSun"/>
              </a:rPr>
              <a:t> </a:t>
            </a:r>
            <a:r>
              <a:rPr lang="en-US" altLang="zh-CN" dirty="0" sz="2200" spc="147">
                <a:solidFill>
                  <a:srgbClr val="000000"/>
                </a:solidFill>
                <a:latin typeface="Arial"/>
                <a:ea typeface="Arial"/>
                <a:cs typeface="Arial"/>
              </a:rPr>
              <a:t>Square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  <p:sp>
        <p:nvSpPr>
          <p:cNvPr id="55" name="Text Box55"/>
          <p:cNvSpPr txBox="1"/>
          <p:nvPr/>
        </p:nvSpPr>
        <p:spPr>
          <a:xfrm>
            <a:off x="1028700" y="4560695"/>
            <a:ext cx="3604019" cy="3429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701"/>
              </a:lnSpc>
            </a:pPr>
            <a:r>
              <a:rPr lang="en-US" altLang="zh-CN" dirty="0" sz="2200" spc="185">
                <a:solidFill>
                  <a:srgbClr val="000000"/>
                </a:solidFill>
                <a:latin typeface="Arial"/>
                <a:ea typeface="Arial"/>
                <a:cs typeface="Arial"/>
              </a:rPr>
              <a:t>200</a:t>
            </a:r>
            <a:r>
              <a:rPr lang="en-US" altLang="zh-CN" dirty="0" sz="2200" spc="-18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83">
                <a:solidFill>
                  <a:srgbClr val="000000"/>
                </a:solidFill>
                <a:latin typeface="Arial"/>
                <a:ea typeface="Arial"/>
                <a:cs typeface="Arial"/>
              </a:rPr>
              <a:t>x</a:t>
            </a:r>
            <a:r>
              <a:rPr lang="en-US" altLang="zh-CN" dirty="0" sz="2200" spc="-7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185">
                <a:solidFill>
                  <a:srgbClr val="000000"/>
                </a:solidFill>
                <a:latin typeface="Arial"/>
                <a:ea typeface="Arial"/>
                <a:cs typeface="Arial"/>
              </a:rPr>
              <a:t>200</a:t>
            </a:r>
            <a:r>
              <a:rPr lang="en-US" altLang="zh-CN" dirty="0" sz="2200" spc="-18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-1092">
                <a:solidFill>
                  <a:srgbClr val="000000"/>
                </a:solidFill>
                <a:latin typeface="SimSun"/>
                <a:ea typeface="SimSun"/>
                <a:cs typeface="SimSun"/>
              </a:rPr>
              <a:t>–</a:t>
            </a:r>
            <a:r>
              <a:rPr lang="en-US" altLang="zh-CN" dirty="0" sz="2200" spc="-485">
                <a:solidFill>
                  <a:srgbClr val="000000"/>
                </a:solidFill>
                <a:latin typeface="SimSun"/>
                <a:ea typeface="SimSun"/>
                <a:cs typeface="SimSun"/>
              </a:rPr>
              <a:t> </a:t>
            </a:r>
            <a:r>
              <a:rPr lang="en-US" altLang="zh-CN" dirty="0" sz="2200" spc="156">
                <a:solidFill>
                  <a:srgbClr val="000000"/>
                </a:solidFill>
                <a:latin typeface="Arial"/>
                <a:ea typeface="Arial"/>
                <a:cs typeface="Arial"/>
              </a:rPr>
              <a:t>Small</a:t>
            </a:r>
            <a:r>
              <a:rPr lang="en-US" altLang="zh-CN" dirty="0" sz="2200" spc="-15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147">
                <a:solidFill>
                  <a:srgbClr val="000000"/>
                </a:solidFill>
                <a:latin typeface="Arial"/>
                <a:ea typeface="Arial"/>
                <a:cs typeface="Arial"/>
              </a:rPr>
              <a:t>Square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  <p:sp>
        <p:nvSpPr>
          <p:cNvPr id="56" name="Text Box56"/>
          <p:cNvSpPr txBox="1"/>
          <p:nvPr/>
        </p:nvSpPr>
        <p:spPr>
          <a:xfrm>
            <a:off x="1028700" y="4979795"/>
            <a:ext cx="3199232" cy="3429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701"/>
              </a:lnSpc>
            </a:pPr>
            <a:r>
              <a:rPr lang="en-US" altLang="zh-CN" dirty="0" sz="2200" spc="197">
                <a:solidFill>
                  <a:srgbClr val="000000"/>
                </a:solidFill>
                <a:latin typeface="Arial"/>
                <a:ea typeface="Arial"/>
                <a:cs typeface="Arial"/>
              </a:rPr>
              <a:t>468</a:t>
            </a:r>
            <a:r>
              <a:rPr lang="en-US" altLang="zh-CN" dirty="0" sz="2200" spc="-193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83">
                <a:solidFill>
                  <a:srgbClr val="000000"/>
                </a:solidFill>
                <a:latin typeface="Arial"/>
                <a:ea typeface="Arial"/>
                <a:cs typeface="Arial"/>
              </a:rPr>
              <a:t>x</a:t>
            </a:r>
            <a:r>
              <a:rPr lang="en-US" altLang="zh-CN" dirty="0" sz="2200" spc="-7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193">
                <a:solidFill>
                  <a:srgbClr val="000000"/>
                </a:solidFill>
                <a:latin typeface="Arial"/>
                <a:ea typeface="Arial"/>
                <a:cs typeface="Arial"/>
              </a:rPr>
              <a:t>60</a:t>
            </a:r>
            <a:r>
              <a:rPr lang="en-US" altLang="zh-CN" dirty="0" sz="2200" spc="-18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-1092">
                <a:solidFill>
                  <a:srgbClr val="000000"/>
                </a:solidFill>
                <a:latin typeface="SimSun"/>
                <a:ea typeface="SimSun"/>
                <a:cs typeface="SimSun"/>
              </a:rPr>
              <a:t>–</a:t>
            </a:r>
            <a:r>
              <a:rPr lang="en-US" altLang="zh-CN" dirty="0" sz="2200" spc="-485">
                <a:solidFill>
                  <a:srgbClr val="000000"/>
                </a:solidFill>
                <a:latin typeface="SimSun"/>
                <a:ea typeface="SimSun"/>
                <a:cs typeface="SimSun"/>
              </a:rPr>
              <a:t> </a:t>
            </a:r>
            <a:r>
              <a:rPr lang="en-US" altLang="zh-CN" dirty="0" sz="2200" spc="148">
                <a:solidFill>
                  <a:srgbClr val="000000"/>
                </a:solidFill>
                <a:latin typeface="Arial"/>
                <a:ea typeface="Arial"/>
                <a:cs typeface="Arial"/>
              </a:rPr>
              <a:t>Full</a:t>
            </a:r>
            <a:r>
              <a:rPr lang="en-US" altLang="zh-CN" dirty="0" sz="2200" spc="-143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199">
                <a:solidFill>
                  <a:srgbClr val="000000"/>
                </a:solidFill>
                <a:latin typeface="Arial"/>
                <a:ea typeface="Arial"/>
                <a:cs typeface="Arial"/>
              </a:rPr>
              <a:t>Banner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  <p:sp>
        <p:nvSpPr>
          <p:cNvPr id="57" name="Text Box57"/>
          <p:cNvSpPr txBox="1"/>
          <p:nvPr/>
        </p:nvSpPr>
        <p:spPr>
          <a:xfrm>
            <a:off x="1028700" y="5398895"/>
            <a:ext cx="3344960" cy="3429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701"/>
              </a:lnSpc>
            </a:pPr>
            <a:r>
              <a:rPr lang="en-US" altLang="zh-CN" dirty="0" sz="2200" spc="114">
                <a:solidFill>
                  <a:srgbClr val="000000"/>
                </a:solidFill>
                <a:latin typeface="Arial"/>
                <a:ea typeface="Arial"/>
                <a:cs typeface="Arial"/>
              </a:rPr>
              <a:t>728</a:t>
            </a:r>
            <a:r>
              <a:rPr lang="en-US" altLang="zh-CN" dirty="0" sz="2200" spc="-11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83">
                <a:solidFill>
                  <a:srgbClr val="000000"/>
                </a:solidFill>
                <a:latin typeface="Arial"/>
                <a:ea typeface="Arial"/>
                <a:cs typeface="Arial"/>
              </a:rPr>
              <a:t>x</a:t>
            </a:r>
            <a:r>
              <a:rPr lang="en-US" altLang="zh-CN" dirty="0" sz="2200" spc="-7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193">
                <a:solidFill>
                  <a:srgbClr val="000000"/>
                </a:solidFill>
                <a:latin typeface="Arial"/>
                <a:ea typeface="Arial"/>
                <a:cs typeface="Arial"/>
              </a:rPr>
              <a:t>90</a:t>
            </a:r>
            <a:r>
              <a:rPr lang="en-US" altLang="zh-CN" dirty="0" sz="2200" spc="-18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-1092">
                <a:solidFill>
                  <a:srgbClr val="000000"/>
                </a:solidFill>
                <a:latin typeface="SimSun"/>
                <a:ea typeface="SimSun"/>
                <a:cs typeface="SimSun"/>
              </a:rPr>
              <a:t>–</a:t>
            </a:r>
            <a:r>
              <a:rPr lang="en-US" altLang="zh-CN" dirty="0" sz="2200" spc="-485">
                <a:solidFill>
                  <a:srgbClr val="000000"/>
                </a:solidFill>
                <a:latin typeface="SimSun"/>
                <a:ea typeface="SimSun"/>
                <a:cs typeface="SimSun"/>
              </a:rPr>
              <a:t> </a:t>
            </a:r>
            <a:r>
              <a:rPr lang="en-US" altLang="zh-CN" dirty="0" sz="2200" spc="179">
                <a:solidFill>
                  <a:srgbClr val="000000"/>
                </a:solidFill>
                <a:latin typeface="Arial"/>
                <a:ea typeface="Arial"/>
                <a:cs typeface="Arial"/>
              </a:rPr>
              <a:t>Leaderboard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  <p:sp>
        <p:nvSpPr>
          <p:cNvPr id="58" name="Text Box58"/>
          <p:cNvSpPr txBox="1"/>
          <p:nvPr/>
        </p:nvSpPr>
        <p:spPr>
          <a:xfrm>
            <a:off x="1028700" y="5817995"/>
            <a:ext cx="4021993" cy="3429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701"/>
              </a:lnSpc>
            </a:pPr>
            <a:r>
              <a:rPr lang="en-US" altLang="zh-CN" dirty="0" sz="2200" spc="182">
                <a:solidFill>
                  <a:srgbClr val="000000"/>
                </a:solidFill>
                <a:latin typeface="Arial"/>
                <a:ea typeface="Arial"/>
                <a:cs typeface="Arial"/>
              </a:rPr>
              <a:t>300</a:t>
            </a:r>
            <a:r>
              <a:rPr lang="en-US" altLang="zh-CN" dirty="0" sz="2200" spc="-177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83">
                <a:solidFill>
                  <a:srgbClr val="000000"/>
                </a:solidFill>
                <a:latin typeface="Arial"/>
                <a:ea typeface="Arial"/>
                <a:cs typeface="Arial"/>
              </a:rPr>
              <a:t>x</a:t>
            </a:r>
            <a:r>
              <a:rPr lang="en-US" altLang="zh-CN" dirty="0" sz="2200" spc="-7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114">
                <a:solidFill>
                  <a:srgbClr val="000000"/>
                </a:solidFill>
                <a:latin typeface="Arial"/>
                <a:ea typeface="Arial"/>
                <a:cs typeface="Arial"/>
              </a:rPr>
              <a:t>250</a:t>
            </a:r>
            <a:r>
              <a:rPr lang="en-US" altLang="zh-CN" dirty="0" sz="2200" spc="-10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-1092">
                <a:solidFill>
                  <a:srgbClr val="000000"/>
                </a:solidFill>
                <a:latin typeface="SimSun"/>
                <a:ea typeface="SimSun"/>
                <a:cs typeface="SimSun"/>
              </a:rPr>
              <a:t>–</a:t>
            </a:r>
            <a:r>
              <a:rPr lang="en-US" altLang="zh-CN" dirty="0" sz="2200" spc="-485">
                <a:solidFill>
                  <a:srgbClr val="000000"/>
                </a:solidFill>
                <a:latin typeface="SimSun"/>
                <a:ea typeface="SimSun"/>
                <a:cs typeface="SimSun"/>
              </a:rPr>
              <a:t> </a:t>
            </a:r>
            <a:r>
              <a:rPr lang="en-US" altLang="zh-CN" dirty="0" sz="2200" spc="276">
                <a:solidFill>
                  <a:srgbClr val="000000"/>
                </a:solidFill>
                <a:latin typeface="Arial"/>
                <a:ea typeface="Arial"/>
                <a:cs typeface="Arial"/>
              </a:rPr>
              <a:t>Medium</a:t>
            </a:r>
            <a:r>
              <a:rPr lang="en-US" altLang="zh-CN" dirty="0" sz="2200" spc="-272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199">
                <a:solidFill>
                  <a:srgbClr val="000000"/>
                </a:solidFill>
                <a:latin typeface="Arial"/>
                <a:ea typeface="Arial"/>
                <a:cs typeface="Arial"/>
              </a:rPr>
              <a:t>Banner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  <p:sp>
        <p:nvSpPr>
          <p:cNvPr id="59" name="Text Box59"/>
          <p:cNvSpPr txBox="1"/>
          <p:nvPr/>
        </p:nvSpPr>
        <p:spPr>
          <a:xfrm>
            <a:off x="1028700" y="6237095"/>
            <a:ext cx="4018074" cy="3429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701"/>
              </a:lnSpc>
            </a:pPr>
            <a:r>
              <a:rPr lang="en-US" altLang="zh-CN" dirty="0" sz="2200" spc="71">
                <a:solidFill>
                  <a:srgbClr val="000000"/>
                </a:solidFill>
                <a:latin typeface="Arial"/>
                <a:ea typeface="Arial"/>
                <a:cs typeface="Arial"/>
              </a:rPr>
              <a:t>336</a:t>
            </a:r>
            <a:r>
              <a:rPr lang="en-US" altLang="zh-CN" dirty="0" sz="2200" spc="-67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83">
                <a:solidFill>
                  <a:srgbClr val="000000"/>
                </a:solidFill>
                <a:latin typeface="Arial"/>
                <a:ea typeface="Arial"/>
                <a:cs typeface="Arial"/>
              </a:rPr>
              <a:t>x</a:t>
            </a:r>
            <a:r>
              <a:rPr lang="en-US" altLang="zh-CN" dirty="0" sz="2200" spc="-7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168">
                <a:solidFill>
                  <a:srgbClr val="000000"/>
                </a:solidFill>
                <a:latin typeface="Arial"/>
                <a:ea typeface="Arial"/>
                <a:cs typeface="Arial"/>
              </a:rPr>
              <a:t>280</a:t>
            </a:r>
            <a:r>
              <a:rPr lang="en-US" altLang="zh-CN" dirty="0" sz="2200" spc="-165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-1092">
                <a:solidFill>
                  <a:srgbClr val="000000"/>
                </a:solidFill>
                <a:latin typeface="SimSun"/>
                <a:ea typeface="SimSun"/>
                <a:cs typeface="SimSun"/>
              </a:rPr>
              <a:t>–</a:t>
            </a:r>
            <a:r>
              <a:rPr lang="en-US" altLang="zh-CN" dirty="0" sz="2200" spc="-485">
                <a:solidFill>
                  <a:srgbClr val="000000"/>
                </a:solidFill>
                <a:latin typeface="SimSun"/>
                <a:ea typeface="SimSun"/>
                <a:cs typeface="SimSun"/>
              </a:rPr>
              <a:t> </a:t>
            </a:r>
            <a:r>
              <a:rPr lang="en-US" altLang="zh-CN" dirty="0" sz="2200" spc="160">
                <a:solidFill>
                  <a:srgbClr val="000000"/>
                </a:solidFill>
                <a:latin typeface="Arial"/>
                <a:ea typeface="Arial"/>
                <a:cs typeface="Arial"/>
              </a:rPr>
              <a:t>Large</a:t>
            </a:r>
            <a:r>
              <a:rPr lang="en-US" altLang="zh-CN" dirty="0" sz="2200" spc="-155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176">
                <a:solidFill>
                  <a:srgbClr val="000000"/>
                </a:solidFill>
                <a:latin typeface="Arial"/>
                <a:ea typeface="Arial"/>
                <a:cs typeface="Arial"/>
              </a:rPr>
              <a:t>Rectangle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  <p:sp>
        <p:nvSpPr>
          <p:cNvPr id="60" name="Text Box60"/>
          <p:cNvSpPr txBox="1"/>
          <p:nvPr/>
        </p:nvSpPr>
        <p:spPr>
          <a:xfrm>
            <a:off x="1028700" y="6656196"/>
            <a:ext cx="3204857" cy="3429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701"/>
              </a:lnSpc>
            </a:pPr>
            <a:r>
              <a:rPr lang="en-US" altLang="zh-CN" dirty="0" sz="2200" spc="-37">
                <a:solidFill>
                  <a:srgbClr val="000000"/>
                </a:solidFill>
                <a:latin typeface="Arial"/>
                <a:ea typeface="Arial"/>
                <a:cs typeface="Arial"/>
              </a:rPr>
              <a:t>120</a:t>
            </a:r>
            <a:r>
              <a:rPr lang="en-US" altLang="zh-CN" dirty="0" sz="22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87">
                <a:solidFill>
                  <a:srgbClr val="000000"/>
                </a:solidFill>
                <a:latin typeface="Arial"/>
                <a:ea typeface="Arial"/>
                <a:cs typeface="Arial"/>
              </a:rPr>
              <a:t>x</a:t>
            </a:r>
            <a:r>
              <a:rPr lang="en-US" altLang="zh-CN" dirty="0" sz="2200" spc="-82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216">
                <a:solidFill>
                  <a:srgbClr val="000000"/>
                </a:solidFill>
                <a:latin typeface="Arial"/>
                <a:ea typeface="Arial"/>
                <a:cs typeface="Arial"/>
              </a:rPr>
              <a:t>600</a:t>
            </a:r>
            <a:r>
              <a:rPr lang="en-US" altLang="zh-CN" dirty="0" sz="2200" spc="-213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-1092">
                <a:solidFill>
                  <a:srgbClr val="000000"/>
                </a:solidFill>
                <a:latin typeface="SimSun"/>
                <a:ea typeface="SimSun"/>
                <a:cs typeface="SimSun"/>
              </a:rPr>
              <a:t>–</a:t>
            </a:r>
            <a:r>
              <a:rPr lang="en-US" altLang="zh-CN" dirty="0" sz="2200" spc="-485">
                <a:solidFill>
                  <a:srgbClr val="000000"/>
                </a:solidFill>
                <a:latin typeface="SimSun"/>
                <a:ea typeface="SimSun"/>
                <a:cs typeface="SimSun"/>
              </a:rPr>
              <a:t> </a:t>
            </a:r>
            <a:r>
              <a:rPr lang="en-US" altLang="zh-CN" dirty="0" sz="2200" spc="130">
                <a:solidFill>
                  <a:srgbClr val="000000"/>
                </a:solidFill>
                <a:latin typeface="Arial"/>
                <a:ea typeface="Arial"/>
                <a:cs typeface="Arial"/>
              </a:rPr>
              <a:t>Skyscraper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  <p:sp>
        <p:nvSpPr>
          <p:cNvPr id="61" name="Text Box61"/>
          <p:cNvSpPr txBox="1"/>
          <p:nvPr/>
        </p:nvSpPr>
        <p:spPr>
          <a:xfrm>
            <a:off x="1028700" y="7075296"/>
            <a:ext cx="4050124" cy="3429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701"/>
              </a:lnSpc>
            </a:pPr>
            <a:r>
              <a:rPr lang="en-US" altLang="zh-CN" dirty="0" sz="2200" spc="-7">
                <a:solidFill>
                  <a:srgbClr val="000000"/>
                </a:solidFill>
                <a:latin typeface="Arial"/>
                <a:ea typeface="Arial"/>
                <a:cs typeface="Arial"/>
              </a:rPr>
              <a:t>160</a:t>
            </a:r>
            <a:r>
              <a:rPr lang="en-US" altLang="zh-CN" dirty="0" sz="2200" spc="5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83">
                <a:solidFill>
                  <a:srgbClr val="000000"/>
                </a:solidFill>
                <a:latin typeface="Arial"/>
                <a:ea typeface="Arial"/>
                <a:cs typeface="Arial"/>
              </a:rPr>
              <a:t>x</a:t>
            </a:r>
            <a:r>
              <a:rPr lang="en-US" altLang="zh-CN" dirty="0" sz="2200" spc="-7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216">
                <a:solidFill>
                  <a:srgbClr val="000000"/>
                </a:solidFill>
                <a:latin typeface="Arial"/>
                <a:ea typeface="Arial"/>
                <a:cs typeface="Arial"/>
              </a:rPr>
              <a:t>600</a:t>
            </a:r>
            <a:r>
              <a:rPr lang="en-US" altLang="zh-CN" dirty="0" sz="2200" spc="-213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-1092">
                <a:solidFill>
                  <a:srgbClr val="000000"/>
                </a:solidFill>
                <a:latin typeface="SimSun"/>
                <a:ea typeface="SimSun"/>
                <a:cs typeface="SimSun"/>
              </a:rPr>
              <a:t>–</a:t>
            </a:r>
            <a:r>
              <a:rPr lang="en-US" altLang="zh-CN" dirty="0" sz="2200" spc="-485">
                <a:solidFill>
                  <a:srgbClr val="000000"/>
                </a:solidFill>
                <a:latin typeface="SimSun"/>
                <a:ea typeface="SimSun"/>
                <a:cs typeface="SimSun"/>
              </a:rPr>
              <a:t> </a:t>
            </a:r>
            <a:r>
              <a:rPr lang="en-US" altLang="zh-CN" dirty="0" sz="2200" spc="234">
                <a:solidFill>
                  <a:srgbClr val="000000"/>
                </a:solidFill>
                <a:latin typeface="Arial"/>
                <a:ea typeface="Arial"/>
                <a:cs typeface="Arial"/>
              </a:rPr>
              <a:t>Wide</a:t>
            </a:r>
            <a:r>
              <a:rPr lang="en-US" altLang="zh-CN" dirty="0" sz="2200" spc="-22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130">
                <a:solidFill>
                  <a:srgbClr val="000000"/>
                </a:solidFill>
                <a:latin typeface="Arial"/>
                <a:ea typeface="Arial"/>
                <a:cs typeface="Arial"/>
              </a:rPr>
              <a:t>Skyscraper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  <p:sp>
        <p:nvSpPr>
          <p:cNvPr id="62" name="Text Box62"/>
          <p:cNvSpPr txBox="1"/>
          <p:nvPr/>
        </p:nvSpPr>
        <p:spPr>
          <a:xfrm>
            <a:off x="1028700" y="7494395"/>
            <a:ext cx="3620341" cy="3429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701"/>
              </a:lnSpc>
            </a:pPr>
            <a:r>
              <a:rPr lang="en-US" altLang="zh-CN" dirty="0" sz="2200" spc="182">
                <a:solidFill>
                  <a:srgbClr val="000000"/>
                </a:solidFill>
                <a:latin typeface="Arial"/>
                <a:ea typeface="Arial"/>
                <a:cs typeface="Arial"/>
              </a:rPr>
              <a:t>300</a:t>
            </a:r>
            <a:r>
              <a:rPr lang="en-US" altLang="zh-CN" dirty="0" sz="2200" spc="-177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83">
                <a:solidFill>
                  <a:srgbClr val="000000"/>
                </a:solidFill>
                <a:latin typeface="Arial"/>
                <a:ea typeface="Arial"/>
                <a:cs typeface="Arial"/>
              </a:rPr>
              <a:t>x</a:t>
            </a:r>
            <a:r>
              <a:rPr lang="en-US" altLang="zh-CN" dirty="0" sz="2200" spc="-7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216">
                <a:solidFill>
                  <a:srgbClr val="000000"/>
                </a:solidFill>
                <a:latin typeface="Arial"/>
                <a:ea typeface="Arial"/>
                <a:cs typeface="Arial"/>
              </a:rPr>
              <a:t>600</a:t>
            </a:r>
            <a:r>
              <a:rPr lang="en-US" altLang="zh-CN" dirty="0" sz="2200" spc="-213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-1092">
                <a:solidFill>
                  <a:srgbClr val="000000"/>
                </a:solidFill>
                <a:latin typeface="SimSun"/>
                <a:ea typeface="SimSun"/>
                <a:cs typeface="SimSun"/>
              </a:rPr>
              <a:t>–</a:t>
            </a:r>
            <a:r>
              <a:rPr lang="en-US" altLang="zh-CN" dirty="0" sz="2200" spc="-485">
                <a:solidFill>
                  <a:srgbClr val="000000"/>
                </a:solidFill>
                <a:latin typeface="SimSun"/>
                <a:ea typeface="SimSun"/>
                <a:cs typeface="SimSun"/>
              </a:rPr>
              <a:t> </a:t>
            </a:r>
            <a:r>
              <a:rPr lang="en-US" altLang="zh-CN" dirty="0" sz="2200" spc="157">
                <a:solidFill>
                  <a:srgbClr val="000000"/>
                </a:solidFill>
                <a:latin typeface="Arial"/>
                <a:ea typeface="Arial"/>
                <a:cs typeface="Arial"/>
              </a:rPr>
              <a:t>Half-Page</a:t>
            </a:r>
            <a:r>
              <a:rPr lang="en-US" altLang="zh-CN" dirty="0" sz="2200" spc="-152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208">
                <a:solidFill>
                  <a:srgbClr val="000000"/>
                </a:solidFill>
                <a:latin typeface="Arial"/>
                <a:ea typeface="Arial"/>
                <a:cs typeface="Arial"/>
              </a:rPr>
              <a:t>Ad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  <p:sp>
        <p:nvSpPr>
          <p:cNvPr id="63" name="Text Box63"/>
          <p:cNvSpPr txBox="1"/>
          <p:nvPr/>
        </p:nvSpPr>
        <p:spPr>
          <a:xfrm>
            <a:off x="1028700" y="7913495"/>
            <a:ext cx="4257736" cy="3429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701"/>
              </a:lnSpc>
            </a:pPr>
            <a:r>
              <a:rPr lang="en-US" altLang="zh-CN" dirty="0" sz="2200" spc="162">
                <a:solidFill>
                  <a:srgbClr val="000000"/>
                </a:solidFill>
                <a:latin typeface="Arial"/>
                <a:ea typeface="Arial"/>
                <a:cs typeface="Arial"/>
              </a:rPr>
              <a:t>970</a:t>
            </a:r>
            <a:r>
              <a:rPr lang="en-US" altLang="zh-CN" dirty="0" sz="2200" spc="-15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83">
                <a:solidFill>
                  <a:srgbClr val="000000"/>
                </a:solidFill>
                <a:latin typeface="Arial"/>
                <a:ea typeface="Arial"/>
                <a:cs typeface="Arial"/>
              </a:rPr>
              <a:t>x</a:t>
            </a:r>
            <a:r>
              <a:rPr lang="en-US" altLang="zh-CN" dirty="0" sz="2200" spc="-7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193">
                <a:solidFill>
                  <a:srgbClr val="000000"/>
                </a:solidFill>
                <a:latin typeface="Arial"/>
                <a:ea typeface="Arial"/>
                <a:cs typeface="Arial"/>
              </a:rPr>
              <a:t>90</a:t>
            </a:r>
            <a:r>
              <a:rPr lang="en-US" altLang="zh-CN" dirty="0" sz="2200" spc="-189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-1092">
                <a:solidFill>
                  <a:srgbClr val="000000"/>
                </a:solidFill>
                <a:latin typeface="SimSun"/>
                <a:ea typeface="SimSun"/>
                <a:cs typeface="SimSun"/>
              </a:rPr>
              <a:t>–</a:t>
            </a:r>
            <a:r>
              <a:rPr lang="en-US" altLang="zh-CN" dirty="0" sz="2200" spc="-485">
                <a:solidFill>
                  <a:srgbClr val="000000"/>
                </a:solidFill>
                <a:latin typeface="SimSun"/>
                <a:ea typeface="SimSun"/>
                <a:cs typeface="SimSun"/>
              </a:rPr>
              <a:t> </a:t>
            </a:r>
            <a:r>
              <a:rPr lang="en-US" altLang="zh-CN" dirty="0" sz="2200" spc="160">
                <a:solidFill>
                  <a:srgbClr val="000000"/>
                </a:solidFill>
                <a:latin typeface="Arial"/>
                <a:ea typeface="Arial"/>
                <a:cs typeface="Arial"/>
              </a:rPr>
              <a:t>Large</a:t>
            </a:r>
            <a:r>
              <a:rPr lang="en-US" altLang="zh-CN" dirty="0" sz="2200" spc="-155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179">
                <a:solidFill>
                  <a:srgbClr val="000000"/>
                </a:solidFill>
                <a:latin typeface="Arial"/>
                <a:ea typeface="Arial"/>
                <a:cs typeface="Arial"/>
              </a:rPr>
              <a:t>Leaderboard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65" name="Image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66" name="Text Box66"/>
          <p:cNvSpPr txBox="1"/>
          <p:nvPr/>
        </p:nvSpPr>
        <p:spPr>
          <a:xfrm>
            <a:off x="3535101" y="2644680"/>
            <a:ext cx="11255785" cy="10836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3"/>
              </a:lnSpc>
            </a:pPr>
            <a:r>
              <a:rPr lang="en-US" altLang="zh-CN" dirty="0" sz="7000" spc="556">
                <a:solidFill>
                  <a:srgbClr val="FFFFFF"/>
                </a:solidFill>
                <a:latin typeface="Arial"/>
                <a:ea typeface="Arial"/>
                <a:cs typeface="Arial"/>
              </a:rPr>
              <a:t>Find</a:t>
            </a:r>
            <a:r>
              <a:rPr lang="en-US" altLang="zh-CN" dirty="0" sz="7000" spc="-64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74">
                <a:solidFill>
                  <a:srgbClr val="FFFFFF"/>
                </a:solidFill>
                <a:latin typeface="Arial"/>
                <a:ea typeface="Arial"/>
                <a:cs typeface="Arial"/>
              </a:rPr>
              <a:t>at</a:t>
            </a:r>
            <a:r>
              <a:rPr lang="en-US" altLang="zh-CN" dirty="0" sz="7000" spc="-65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355">
                <a:solidFill>
                  <a:srgbClr val="FFFFFF"/>
                </a:solidFill>
                <a:latin typeface="Arial"/>
                <a:ea typeface="Arial"/>
                <a:cs typeface="Arial"/>
              </a:rPr>
              <a:t>least</a:t>
            </a:r>
            <a:r>
              <a:rPr lang="en-US" altLang="zh-CN" dirty="0" sz="7000" spc="-43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9">
                <a:solidFill>
                  <a:srgbClr val="FFFFFF"/>
                </a:solidFill>
                <a:latin typeface="Arial"/>
                <a:ea typeface="Arial"/>
                <a:cs typeface="Arial"/>
              </a:rPr>
              <a:t>5</a:t>
            </a:r>
            <a:r>
              <a:rPr lang="en-US" altLang="zh-CN" dirty="0" sz="7000" spc="-15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14">
                <a:solidFill>
                  <a:srgbClr val="FFFFFF"/>
                </a:solidFill>
                <a:latin typeface="Arial"/>
                <a:ea typeface="Arial"/>
                <a:cs typeface="Arial"/>
              </a:rPr>
              <a:t>banners</a:t>
            </a:r>
            <a:r>
              <a:rPr lang="en-US" altLang="zh-CN" dirty="0" sz="7000" spc="-59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69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67" name="Text Box67"/>
          <p:cNvSpPr txBox="1"/>
          <p:nvPr/>
        </p:nvSpPr>
        <p:spPr>
          <a:xfrm>
            <a:off x="3560848" y="3616230"/>
            <a:ext cx="11204164" cy="30267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indent="1699171">
              <a:lnSpc>
                <a:spcPts val="7944"/>
              </a:lnSpc>
            </a:pPr>
            <a:r>
              <a:rPr lang="en-US" altLang="zh-CN" dirty="0" sz="7000" spc="560">
                <a:solidFill>
                  <a:srgbClr val="FFFFFF"/>
                </a:solidFill>
                <a:latin typeface="Arial"/>
                <a:ea typeface="Arial"/>
                <a:cs typeface="Arial"/>
              </a:rPr>
              <a:t>different</a:t>
            </a:r>
            <a:r>
              <a:rPr lang="en-US" altLang="zh-CN" dirty="0" sz="7000" spc="-64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61">
                <a:solidFill>
                  <a:srgbClr val="FFFFFF"/>
                </a:solidFill>
                <a:latin typeface="Arial"/>
                <a:ea typeface="Arial"/>
                <a:cs typeface="Arial"/>
              </a:rPr>
              <a:t>formats.</a:t>
            </a:r>
            <a:r>
              <a:rPr lang="en-US" altLang="zh-CN" dirty="0" sz="7000" spc="194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36">
                <a:solidFill>
                  <a:srgbClr val="FFFFFF"/>
                </a:solidFill>
                <a:latin typeface="Arial"/>
                <a:ea typeface="Arial"/>
                <a:cs typeface="Arial"/>
              </a:rPr>
              <a:t>Which</a:t>
            </a:r>
            <a:r>
              <a:rPr lang="en-US" altLang="zh-CN" dirty="0" sz="7000" spc="-81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10">
                <a:solidFill>
                  <a:srgbClr val="FFFFFF"/>
                </a:solidFill>
                <a:latin typeface="Arial"/>
                <a:ea typeface="Arial"/>
                <a:cs typeface="Arial"/>
              </a:rPr>
              <a:t>ones</a:t>
            </a:r>
            <a:r>
              <a:rPr lang="en-US" altLang="zh-CN" dirty="0" sz="7000" spc="-49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81">
                <a:solidFill>
                  <a:srgbClr val="FFFFFF"/>
                </a:solidFill>
                <a:latin typeface="Arial"/>
                <a:ea typeface="Arial"/>
                <a:cs typeface="Arial"/>
              </a:rPr>
              <a:t>do</a:t>
            </a:r>
            <a:r>
              <a:rPr lang="en-US" altLang="zh-CN" dirty="0" sz="7000" spc="-76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44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7000" spc="-6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35">
                <a:solidFill>
                  <a:srgbClr val="FFFFFF"/>
                </a:solidFill>
                <a:latin typeface="Arial"/>
                <a:ea typeface="Arial"/>
                <a:cs typeface="Arial"/>
              </a:rPr>
              <a:t>think</a:t>
            </a:r>
            <a:r>
              <a:rPr lang="en-US" altLang="zh-CN" dirty="0" sz="7000" spc="-73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38">
                <a:solidFill>
                  <a:srgbClr val="FFFFFF"/>
                </a:solidFill>
                <a:latin typeface="Arial"/>
                <a:ea typeface="Arial"/>
                <a:cs typeface="Arial"/>
              </a:rPr>
              <a:t>have</a:t>
            </a:r>
            <a:r>
              <a:rPr lang="en-US" altLang="zh-CN" dirty="0" sz="7000" spc="-52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01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7000" spc="-78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95">
                <a:solidFill>
                  <a:srgbClr val="FFFFFF"/>
                </a:solidFill>
                <a:latin typeface="Arial"/>
                <a:ea typeface="Arial"/>
                <a:cs typeface="Arial"/>
              </a:rPr>
              <a:t>highest</a:t>
            </a:r>
            <a:r>
              <a:rPr lang="en-US" altLang="zh-CN" dirty="0" sz="7000" spc="-68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42">
                <a:solidFill>
                  <a:srgbClr val="FFFFFF"/>
                </a:solidFill>
                <a:latin typeface="Arial"/>
                <a:ea typeface="Arial"/>
                <a:cs typeface="Arial"/>
              </a:rPr>
              <a:t>click-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68" name="Text Box68"/>
          <p:cNvSpPr txBox="1"/>
          <p:nvPr/>
        </p:nvSpPr>
        <p:spPr>
          <a:xfrm>
            <a:off x="6032735" y="6530972"/>
            <a:ext cx="6260645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67">
                <a:solidFill>
                  <a:srgbClr val="FFFFFF"/>
                </a:solidFill>
                <a:latin typeface="Arial"/>
                <a:ea typeface="Arial"/>
                <a:cs typeface="Arial"/>
              </a:rPr>
              <a:t>through</a:t>
            </a:r>
            <a:r>
              <a:rPr lang="en-US" altLang="zh-CN" dirty="0" sz="7000" spc="-85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15">
                <a:solidFill>
                  <a:srgbClr val="FFFFFF"/>
                </a:solidFill>
                <a:latin typeface="Arial"/>
                <a:ea typeface="Arial"/>
                <a:cs typeface="Arial"/>
              </a:rPr>
              <a:t>rate?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ath69"/>
          <p:cNvSpPr/>
          <p:nvPr/>
        </p:nvSpPr>
        <p:spPr>
          <a:xfrm/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0" name="Path70"/>
          <p:cNvSpPr/>
          <p:nvPr/>
        </p:nvSpPr>
        <p:spPr>
          <a:xfrm>
            <a:off x="0" y="1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18288000" h="10286999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71" name="Group71"/>
          <p:cNvGrpSpPr/>
          <p:nvPr/>
        </p:nvGrpSpPr>
        <p:grpSpPr>
          <a:xfrm>
            <a:off x="0" y="1028701"/>
            <a:ext cx="18288000" cy="8229877"/>
            <a:chOff x="0" y="1028701"/>
            <a:chExt cx="18288000" cy="8229877"/>
          </a:xfrm>
        </p:grpSpPr>
        <p:pic>
          <p:nvPicPr>
            <p:cNvPr id="72" name="Image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72910" y="8991878"/>
              <a:ext cx="686180" cy="266700"/>
            </a:xfrm>
            <a:prstGeom prst="rect">
              <a:avLst/>
            </a:prstGeom>
            <a:noFill/>
          </p:spPr>
        </p:pic>
        <p:pic>
          <p:nvPicPr>
            <p:cNvPr id="73" name="Image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1626" y="1028701"/>
              <a:ext cx="9096374" cy="5143500"/>
            </a:xfrm>
            <a:prstGeom prst="rect">
              <a:avLst/>
            </a:prstGeom>
            <a:noFill/>
          </p:spPr>
        </p:pic>
        <p:pic>
          <p:nvPicPr>
            <p:cNvPr id="74" name="Image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301634"/>
              <a:ext cx="9144000" cy="4819650"/>
            </a:xfrm>
            <a:prstGeom prst="rect">
              <a:avLst/>
            </a:prstGeom>
            <a:noFill/>
          </p:spPr>
        </p:pic>
      </p:grpSp>
      <p:sp>
        <p:nvSpPr>
          <p:cNvPr id="75" name="Text Box75"/>
          <p:cNvSpPr txBox="1"/>
          <p:nvPr/>
        </p:nvSpPr>
        <p:spPr>
          <a:xfrm>
            <a:off x="1028700" y="1696348"/>
            <a:ext cx="6678369" cy="10835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670">
                <a:solidFill>
                  <a:srgbClr val="1B1A1A"/>
                </a:solidFill>
                <a:latin typeface="Arial"/>
                <a:ea typeface="Arial"/>
                <a:cs typeface="Arial"/>
              </a:rPr>
              <a:t>Entertainment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76" name="Text Box76"/>
          <p:cNvSpPr txBox="1"/>
          <p:nvPr/>
        </p:nvSpPr>
        <p:spPr>
          <a:xfrm>
            <a:off x="11159928" y="7477913"/>
            <a:ext cx="4812672" cy="10836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3"/>
              </a:lnSpc>
            </a:pPr>
            <a:r>
              <a:rPr lang="en-US" altLang="zh-CN" dirty="0" sz="7000" spc="545">
                <a:solidFill>
                  <a:srgbClr val="1B1A1A"/>
                </a:solidFill>
                <a:latin typeface="Arial"/>
                <a:ea typeface="Arial"/>
                <a:cs typeface="Arial"/>
              </a:rPr>
              <a:t>Gardening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78" name="Image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8"/>
            <a:ext cx="686180" cy="266700"/>
          </a:xfrm>
          <a:prstGeom prst="rect">
            <a:avLst/>
          </a:prstGeom>
          <a:noFill/>
        </p:spPr>
      </p:pic>
      <p:sp>
        <p:nvSpPr>
          <p:cNvPr id="79" name="Text Box79"/>
          <p:cNvSpPr txBox="1"/>
          <p:nvPr/>
        </p:nvSpPr>
        <p:spPr>
          <a:xfrm>
            <a:off x="2688039" y="2644772"/>
            <a:ext cx="12949757" cy="30266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marL="700831" indent="-700831">
              <a:lnSpc>
                <a:spcPts val="7944"/>
              </a:lnSpc>
            </a:pPr>
            <a:r>
              <a:rPr lang="en-US" altLang="zh-CN" dirty="0" sz="7000" spc="143">
                <a:solidFill>
                  <a:srgbClr val="FFFFFF"/>
                </a:solidFill>
                <a:latin typeface="Arial"/>
                <a:ea typeface="Arial"/>
                <a:cs typeface="Arial"/>
              </a:rPr>
              <a:t>As</a:t>
            </a:r>
            <a:r>
              <a:rPr lang="en-US" altLang="zh-CN" dirty="0" sz="7000" spc="-2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44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7000" spc="-6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64">
                <a:solidFill>
                  <a:srgbClr val="FFFFFF"/>
                </a:solidFill>
                <a:latin typeface="Arial"/>
                <a:ea typeface="Arial"/>
                <a:cs typeface="Arial"/>
              </a:rPr>
              <a:t>begin</a:t>
            </a:r>
            <a:r>
              <a:rPr lang="en-US" altLang="zh-CN" dirty="0" sz="7000" spc="-74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03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7000" spc="-78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64">
                <a:solidFill>
                  <a:srgbClr val="FFFFFF"/>
                </a:solidFill>
                <a:latin typeface="Arial"/>
                <a:ea typeface="Arial"/>
                <a:cs typeface="Arial"/>
              </a:rPr>
              <a:t>put</a:t>
            </a:r>
            <a:r>
              <a:rPr lang="en-US" altLang="zh-CN" dirty="0" sz="7000" spc="-94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60">
                <a:solidFill>
                  <a:srgbClr val="FFFFFF"/>
                </a:solidFill>
                <a:latin typeface="Arial"/>
                <a:ea typeface="Arial"/>
                <a:cs typeface="Arial"/>
              </a:rPr>
              <a:t>together</a:t>
            </a:r>
            <a:r>
              <a:rPr lang="en-US" altLang="zh-CN" dirty="0" sz="7000" spc="-65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31">
                <a:solidFill>
                  <a:srgbClr val="FFFFFF"/>
                </a:solidFill>
                <a:latin typeface="Arial"/>
                <a:ea typeface="Arial"/>
                <a:cs typeface="Arial"/>
              </a:rPr>
              <a:t>your</a:t>
            </a:r>
            <a:r>
              <a:rPr lang="en-US" altLang="zh-CN" dirty="0" sz="7000" spc="-6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32">
                <a:solidFill>
                  <a:srgbClr val="FFFFFF"/>
                </a:solidFill>
                <a:latin typeface="Arial"/>
                <a:ea typeface="Arial"/>
                <a:cs typeface="Arial"/>
              </a:rPr>
              <a:t>communication</a:t>
            </a:r>
            <a:r>
              <a:rPr lang="en-US" altLang="zh-CN" dirty="0" sz="7000" spc="-81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35">
                <a:solidFill>
                  <a:srgbClr val="FFFFFF"/>
                </a:solidFill>
                <a:latin typeface="Arial"/>
                <a:ea typeface="Arial"/>
                <a:cs typeface="Arial"/>
              </a:rPr>
              <a:t>mix,</a:t>
            </a:r>
            <a:r>
              <a:rPr lang="en-US" altLang="zh-CN" dirty="0" sz="7000" spc="-43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79">
                <a:solidFill>
                  <a:srgbClr val="FFFFFF"/>
                </a:solidFill>
                <a:latin typeface="Arial"/>
                <a:ea typeface="Arial"/>
                <a:cs typeface="Arial"/>
              </a:rPr>
              <a:t>what</a:t>
            </a:r>
            <a:r>
              <a:rPr lang="en-US" altLang="zh-CN" dirty="0" sz="7000" spc="-86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03">
                <a:solidFill>
                  <a:srgbClr val="FFFFFF"/>
                </a:solidFill>
                <a:latin typeface="Arial"/>
                <a:ea typeface="Arial"/>
                <a:cs typeface="Arial"/>
              </a:rPr>
              <a:t>questions</a:t>
            </a:r>
            <a:r>
              <a:rPr lang="en-US" altLang="zh-CN" dirty="0" sz="7000" spc="-59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30">
                <a:solidFill>
                  <a:srgbClr val="FFFFFF"/>
                </a:solidFill>
                <a:latin typeface="Arial"/>
                <a:ea typeface="Arial"/>
                <a:cs typeface="Arial"/>
              </a:rPr>
              <a:t>will</a:t>
            </a:r>
            <a:r>
              <a:rPr lang="en-US" altLang="zh-CN" dirty="0" sz="7000" spc="-61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44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7000" spc="-6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298">
                <a:solidFill>
                  <a:srgbClr val="FFFFFF"/>
                </a:solidFill>
                <a:latin typeface="Arial"/>
                <a:ea typeface="Arial"/>
                <a:cs typeface="Arial"/>
              </a:rPr>
              <a:t>ask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80" name="Text Box80"/>
          <p:cNvSpPr txBox="1"/>
          <p:nvPr/>
        </p:nvSpPr>
        <p:spPr>
          <a:xfrm>
            <a:off x="3839968" y="5559422"/>
            <a:ext cx="10645984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91">
                <a:solidFill>
                  <a:srgbClr val="FFFFFF"/>
                </a:solidFill>
                <a:latin typeface="Arial"/>
                <a:ea typeface="Arial"/>
                <a:cs typeface="Arial"/>
              </a:rPr>
              <a:t>when</a:t>
            </a:r>
            <a:r>
              <a:rPr lang="en-US" altLang="zh-CN" dirty="0" sz="7000" spc="-87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35">
                <a:solidFill>
                  <a:srgbClr val="FFFFFF"/>
                </a:solidFill>
                <a:latin typeface="Arial"/>
                <a:ea typeface="Arial"/>
                <a:cs typeface="Arial"/>
              </a:rPr>
              <a:t>categorizing</a:t>
            </a:r>
            <a:r>
              <a:rPr lang="en-US" altLang="zh-CN" dirty="0" sz="7000" spc="-6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31">
                <a:solidFill>
                  <a:srgbClr val="FFFFFF"/>
                </a:solidFill>
                <a:latin typeface="Arial"/>
                <a:ea typeface="Arial"/>
                <a:cs typeface="Arial"/>
              </a:rPr>
              <a:t>your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81" name="Text Box81"/>
          <p:cNvSpPr txBox="1"/>
          <p:nvPr/>
        </p:nvSpPr>
        <p:spPr>
          <a:xfrm>
            <a:off x="6814746" y="6530972"/>
            <a:ext cx="4696352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486">
                <a:solidFill>
                  <a:srgbClr val="FFFFFF"/>
                </a:solidFill>
                <a:latin typeface="Arial"/>
                <a:ea typeface="Arial"/>
                <a:cs typeface="Arial"/>
              </a:rPr>
              <a:t>audience?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83" name="Image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34" y="3493818"/>
            <a:ext cx="9382126" cy="8573"/>
          </a:xfrm>
          <a:prstGeom prst="rect">
            <a:avLst/>
          </a:prstGeom>
          <a:noFill/>
        </p:spPr>
      </p:pic>
      <p:pic>
        <p:nvPicPr>
          <p:cNvPr id="84" name="Image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910" y="8991874"/>
            <a:ext cx="686180" cy="266700"/>
          </a:xfrm>
          <a:prstGeom prst="rect">
            <a:avLst/>
          </a:prstGeom>
          <a:noFill/>
        </p:spPr>
      </p:pic>
      <p:sp>
        <p:nvSpPr>
          <p:cNvPr id="85" name="Text Box85"/>
          <p:cNvSpPr txBox="1"/>
          <p:nvPr/>
        </p:nvSpPr>
        <p:spPr>
          <a:xfrm>
            <a:off x="1340034" y="1183935"/>
            <a:ext cx="6476632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625">
                <a:solidFill>
                  <a:srgbClr val="FFFFFF"/>
                </a:solidFill>
                <a:latin typeface="Arial"/>
                <a:ea typeface="Arial"/>
                <a:cs typeface="Arial"/>
              </a:rPr>
              <a:t>Segmentation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86" name="Text Box86"/>
          <p:cNvSpPr txBox="1"/>
          <p:nvPr/>
        </p:nvSpPr>
        <p:spPr>
          <a:xfrm>
            <a:off x="1340034" y="2247975"/>
            <a:ext cx="3621694" cy="61921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876"/>
              </a:lnSpc>
            </a:pPr>
            <a:r>
              <a:rPr lang="en-US" altLang="zh-CN" dirty="0" sz="4000" spc="184">
                <a:solidFill>
                  <a:srgbClr val="FFFFFF"/>
                </a:solidFill>
                <a:latin typeface="Arial"/>
                <a:ea typeface="Arial"/>
                <a:cs typeface="Arial"/>
              </a:rPr>
              <a:t>Key</a:t>
            </a:r>
            <a:r>
              <a:rPr lang="en-US" altLang="zh-CN" dirty="0" sz="4000" spc="-23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287">
                <a:solidFill>
                  <a:srgbClr val="FFFFFF"/>
                </a:solidFill>
                <a:latin typeface="Arial"/>
                <a:ea typeface="Arial"/>
                <a:cs typeface="Arial"/>
              </a:rPr>
              <a:t>questions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  <p:sp>
        <p:nvSpPr>
          <p:cNvPr id="87" name="Text Box87"/>
          <p:cNvSpPr txBox="1"/>
          <p:nvPr/>
        </p:nvSpPr>
        <p:spPr>
          <a:xfrm>
            <a:off x="1643299" y="4484770"/>
            <a:ext cx="15018413" cy="13033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0262"/>
              </a:lnSpc>
            </a:pPr>
            <a:r>
              <a:rPr lang="en-US" altLang="zh-CN" dirty="0" sz="8400" spc="674">
                <a:solidFill>
                  <a:srgbClr val="FFFFFF"/>
                </a:solidFill>
                <a:latin typeface="Arial"/>
                <a:ea typeface="Arial"/>
                <a:cs typeface="Arial"/>
              </a:rPr>
              <a:t>Where?</a:t>
            </a:r>
            <a:r>
              <a:rPr lang="en-US" altLang="zh-CN" dirty="0" sz="8400" spc="-76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8400" spc="803">
                <a:solidFill>
                  <a:srgbClr val="FFFFFF"/>
                </a:solidFill>
                <a:latin typeface="Arial"/>
                <a:ea typeface="Arial"/>
                <a:cs typeface="Arial"/>
              </a:rPr>
              <a:t>Who?</a:t>
            </a:r>
            <a:r>
              <a:rPr lang="en-US" altLang="zh-CN" dirty="0" sz="8400" spc="-89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8400" spc="800">
                <a:solidFill>
                  <a:srgbClr val="FFFFFF"/>
                </a:solidFill>
                <a:latin typeface="Arial"/>
                <a:ea typeface="Arial"/>
                <a:cs typeface="Arial"/>
              </a:rPr>
              <a:t>What?</a:t>
            </a:r>
            <a:r>
              <a:rPr lang="en-US" altLang="zh-CN" dirty="0" sz="8400" spc="-89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8400" spc="718">
                <a:solidFill>
                  <a:srgbClr val="FFFFFF"/>
                </a:solidFill>
                <a:latin typeface="Arial"/>
                <a:ea typeface="Arial"/>
                <a:cs typeface="Arial"/>
              </a:rPr>
              <a:t>How?</a:t>
            </a:r>
            <a:endParaRPr lang="en-US" altLang="zh-CN" sz="8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baseType="lpstr" size="5">
      <vt:lpstr>等线</vt:lpstr>
      <vt:lpstr>等线 Light</vt:lpstr>
      <vt:lpstr>Arial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ws</cp:lastModifiedBy>
  <cp:revision>1</cp:revision>
  <dcterms:created xsi:type="dcterms:W3CDTF">2017-10-23T09:06:44Z</dcterms:created>
  <dcterms:modified xsi:type="dcterms:W3CDTF">2017-10-23T09:06:44Z</dcterms:modified>
</cp:coreProperties>
</file>