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73" r:id="rId5"/>
    <p:sldId id="259" r:id="rId6"/>
    <p:sldId id="258" r:id="rId7"/>
    <p:sldId id="274" r:id="rId8"/>
    <p:sldId id="261" r:id="rId9"/>
    <p:sldId id="267" r:id="rId10"/>
    <p:sldId id="268" r:id="rId11"/>
    <p:sldId id="272" r:id="rId12"/>
    <p:sldId id="270" r:id="rId13"/>
    <p:sldId id="271" r:id="rId14"/>
    <p:sldId id="275" r:id="rId15"/>
    <p:sldId id="265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28"/>
    <a:srgbClr val="FF0099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110" autoAdjust="0"/>
    <p:restoredTop sz="94660"/>
  </p:normalViewPr>
  <p:slideViewPr>
    <p:cSldViewPr snapToGrid="0" showGuides="1">
      <p:cViewPr varScale="1">
        <p:scale>
          <a:sx n="168" d="100"/>
          <a:sy n="168" d="100"/>
        </p:scale>
        <p:origin x="856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Click to edit Master subtitle style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Click to edit Master subtitle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Drag picture to placeholder or click icon to add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/>
              <a:t>DIGITÁLNÍ MARKETING</a:t>
            </a:r>
            <a:br>
              <a:rPr lang="cs-CZ" sz="5400" dirty="0"/>
            </a:br>
            <a:r>
              <a:rPr lang="cs-CZ" sz="3200" dirty="0"/>
              <a:t>(zadání závěrečného projektu)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PhDr. Jan </a:t>
            </a:r>
            <a:r>
              <a:rPr lang="cs-CZ" dirty="0" err="1"/>
              <a:t>Lavrinčík</a:t>
            </a:r>
            <a:r>
              <a:rPr lang="cs-CZ" dirty="0"/>
              <a:t>, </a:t>
            </a:r>
            <a:r>
              <a:rPr lang="cs-CZ" dirty="0" err="1"/>
              <a:t>DiS</a:t>
            </a:r>
            <a:r>
              <a:rPr lang="cs-CZ" dirty="0"/>
              <a:t>., Ph.D.</a:t>
            </a:r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495758"/>
            <a:ext cx="8064000" cy="1325563"/>
          </a:xfrm>
        </p:spPr>
        <p:txBody>
          <a:bodyPr/>
          <a:lstStyle/>
          <a:p>
            <a:r>
              <a:rPr lang="cs-CZ" sz="3600" dirty="0"/>
              <a:t>Můžu se někým inspirovat?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C7E4932-58E2-4F6F-99F6-A3A921491B5D}"/>
              </a:ext>
            </a:extLst>
          </p:cNvPr>
          <p:cNvSpPr txBox="1">
            <a:spLocks/>
          </p:cNvSpPr>
          <p:nvPr/>
        </p:nvSpPr>
        <p:spPr>
          <a:xfrm>
            <a:off x="540000" y="1568958"/>
            <a:ext cx="7890845" cy="29341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46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21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1pPr>
            <a:lvl2pPr marL="514337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5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5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r>
              <a:rPr lang="cs-CZ" dirty="0"/>
              <a:t>Dá se v mém oboru firmou či jednotlivcem inspirovat?</a:t>
            </a:r>
          </a:p>
          <a:p>
            <a:r>
              <a:rPr lang="cs-CZ" dirty="0"/>
              <a:t>Inspirace: Brašnářství Tlustý, </a:t>
            </a:r>
            <a:r>
              <a:rPr lang="cs-CZ" dirty="0" err="1"/>
              <a:t>Wuders</a:t>
            </a:r>
            <a:r>
              <a:rPr lang="cs-CZ" dirty="0"/>
              <a:t>, </a:t>
            </a:r>
            <a:r>
              <a:rPr lang="cs-CZ" dirty="0" err="1"/>
              <a:t>Vasky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537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9D5F67-0AE3-F847-8637-A703F0B59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dlouhou životnost má…?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43AFC8-FDCE-674A-B811-ADA6AA1D7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Kampaň</a:t>
            </a:r>
          </a:p>
          <a:p>
            <a:r>
              <a:rPr lang="cs-CZ" dirty="0"/>
              <a:t>Náklady X profitabilita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1843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48F5C1-4F17-1A41-A384-9F243E87D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Mohu využít TV a rádio?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5FD896-DB44-7744-87A0-8E7D596E3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Mohu pro svůj projekt využít </a:t>
            </a:r>
            <a:r>
              <a:rPr lang="cs-CZ" dirty="0" err="1"/>
              <a:t>Crowfunding</a:t>
            </a:r>
            <a:r>
              <a:rPr lang="cs-CZ" dirty="0"/>
              <a:t>, jaké jsou možnosti a jak jej využít?</a:t>
            </a:r>
          </a:p>
        </p:txBody>
      </p:sp>
    </p:spTree>
    <p:extLst>
      <p:ext uri="{BB962C8B-B14F-4D97-AF65-F5344CB8AC3E}">
        <p14:creationId xmlns:p14="http://schemas.microsoft.com/office/powerpoint/2010/main" val="2197275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9D5F67-0AE3-F847-8637-A703F0B59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Specifické komunikační kanály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43AFC8-FDCE-674A-B811-ADA6AA1D7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Média (internetové portály, tištěná)</a:t>
            </a:r>
          </a:p>
          <a:p>
            <a:r>
              <a:rPr lang="cs-CZ" dirty="0"/>
              <a:t>Polepy (např. MHD)</a:t>
            </a:r>
          </a:p>
        </p:txBody>
      </p:sp>
    </p:spTree>
    <p:extLst>
      <p:ext uri="{BB962C8B-B14F-4D97-AF65-F5344CB8AC3E}">
        <p14:creationId xmlns:p14="http://schemas.microsoft.com/office/powerpoint/2010/main" val="1938454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9D5F67-0AE3-F847-8637-A703F0B59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Celkové vyhodnocení kampaně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43AFC8-FDCE-674A-B811-ADA6AA1D7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Vynaložené přímé náklady</a:t>
            </a:r>
          </a:p>
          <a:p>
            <a:r>
              <a:rPr lang="cs-CZ" dirty="0"/>
              <a:t>Oslovené účty (odhad)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2930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3203445"/>
            <a:ext cx="8064000" cy="1325563"/>
          </a:xfrm>
        </p:spPr>
        <p:txBody>
          <a:bodyPr/>
          <a:lstStyle/>
          <a:p>
            <a:r>
              <a:rPr lang="en-US" dirty="0" err="1"/>
              <a:t>Děkuji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pozornost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5798" y="4587114"/>
            <a:ext cx="8064000" cy="36094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PhDr</a:t>
            </a:r>
            <a:r>
              <a:rPr lang="en-US" dirty="0"/>
              <a:t>. Jan Lavrinčík, </a:t>
            </a:r>
            <a:r>
              <a:rPr lang="en-US" dirty="0" err="1"/>
              <a:t>DiS.</a:t>
            </a:r>
            <a:r>
              <a:rPr lang="en-US" dirty="0"/>
              <a:t>, Ph.D.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9BBA9CC-CF86-5244-BBB4-C170BBBFBAFC}"/>
              </a:ext>
            </a:extLst>
          </p:cNvPr>
          <p:cNvSpPr txBox="1"/>
          <p:nvPr/>
        </p:nvSpPr>
        <p:spPr>
          <a:xfrm>
            <a:off x="10593659" y="226369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143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čeho vybírat?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62438"/>
            <a:ext cx="8064000" cy="2540311"/>
          </a:xfrm>
        </p:spPr>
        <p:txBody>
          <a:bodyPr>
            <a:normAutofit/>
          </a:bodyPr>
          <a:lstStyle/>
          <a:p>
            <a:r>
              <a:rPr lang="cs-CZ" sz="2800" dirty="0"/>
              <a:t>1. Fiktivní firma</a:t>
            </a:r>
          </a:p>
          <a:p>
            <a:r>
              <a:rPr lang="cs-CZ" sz="2800" dirty="0"/>
              <a:t>2. Fiktivní produkt</a:t>
            </a:r>
          </a:p>
          <a:p>
            <a:r>
              <a:rPr lang="cs-CZ" sz="2800" dirty="0"/>
              <a:t>3. Fiktivní služba</a:t>
            </a:r>
          </a:p>
        </p:txBody>
      </p:sp>
    </p:spTree>
    <p:extLst>
      <p:ext uri="{BB962C8B-B14F-4D97-AF65-F5344CB8AC3E}">
        <p14:creationId xmlns:p14="http://schemas.microsoft.com/office/powerpoint/2010/main" val="227020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207485"/>
            <a:ext cx="8064000" cy="1325563"/>
          </a:xfrm>
        </p:spPr>
        <p:txBody>
          <a:bodyPr/>
          <a:lstStyle/>
          <a:p>
            <a:r>
              <a:rPr lang="cs-CZ" dirty="0"/>
              <a:t>Co budu dělat?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6351" y="1600195"/>
            <a:ext cx="7230578" cy="4097801"/>
          </a:xfrm>
        </p:spPr>
        <p:txBody>
          <a:bodyPr/>
          <a:lstStyle/>
          <a:p>
            <a:r>
              <a:rPr lang="cs-CZ" dirty="0"/>
              <a:t>Ucelenou reklamní kampaň.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207485"/>
            <a:ext cx="8064000" cy="1325563"/>
          </a:xfrm>
        </p:spPr>
        <p:txBody>
          <a:bodyPr/>
          <a:lstStyle/>
          <a:p>
            <a:r>
              <a:rPr lang="cs-CZ" dirty="0"/>
              <a:t>Rozdělení kampaně?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6351" y="1600195"/>
            <a:ext cx="7230578" cy="4097801"/>
          </a:xfrm>
        </p:spPr>
        <p:txBody>
          <a:bodyPr/>
          <a:lstStyle/>
          <a:p>
            <a:r>
              <a:rPr lang="cs-CZ" dirty="0"/>
              <a:t>Organická část.</a:t>
            </a:r>
          </a:p>
          <a:p>
            <a:r>
              <a:rPr lang="cs-CZ" dirty="0"/>
              <a:t>Cílená placená kampaň.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4483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Vysvětlit, jak budu dělat.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825625"/>
            <a:ext cx="7918200" cy="4081204"/>
          </a:xfrm>
        </p:spPr>
        <p:txBody>
          <a:bodyPr/>
          <a:lstStyle/>
          <a:p>
            <a:r>
              <a:rPr lang="cs-CZ" dirty="0"/>
              <a:t>Organickou kampaň:</a:t>
            </a:r>
          </a:p>
          <a:p>
            <a:r>
              <a:rPr lang="cs-CZ" dirty="0" err="1"/>
              <a:t>FaceBook</a:t>
            </a:r>
            <a:endParaRPr lang="cs-CZ" dirty="0"/>
          </a:p>
          <a:p>
            <a:r>
              <a:rPr lang="cs-CZ" dirty="0" err="1"/>
              <a:t>Instagram</a:t>
            </a:r>
            <a:endParaRPr lang="cs-CZ" dirty="0"/>
          </a:p>
          <a:p>
            <a:r>
              <a:rPr lang="cs-CZ" dirty="0" err="1"/>
              <a:t>YouTube</a:t>
            </a:r>
            <a:endParaRPr lang="cs-CZ" dirty="0"/>
          </a:p>
          <a:p>
            <a:r>
              <a:rPr lang="cs-CZ" dirty="0" err="1"/>
              <a:t>TikTok</a:t>
            </a:r>
            <a:endParaRPr lang="cs-CZ" dirty="0"/>
          </a:p>
          <a:p>
            <a:r>
              <a:rPr lang="cs-CZ" dirty="0"/>
              <a:t>Google</a:t>
            </a:r>
          </a:p>
          <a:p>
            <a:r>
              <a:rPr lang="cs-CZ" dirty="0" err="1"/>
              <a:t>Sklik</a:t>
            </a:r>
            <a:endParaRPr lang="cs-CZ" dirty="0"/>
          </a:p>
          <a:p>
            <a:endParaRPr lang="cs-CZ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322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238130"/>
            <a:ext cx="8064000" cy="1022102"/>
          </a:xfrm>
        </p:spPr>
        <p:txBody>
          <a:bodyPr/>
          <a:lstStyle/>
          <a:p>
            <a:r>
              <a:rPr lang="cs-CZ" dirty="0"/>
              <a:t>Vysvětlit, jak budu investovat.</a:t>
            </a:r>
            <a:endParaRPr lang="en-US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313012A-C10F-47ED-8B07-0833FD68A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Částku a časový rámec:</a:t>
            </a:r>
          </a:p>
          <a:p>
            <a:r>
              <a:rPr lang="cs-CZ" dirty="0"/>
              <a:t>250 000 Kč, 2 měsíce</a:t>
            </a:r>
          </a:p>
          <a:p>
            <a:r>
              <a:rPr lang="cs-CZ" dirty="0"/>
              <a:t>Rozdělení částky mezi jednotlivé kanály v daném časovém rámci</a:t>
            </a:r>
          </a:p>
          <a:p>
            <a:r>
              <a:rPr lang="cs-CZ" dirty="0"/>
              <a:t>Práce s reklamními sadami</a:t>
            </a:r>
          </a:p>
          <a:p>
            <a:r>
              <a:rPr lang="cs-CZ" dirty="0"/>
              <a:t>Specifika reklamních sad (např. Valentýn, Velikonoce)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8697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238130"/>
            <a:ext cx="8064000" cy="1022102"/>
          </a:xfrm>
        </p:spPr>
        <p:txBody>
          <a:bodyPr/>
          <a:lstStyle/>
          <a:p>
            <a:r>
              <a:rPr lang="cs-CZ" dirty="0"/>
              <a:t>Reklamní sady.</a:t>
            </a:r>
            <a:endParaRPr lang="en-US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313012A-C10F-47ED-8B07-0833FD68A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Navrhnout standardní ucelenou reklamní sadu (FB, IG, YT, TT)</a:t>
            </a:r>
          </a:p>
          <a:p>
            <a:r>
              <a:rPr lang="cs-CZ" dirty="0"/>
              <a:t>Minimálně 10x grafika FB, 10x grafika IG, 1x </a:t>
            </a:r>
            <a:r>
              <a:rPr lang="cs-CZ" dirty="0" err="1"/>
              <a:t>Reels</a:t>
            </a:r>
            <a:r>
              <a:rPr lang="cs-CZ" dirty="0"/>
              <a:t>, 1x video TT</a:t>
            </a:r>
          </a:p>
          <a:p>
            <a:r>
              <a:rPr lang="cs-CZ" dirty="0"/>
              <a:t>Nástroje PS, </a:t>
            </a:r>
            <a:r>
              <a:rPr lang="cs-CZ" dirty="0" err="1"/>
              <a:t>Photopea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057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a jak provedu první kontrolu?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14471" y="1778950"/>
            <a:ext cx="7586579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cs-CZ" sz="2400" dirty="0">
                <a:latin typeface="+mj-lt"/>
              </a:rPr>
              <a:t>Kdy provedu první evaluaci digitálního marketingu?</a:t>
            </a:r>
          </a:p>
          <a:p>
            <a:pPr marL="514350" indent="-514350">
              <a:buAutoNum type="arabicPeriod"/>
            </a:pPr>
            <a:r>
              <a:rPr lang="cs-CZ" sz="2400" dirty="0">
                <a:latin typeface="+mj-lt"/>
              </a:rPr>
              <a:t>Jak budu postupovat v případě úspěchu kampaně/jak budu postupovat v případě neúspěch kampaně?</a:t>
            </a:r>
          </a:p>
          <a:p>
            <a:pPr marL="514350" indent="-514350">
              <a:buAutoNum type="arabicPeriod"/>
            </a:pPr>
            <a:r>
              <a:rPr lang="cs-CZ" sz="2400" dirty="0">
                <a:latin typeface="+mj-lt"/>
              </a:rPr>
              <a:t>Kdy bude další kontrola?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46711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 </a:t>
            </a:r>
            <a:r>
              <a:rPr lang="cs-CZ" dirty="0" err="1"/>
              <a:t>influencery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C7E4932-58E2-4F6F-99F6-A3A921491B5D}"/>
              </a:ext>
            </a:extLst>
          </p:cNvPr>
          <p:cNvSpPr txBox="1">
            <a:spLocks/>
          </p:cNvSpPr>
          <p:nvPr/>
        </p:nvSpPr>
        <p:spPr>
          <a:xfrm>
            <a:off x="540000" y="2290989"/>
            <a:ext cx="7890845" cy="29341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46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21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1pPr>
            <a:lvl2pPr marL="514337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5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5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r>
              <a:rPr lang="cs-CZ" dirty="0"/>
              <a:t>Dokáži nějak zapojit </a:t>
            </a:r>
            <a:r>
              <a:rPr lang="cs-CZ" dirty="0" err="1"/>
              <a:t>influencery</a:t>
            </a:r>
            <a:r>
              <a:rPr lang="cs-CZ" dirty="0"/>
              <a:t>, případně jak, aby to bylo efektivní a výhodné.</a:t>
            </a:r>
          </a:p>
          <a:p>
            <a:r>
              <a:rPr lang="cs-CZ" dirty="0"/>
              <a:t>Cenová politika, dosah, měřitelné benefity.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737101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PPT_4-3_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Sablona%20PPT_4-3_CZ.potx</Template>
  <TotalTime>5828</TotalTime>
  <Words>293</Words>
  <Application>Microsoft Macintosh PowerPoint</Application>
  <PresentationFormat>Předvádění na obrazovce (4:3)</PresentationFormat>
  <Paragraphs>57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Sablona PPT_4-3_CZ</vt:lpstr>
      <vt:lpstr>DIGITÁLNÍ MARKETING (zadání závěrečného projektu)</vt:lpstr>
      <vt:lpstr>Z čeho vybírat?</vt:lpstr>
      <vt:lpstr>Co budu dělat?</vt:lpstr>
      <vt:lpstr>Rozdělení kampaně?</vt:lpstr>
      <vt:lpstr>Vysvětlit, jak budu dělat.</vt:lpstr>
      <vt:lpstr>Vysvětlit, jak budu investovat.</vt:lpstr>
      <vt:lpstr>Reklamní sady.</vt:lpstr>
      <vt:lpstr>Kdy a jak provedu první kontrolu?</vt:lpstr>
      <vt:lpstr>Práce s influencery</vt:lpstr>
      <vt:lpstr>Můžu se někým inspirovat?</vt:lpstr>
      <vt:lpstr>Jak dlouhou životnost má…?</vt:lpstr>
      <vt:lpstr>Mohu využít TV a rádio?</vt:lpstr>
      <vt:lpstr>Specifické komunikační kanály</vt:lpstr>
      <vt:lpstr>Celkové vyhodnocení kampaně</vt:lpstr>
      <vt:lpstr>Děkuji za pozornost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Adam Kazmíř</dc:creator>
  <cp:lastModifiedBy>Microsoft Office User</cp:lastModifiedBy>
  <cp:revision>42</cp:revision>
  <dcterms:created xsi:type="dcterms:W3CDTF">2016-02-02T10:34:09Z</dcterms:created>
  <dcterms:modified xsi:type="dcterms:W3CDTF">2023-02-26T23:07:18Z</dcterms:modified>
</cp:coreProperties>
</file>