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77" r:id="rId2"/>
    <p:sldId id="492" r:id="rId3"/>
    <p:sldId id="489" r:id="rId4"/>
    <p:sldId id="490" r:id="rId5"/>
    <p:sldId id="491" r:id="rId6"/>
    <p:sldId id="493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80" d="100"/>
          <a:sy n="80" d="100"/>
        </p:scale>
        <p:origin x="-10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3.3.2023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980706"/>
            <a:ext cx="6718685" cy="1713214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TRENDY V MARKETINGOVÉ KOMUNIKACI (YTMK)</a:t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BRANDING - TOP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100 světových značek </a:t>
            </a:r>
            <a:endParaRPr lang="en-US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5522223"/>
            <a:ext cx="3879184" cy="5544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  <a:endParaRPr kumimoji="0" lang="cs-CZ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xmlns="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124</Words>
  <Application>Microsoft Office PowerPoint</Application>
  <PresentationFormat>Předvádění na obrazovce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TRENDY V MARKETINGOVÉ KOMUNIKACI (YTMK)   BRANDING - TOP 100 světových značek 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216</cp:revision>
  <cp:lastPrinted>2019-10-15T11:45:31Z</cp:lastPrinted>
  <dcterms:created xsi:type="dcterms:W3CDTF">2012-07-19T22:32:54Z</dcterms:created>
  <dcterms:modified xsi:type="dcterms:W3CDTF">2023-03-03T12:20:01Z</dcterms:modified>
</cp:coreProperties>
</file>