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  <p:sldMasterId id="2147483984" r:id="rId4"/>
    <p:sldMasterId id="2147483996" r:id="rId5"/>
    <p:sldMasterId id="2147484008" r:id="rId6"/>
    <p:sldMasterId id="2147484020" r:id="rId7"/>
  </p:sldMasterIdLst>
  <p:notesMasterIdLst>
    <p:notesMasterId r:id="rId16"/>
  </p:notesMasterIdLst>
  <p:sldIdLst>
    <p:sldId id="347" r:id="rId8"/>
    <p:sldId id="263" r:id="rId9"/>
    <p:sldId id="286" r:id="rId10"/>
    <p:sldId id="352" r:id="rId11"/>
    <p:sldId id="351" r:id="rId12"/>
    <p:sldId id="349" r:id="rId13"/>
    <p:sldId id="350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2701142"/>
            <a:ext cx="3886200" cy="16002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BRANDINGU </a:t>
            </a:r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</a:t>
            </a:r>
            <a:endParaRPr lang="cs-CZ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49382" y="5791200"/>
            <a:ext cx="2354649" cy="73825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1" y="1447800"/>
            <a:ext cx="70104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altLang="ko-KR" sz="2000" dirty="0" smtClean="0">
                <a:solidFill>
                  <a:schemeClr val="bg1"/>
                </a:solidFill>
                <a:ea typeface="굴림" pitchFamily="34" charset="-127"/>
              </a:rPr>
              <a:t>Tváře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Expresionistické barvy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Geometrické vzory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Jednoduché a klasické fonty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Animovaná loga</a:t>
            </a:r>
            <a:endParaRPr lang="en-US" sz="2000" dirty="0" smtClean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schemeClr val="bg1"/>
                </a:solidFill>
                <a:ea typeface="굴림" pitchFamily="34" charset="-127"/>
              </a:rPr>
              <a:t>TRENDY BRANDINGU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1. Tváře</a:t>
            </a:r>
            <a:endParaRPr lang="cs-CZ" altLang="ko-KR" sz="2000" b="1" dirty="0">
              <a:ea typeface="굴림" pitchFamily="34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Zvyšuje se zájem o sledování druhých lidí, jejich životů a aktivit (sociální sítě).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Tváře dokážou značkám dodat lidskost a profesionalitu.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 </a:t>
            </a:r>
            <a:r>
              <a:rPr lang="cs-CZ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covidové</a:t>
            </a: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pandemii rádi vnímáme tváře druhých lidí.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2. Expresionistické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barvy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Tradiční bylo používat konzistentní barevné schéma (kvůli zapamatovatelnosti)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Trendovým směrem je založit identitu značky na množství výrazných barev a dát tak význam každému produktu.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Barvy můžou vyjadřovat také to, za čím si značka stojí </a:t>
            </a:r>
            <a:b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co znamená.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038600"/>
            <a:ext cx="3895725" cy="22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3. Geometrické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vzory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Geometrické tvary jsou překvapujícím trendem </a:t>
            </a:r>
            <a:r>
              <a:rPr lang="cs-CZ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brandingu</a:t>
            </a: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Nenahrazují ale logo, fungují jako jeho rozšíření.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Plný potenciál se projeví např. na oblečení, v reklamách, na pozadí webové stránky atd.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Plusem je, pokud vzor napodobuje nějaký prvek našeho loga.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4115553"/>
            <a:ext cx="3467101" cy="25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4</a:t>
            </a:r>
            <a:r>
              <a:rPr lang="cs-CZ" altLang="ko-KR" sz="2000" b="1" dirty="0">
                <a:ea typeface="굴림" pitchFamily="34" charset="-127"/>
                <a:cs typeface="+mn-cs"/>
              </a:rPr>
              <a:t>. Jednoduché a klasické fonty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Vrací se klasická patková písma a zařazují se mezi designové trendy roku.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Tato písma evokují nostalgii, eleganci a důvěryhodnost.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Stávají se stále více populární.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Klasické fonty stačí používat v nadpisech.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37" y="3810000"/>
            <a:ext cx="4832781" cy="25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5. Animovaná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loga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Jak vylepšit logo vaší značky?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Dejte mu pohyb!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Pohyb dodá logu dynamiku a udrží pozornost uživatelů, což je priorita v dnešním informacemi přehlceném světě.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4114800"/>
            <a:ext cx="3333008" cy="18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49" y="4088081"/>
            <a:ext cx="2149701" cy="1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8" y="4824230"/>
            <a:ext cx="1681984" cy="9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Děkuji za pozornost</a:t>
            </a: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222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15_Office Theme</vt:lpstr>
      <vt:lpstr>2_Office Theme</vt:lpstr>
      <vt:lpstr>3_Office Theme</vt:lpstr>
      <vt:lpstr>4_Office Theme</vt:lpstr>
      <vt:lpstr>5_Office Theme</vt:lpstr>
      <vt:lpstr>Prezentace aplikace PowerPoint</vt:lpstr>
      <vt:lpstr>Prezentace aplikace PowerPoint</vt:lpstr>
      <vt:lpstr>1. Tváře</vt:lpstr>
      <vt:lpstr>2. Expresionistické barvy</vt:lpstr>
      <vt:lpstr>3. Geometrické vzory</vt:lpstr>
      <vt:lpstr>4. Jednoduché a klasické fonty</vt:lpstr>
      <vt:lpstr>5. Animovaná loga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223</cp:revision>
  <dcterms:created xsi:type="dcterms:W3CDTF">2012-04-26T17:06:14Z</dcterms:created>
  <dcterms:modified xsi:type="dcterms:W3CDTF">2023-03-03T12:27:47Z</dcterms:modified>
</cp:coreProperties>
</file>