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69" r:id="rId5"/>
    <p:sldId id="273" r:id="rId6"/>
    <p:sldId id="274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4194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6664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777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Strategické řízení firmy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YSF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03. 03. 2023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Ústav: UIZ </a:t>
            </a:r>
            <a:r>
              <a:rPr lang="cs-CZ" dirty="0"/>
              <a:t>(Ústav inovací ve zdravotnictví)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Kontakt: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e-mail: jaroslav.skrabal@mvso.cz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přes poštu v rámci: </a:t>
            </a:r>
            <a:r>
              <a:rPr lang="cs-CZ" b="1" dirty="0"/>
              <a:t>IS MVSO</a:t>
            </a:r>
            <a:r>
              <a:rPr lang="cs-CZ" dirty="0"/>
              <a:t>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Konzultační hodiny </a:t>
            </a:r>
            <a:r>
              <a:rPr lang="cs-CZ" b="1" dirty="0"/>
              <a:t>dle domluvy</a:t>
            </a:r>
            <a:r>
              <a:rPr lang="cs-CZ" dirty="0"/>
              <a:t>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Veškeré informace budou poslány přes </a:t>
            </a:r>
            <a:r>
              <a:rPr lang="cs-CZ" b="1" dirty="0"/>
              <a:t>hromadnou korespondenci IS MVSO</a:t>
            </a:r>
            <a:r>
              <a:rPr lang="cs-CZ" dirty="0"/>
              <a:t>.</a:t>
            </a:r>
            <a:endParaRPr dirty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dirty="0"/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/>
              <a:t>Zápočet: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odevzdání seminární práce (reflexe četby, aplikace strategického managementu);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zápočtový test;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od 15. května v zápočtovém týdnu přes IS MVŠO.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popř. podle domluvy v dřívějším termínu.</a:t>
            </a: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Seminární práce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Seminární práce bude vypracována dle šablony a směrnice MVŠO;</a:t>
            </a:r>
          </a:p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Studentka/student si vybere konkrétní firmu a bude vypracována konkrétní strategie podniku;</a:t>
            </a:r>
          </a:p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Seminární  práce bude odevzdána do konce semestru do systému IS MVŠO (do konce semestru).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751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Seminární práce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0481" lv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cs-CZ" sz="2400" b="1" dirty="0">
                <a:solidFill>
                  <a:schemeClr val="tx1"/>
                </a:solidFill>
              </a:rPr>
              <a:t>Struktura: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Titulní strana;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Obsah;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Úvod;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Empirická část;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Popis konkrétní firmy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Strategická analýza vnějšího okolí firmy;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Strategická analýza vnitřního prostředí firmy;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Návrh strategie (dobrovolné);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Implementace strategie (dobrovolné);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Závěr;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>
                <a:solidFill>
                  <a:schemeClr val="tx1"/>
                </a:solidFill>
              </a:rPr>
              <a:t>Použitá literatura.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50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Udělení zápočtu</a:t>
            </a:r>
            <a:endParaRPr sz="3600" b="1"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7338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800" b="1" dirty="0">
                <a:solidFill>
                  <a:schemeClr val="tx1"/>
                </a:solidFill>
              </a:rPr>
              <a:t>Zápočet bude udělen studentům po splnění podmínek:</a:t>
            </a:r>
          </a:p>
          <a:p>
            <a:pPr marL="830581" lvl="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absolvování zápočtového testu;</a:t>
            </a:r>
          </a:p>
          <a:p>
            <a:pPr marL="830581" lvl="1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odevzdání seminární práce, která bude bez připomínek vyučujícího.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76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219</Words>
  <Application>Microsoft Office PowerPoint</Application>
  <PresentationFormat>Předvádění na obrazovce (4:3)</PresentationFormat>
  <Paragraphs>46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Strategické řízení firmy YSF</vt:lpstr>
      <vt:lpstr>Kontakt</vt:lpstr>
      <vt:lpstr>Podmínky</vt:lpstr>
      <vt:lpstr>Seminární práce</vt:lpstr>
      <vt:lpstr>Seminární práce</vt:lpstr>
      <vt:lpstr>Udělení zápočtu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25</cp:revision>
  <dcterms:modified xsi:type="dcterms:W3CDTF">2023-02-28T15:29:54Z</dcterms:modified>
</cp:coreProperties>
</file>