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1" r:id="rId3"/>
    <p:sldId id="259" r:id="rId4"/>
    <p:sldId id="266" r:id="rId5"/>
    <p:sldId id="267" r:id="rId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0202"/>
    <a:srgbClr val="D1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6" autoAdjust="0"/>
    <p:restoredTop sz="94571" autoAdjust="0"/>
  </p:normalViewPr>
  <p:slideViewPr>
    <p:cSldViewPr snapToGrid="0" snapToObject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5462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5" Type="http://schemas.openxmlformats.org/officeDocument/2006/relationships/hyperlink" Target="mailto:marie.dohnalova@mvso.cz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781" y="2453640"/>
            <a:ext cx="8126360" cy="2461260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  <a:t>Odborná praxe </a:t>
            </a:r>
            <a:b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r>
              <a:rPr lang="cs-CZ" sz="3600" b="1" cap="small" dirty="0">
                <a:latin typeface="+mn-lt"/>
                <a:cs typeface="Arial"/>
              </a:rPr>
              <a:t>bakalářský studijní program </a:t>
            </a:r>
            <a:br>
              <a:rPr lang="cs-CZ" sz="3600" b="1" cap="small" dirty="0">
                <a:latin typeface="+mn-lt"/>
                <a:cs typeface="Arial"/>
              </a:rPr>
            </a:br>
            <a:r>
              <a:rPr lang="cs-CZ" sz="3600" b="1" cap="small" dirty="0">
                <a:latin typeface="+mn-lt"/>
                <a:cs typeface="Arial"/>
              </a:rPr>
              <a:t>kombinovaná forma</a:t>
            </a:r>
            <a:br>
              <a:rPr lang="cs-CZ" sz="53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2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700" b="1" dirty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BCE9B5B-E0F9-B70A-F027-414FFC6417F7}"/>
              </a:ext>
            </a:extLst>
          </p:cNvPr>
          <p:cNvSpPr txBox="1">
            <a:spLocks/>
          </p:cNvSpPr>
          <p:nvPr/>
        </p:nvSpPr>
        <p:spPr>
          <a:xfrm>
            <a:off x="1212657" y="4572368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4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latin typeface="Arial"/>
              <a:cs typeface="Arial"/>
            </a:endParaRPr>
          </a:p>
          <a:p>
            <a:r>
              <a:rPr lang="cs-CZ" sz="2900" b="1" dirty="0">
                <a:latin typeface="+mn-lt"/>
                <a:cs typeface="Arial"/>
              </a:rPr>
              <a:t>Garant: </a:t>
            </a:r>
          </a:p>
          <a:p>
            <a:r>
              <a:rPr lang="cs-CZ" sz="2900" b="1" dirty="0">
                <a:latin typeface="+mn-lt"/>
                <a:cs typeface="Arial"/>
              </a:rPr>
              <a:t>doc. Ing. Jindra Peterková, Ph.D.</a:t>
            </a:r>
          </a:p>
          <a:p>
            <a:endParaRPr lang="cs-CZ" sz="2900" b="1" dirty="0">
              <a:latin typeface="+mn-lt"/>
              <a:cs typeface="Arial"/>
            </a:endParaRPr>
          </a:p>
          <a:p>
            <a:r>
              <a:rPr lang="cs-CZ" sz="2900" b="1" dirty="0">
                <a:latin typeface="+mn-lt"/>
                <a:cs typeface="Arial"/>
              </a:rPr>
              <a:t>Na předmětu participují: </a:t>
            </a:r>
          </a:p>
          <a:p>
            <a:r>
              <a:rPr lang="cs-CZ" sz="2900" b="1" dirty="0">
                <a:latin typeface="+mn-lt"/>
                <a:cs typeface="Arial"/>
              </a:rPr>
              <a:t>Mgr. Martin Poledna</a:t>
            </a:r>
          </a:p>
          <a:p>
            <a:r>
              <a:rPr lang="cs-CZ" sz="2900" b="1" dirty="0">
                <a:latin typeface="+mn-lt"/>
                <a:cs typeface="Arial"/>
              </a:rPr>
              <a:t>Ing. Adéla </a:t>
            </a:r>
            <a:r>
              <a:rPr lang="cs-CZ" sz="2900" b="1" dirty="0" err="1">
                <a:latin typeface="+mn-lt"/>
                <a:cs typeface="Arial"/>
              </a:rPr>
              <a:t>Talandová</a:t>
            </a:r>
            <a:r>
              <a:rPr lang="cs-CZ" sz="2900" b="1" dirty="0">
                <a:latin typeface="+mn-lt"/>
                <a:cs typeface="Arial"/>
              </a:rPr>
              <a:t>  </a:t>
            </a:r>
          </a:p>
          <a:p>
            <a:pPr algn="l"/>
            <a:endParaRPr lang="cs-CZ" sz="2600" b="1" dirty="0">
              <a:latin typeface="+mn-lt"/>
              <a:cs typeface="Arial"/>
            </a:endParaRPr>
          </a:p>
          <a:p>
            <a:pPr algn="l"/>
            <a:endParaRPr lang="en-US" sz="2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C3006D-C4EB-4364-837F-FD32F0704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D10202"/>
                </a:solidFill>
              </a:rPr>
              <a:t>Cíl odborné praxe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A213F4-037C-462D-B434-ADB29AE2C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Cílem předmětu je získání praktických zkušeností z podnikové praxe. Důraz je kladen na obeznámení se s praxí v podniku a aplikování dosavadních odborných poznatků do řešení praktických úkolů zadaných v podniku. Zároveň pochopit podstatu ekonomického rozhodování, vedení a řízení podnikových procesů. </a:t>
            </a:r>
          </a:p>
        </p:txBody>
      </p:sp>
    </p:spTree>
    <p:extLst>
      <p:ext uri="{BB962C8B-B14F-4D97-AF65-F5344CB8AC3E}">
        <p14:creationId xmlns:p14="http://schemas.microsoft.com/office/powerpoint/2010/main" val="1518899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Požadavky k zápočtu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68823" y="1346175"/>
            <a:ext cx="8806353" cy="5028504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1800" b="1" dirty="0">
                <a:solidFill>
                  <a:srgbClr val="D10202"/>
                </a:solidFill>
                <a:ea typeface="+mj-ea"/>
                <a:cs typeface="Arial"/>
              </a:rPr>
              <a:t>Absolvování praxe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1" dirty="0"/>
              <a:t>Rozsah: 160 hodin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cs-CZ" sz="2000" b="1" dirty="0"/>
              <a:t>Nejpozději do 25. 6. 2023 odevzdat dokumenty (1. a 2. ročník): </a:t>
            </a:r>
          </a:p>
          <a:p>
            <a:pPr marL="914400" lvl="1" indent="-457200"/>
            <a:r>
              <a:rPr lang="cs-CZ" sz="1800" b="1" dirty="0">
                <a:solidFill>
                  <a:srgbClr val="D50202"/>
                </a:solidFill>
              </a:rPr>
              <a:t>Potvrzení o absolvování odborné praxe v rámci zaměstnání (včetně vymezených aktivit), </a:t>
            </a:r>
            <a:r>
              <a:rPr lang="cs-CZ" sz="1800" b="1" dirty="0"/>
              <a:t>naskenované  vložit do IS MVŠO </a:t>
            </a:r>
          </a:p>
          <a:p>
            <a:pPr marL="457200" lvl="1" indent="0">
              <a:buNone/>
            </a:pPr>
            <a:r>
              <a:rPr lang="cs-CZ" sz="1600" b="1" dirty="0"/>
              <a:t>           nebo </a:t>
            </a:r>
          </a:p>
          <a:p>
            <a:pPr marL="914400" lvl="1" indent="-457200"/>
            <a:r>
              <a:rPr lang="cs-CZ" sz="1800" b="1" dirty="0">
                <a:solidFill>
                  <a:srgbClr val="D50202"/>
                </a:solidFill>
              </a:rPr>
              <a:t>Čestné prohlášení o absolvování OP v rámci vlastních podnikatelských aktivit (včetně vymezené činnosti), </a:t>
            </a:r>
            <a:r>
              <a:rPr lang="cs-CZ" sz="1800" b="1" dirty="0"/>
              <a:t>naskenované vložit do IS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cs-CZ" sz="2000" b="1" dirty="0"/>
              <a:t>Nejpozději do 29. 5. 2023 odevzdat dokumenty (3. ročník): </a:t>
            </a:r>
          </a:p>
          <a:p>
            <a:pPr marL="914400" lvl="1" indent="-457200">
              <a:lnSpc>
                <a:spcPct val="110000"/>
              </a:lnSpc>
            </a:pPr>
            <a:r>
              <a:rPr lang="cs-CZ" sz="1800" b="1" dirty="0">
                <a:solidFill>
                  <a:srgbClr val="D50202"/>
                </a:solidFill>
              </a:rPr>
              <a:t>Potvrzení o absolvování odborné praxe v rámci zaměstnání (</a:t>
            </a:r>
            <a:r>
              <a:rPr lang="cs-CZ" sz="1800" b="1">
                <a:solidFill>
                  <a:srgbClr val="D50202"/>
                </a:solidFill>
              </a:rPr>
              <a:t>včetně vymezených aktivit), </a:t>
            </a:r>
            <a:r>
              <a:rPr lang="cs-CZ" sz="1800" b="1" dirty="0"/>
              <a:t>naskenované  vložit do IS MVŠO </a:t>
            </a:r>
          </a:p>
          <a:p>
            <a:pPr marL="914400" lvl="1" indent="-457200">
              <a:lnSpc>
                <a:spcPct val="170000"/>
              </a:lnSpc>
            </a:pPr>
            <a:r>
              <a:rPr lang="cs-CZ" sz="1600" b="1" dirty="0"/>
              <a:t>nebo </a:t>
            </a:r>
          </a:p>
          <a:p>
            <a:pPr marL="914400" lvl="1" indent="-457200">
              <a:lnSpc>
                <a:spcPct val="110000"/>
              </a:lnSpc>
            </a:pPr>
            <a:r>
              <a:rPr lang="cs-CZ" sz="1800" b="1" dirty="0">
                <a:solidFill>
                  <a:srgbClr val="D50202"/>
                </a:solidFill>
              </a:rPr>
              <a:t>Čestné prohlášení o absolvování OP v rámci vlastních podnikatelských aktivit (včetně vymezené činnosti), </a:t>
            </a:r>
            <a:r>
              <a:rPr lang="cs-CZ" sz="1800" b="1" dirty="0"/>
              <a:t>naskenované vložit do IS</a:t>
            </a:r>
          </a:p>
          <a:p>
            <a:pPr marL="457200" lvl="1" indent="0">
              <a:buNone/>
            </a:pPr>
            <a:endParaRPr lang="cs-CZ" sz="1600" b="1" dirty="0"/>
          </a:p>
          <a:p>
            <a:pPr marL="0" indent="0">
              <a:buNone/>
              <a:defRPr/>
            </a:pPr>
            <a:endParaRPr lang="cs-CZ" sz="1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82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Kontakt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F575514-DBE3-4A4B-AB1D-C08E28494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46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/>
              <a:t>doc. Ing. Jindra Peterková, Ph.D.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e-mail: jindra.peterkova</a:t>
            </a:r>
            <a:r>
              <a:rPr lang="cs-CZ" b="1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@mvso.cz</a:t>
            </a:r>
            <a:endParaRPr lang="cs-CZ" b="1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b="1" dirty="0"/>
              <a:t>Konzultační hodiny: ČT a ST: 10.00 – 11.30 hod. nebo dle individuální domluvy </a:t>
            </a:r>
          </a:p>
          <a:p>
            <a:pPr marL="0" indent="0" algn="just">
              <a:buNone/>
            </a:pPr>
            <a:r>
              <a:rPr lang="cs-CZ" sz="2800" b="1" dirty="0"/>
              <a:t>Mgr. Martin Poledna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dirty="0"/>
              <a:t>e-mail: martin.poledna</a:t>
            </a:r>
            <a:r>
              <a:rPr lang="cs-CZ" sz="2800" b="1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@mvso.cz</a:t>
            </a:r>
            <a:r>
              <a:rPr lang="cs-CZ" sz="2800" b="1" dirty="0"/>
              <a:t> </a:t>
            </a:r>
          </a:p>
          <a:p>
            <a:pPr marL="0" indent="0" algn="just">
              <a:buNone/>
            </a:pPr>
            <a:r>
              <a:rPr lang="cs-CZ" sz="2800" b="1" dirty="0"/>
              <a:t>Ing. Adéla </a:t>
            </a:r>
            <a:r>
              <a:rPr lang="cs-CZ" sz="2800" b="1" dirty="0" err="1"/>
              <a:t>Talandová</a:t>
            </a:r>
            <a:endParaRPr lang="cs-CZ" sz="28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dirty="0"/>
              <a:t>e-mail: </a:t>
            </a:r>
            <a:r>
              <a:rPr lang="cs-CZ" sz="2800" b="1" dirty="0" err="1"/>
              <a:t>adela.talandová</a:t>
            </a:r>
            <a:r>
              <a:rPr lang="cs-CZ" sz="2800" b="1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@mvso.cz</a:t>
            </a:r>
            <a:endParaRPr lang="cs-CZ" sz="2800" b="1" dirty="0"/>
          </a:p>
          <a:p>
            <a:pPr marL="0" indent="0" algn="just">
              <a:buNone/>
            </a:pPr>
            <a:r>
              <a:rPr lang="cs-CZ" sz="2800" b="1" dirty="0"/>
              <a:t> </a:t>
            </a:r>
          </a:p>
          <a:p>
            <a:pPr marL="0" indent="0">
              <a:buNone/>
            </a:pPr>
            <a:endParaRPr lang="cs-CZ" sz="2800" b="1" dirty="0"/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64769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Děkuji za pozornost!</a:t>
            </a:r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2322</TotalTime>
  <Words>272</Words>
  <Application>Microsoft Office PowerPoint</Application>
  <PresentationFormat>Předvádění na obrazovce (4:3)</PresentationFormat>
  <Paragraphs>46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Propedeutický seminář 2013_fin</vt:lpstr>
      <vt:lpstr>Odborná praxe  bakalářský studijní program  kombinovaná forma   </vt:lpstr>
      <vt:lpstr>Cíl odborné praxe</vt:lpstr>
      <vt:lpstr>Požadavky k zápočtu</vt:lpstr>
      <vt:lpstr>Kontakt</vt:lpstr>
      <vt:lpstr>Prezentace aplikace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Jindra Peterkova</cp:lastModifiedBy>
  <cp:revision>116</cp:revision>
  <cp:lastPrinted>2015-10-22T08:06:14Z</cp:lastPrinted>
  <dcterms:created xsi:type="dcterms:W3CDTF">2013-09-15T17:50:48Z</dcterms:created>
  <dcterms:modified xsi:type="dcterms:W3CDTF">2023-02-17T07:08:41Z</dcterms:modified>
</cp:coreProperties>
</file>