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2"/>
  </p:notesMasterIdLst>
  <p:handoutMasterIdLst>
    <p:handoutMasterId r:id="rId83"/>
  </p:handoutMasterIdLst>
  <p:sldIdLst>
    <p:sldId id="256" r:id="rId2"/>
    <p:sldId id="403" r:id="rId3"/>
    <p:sldId id="344" r:id="rId4"/>
    <p:sldId id="349" r:id="rId5"/>
    <p:sldId id="351" r:id="rId6"/>
    <p:sldId id="352" r:id="rId7"/>
    <p:sldId id="354" r:id="rId8"/>
    <p:sldId id="355" r:id="rId9"/>
    <p:sldId id="356" r:id="rId10"/>
    <p:sldId id="359" r:id="rId11"/>
    <p:sldId id="367" r:id="rId12"/>
    <p:sldId id="376" r:id="rId13"/>
    <p:sldId id="409" r:id="rId14"/>
    <p:sldId id="358" r:id="rId15"/>
    <p:sldId id="357" r:id="rId16"/>
    <p:sldId id="422" r:id="rId17"/>
    <p:sldId id="423" r:id="rId18"/>
    <p:sldId id="428" r:id="rId19"/>
    <p:sldId id="429" r:id="rId20"/>
    <p:sldId id="430" r:id="rId21"/>
    <p:sldId id="432" r:id="rId22"/>
    <p:sldId id="434" r:id="rId23"/>
    <p:sldId id="435" r:id="rId24"/>
    <p:sldId id="436" r:id="rId25"/>
    <p:sldId id="433" r:id="rId26"/>
    <p:sldId id="431" r:id="rId27"/>
    <p:sldId id="441" r:id="rId28"/>
    <p:sldId id="453" r:id="rId29"/>
    <p:sldId id="578" r:id="rId30"/>
    <p:sldId id="450" r:id="rId31"/>
    <p:sldId id="451" r:id="rId32"/>
    <p:sldId id="449" r:id="rId33"/>
    <p:sldId id="452" r:id="rId34"/>
    <p:sldId id="454" r:id="rId35"/>
    <p:sldId id="457" r:id="rId36"/>
    <p:sldId id="458" r:id="rId37"/>
    <p:sldId id="459" r:id="rId38"/>
    <p:sldId id="455" r:id="rId39"/>
    <p:sldId id="456" r:id="rId40"/>
    <p:sldId id="461" r:id="rId41"/>
    <p:sldId id="514" r:id="rId42"/>
    <p:sldId id="515" r:id="rId43"/>
    <p:sldId id="467" r:id="rId44"/>
    <p:sldId id="468" r:id="rId45"/>
    <p:sldId id="518" r:id="rId46"/>
    <p:sldId id="519" r:id="rId47"/>
    <p:sldId id="520" r:id="rId48"/>
    <p:sldId id="521" r:id="rId49"/>
    <p:sldId id="523" r:id="rId50"/>
    <p:sldId id="524" r:id="rId51"/>
    <p:sldId id="525" r:id="rId52"/>
    <p:sldId id="526" r:id="rId53"/>
    <p:sldId id="531" r:id="rId54"/>
    <p:sldId id="532" r:id="rId55"/>
    <p:sldId id="536" r:id="rId56"/>
    <p:sldId id="542" r:id="rId57"/>
    <p:sldId id="543" r:id="rId58"/>
    <p:sldId id="544" r:id="rId59"/>
    <p:sldId id="554" r:id="rId60"/>
    <p:sldId id="555" r:id="rId61"/>
    <p:sldId id="557" r:id="rId62"/>
    <p:sldId id="559" r:id="rId63"/>
    <p:sldId id="558" r:id="rId64"/>
    <p:sldId id="562" r:id="rId65"/>
    <p:sldId id="563" r:id="rId66"/>
    <p:sldId id="564" r:id="rId67"/>
    <p:sldId id="565" r:id="rId68"/>
    <p:sldId id="507" r:id="rId69"/>
    <p:sldId id="577" r:id="rId70"/>
    <p:sldId id="567" r:id="rId71"/>
    <p:sldId id="579" r:id="rId72"/>
    <p:sldId id="569" r:id="rId73"/>
    <p:sldId id="570" r:id="rId74"/>
    <p:sldId id="571" r:id="rId75"/>
    <p:sldId id="573" r:id="rId76"/>
    <p:sldId id="575" r:id="rId77"/>
    <p:sldId id="574" r:id="rId78"/>
    <p:sldId id="572" r:id="rId79"/>
    <p:sldId id="576" r:id="rId80"/>
    <p:sldId id="401" r:id="rId81"/>
  </p:sldIdLst>
  <p:sldSz cx="9144000" cy="6858000" type="screen4x3"/>
  <p:notesSz cx="6858000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5649" autoAdjust="0"/>
  </p:normalViewPr>
  <p:slideViewPr>
    <p:cSldViewPr>
      <p:cViewPr varScale="1">
        <p:scale>
          <a:sx n="97" d="100"/>
          <a:sy n="97" d="100"/>
        </p:scale>
        <p:origin x="19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6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49B3B1-7BE3-4A14-BDF8-8EB2EB22633E}" type="doc">
      <dgm:prSet loTypeId="urn:microsoft.com/office/officeart/2005/8/layout/defaul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E1CED850-47DB-43B4-A959-2AB394B1FEF7}">
      <dgm:prSet phldrT="[Text]"/>
      <dgm:spPr/>
      <dgm:t>
        <a:bodyPr/>
        <a:lstStyle/>
        <a:p>
          <a:r>
            <a:rPr lang="cs-CZ" dirty="0"/>
            <a:t>Strategický</a:t>
          </a:r>
        </a:p>
      </dgm:t>
    </dgm:pt>
    <dgm:pt modelId="{29DBB7D9-5340-4178-8E61-75F4DA31E890}" type="parTrans" cxnId="{F72A1863-54FB-4C9C-B28D-DD895FB5AE45}">
      <dgm:prSet/>
      <dgm:spPr/>
      <dgm:t>
        <a:bodyPr/>
        <a:lstStyle/>
        <a:p>
          <a:endParaRPr lang="cs-CZ"/>
        </a:p>
      </dgm:t>
    </dgm:pt>
    <dgm:pt modelId="{618FADA9-CED3-4EE9-8F15-DDBADE173D29}" type="sibTrans" cxnId="{F72A1863-54FB-4C9C-B28D-DD895FB5AE45}">
      <dgm:prSet/>
      <dgm:spPr/>
      <dgm:t>
        <a:bodyPr/>
        <a:lstStyle/>
        <a:p>
          <a:endParaRPr lang="cs-CZ"/>
        </a:p>
      </dgm:t>
    </dgm:pt>
    <dgm:pt modelId="{2F8A3EA9-37D2-4319-87DD-1E7A0AB6C881}">
      <dgm:prSet phldrT="[Text]"/>
      <dgm:spPr/>
      <dgm:t>
        <a:bodyPr/>
        <a:lstStyle/>
        <a:p>
          <a:r>
            <a:rPr lang="cs-CZ" dirty="0"/>
            <a:t>Inovační</a:t>
          </a:r>
        </a:p>
      </dgm:t>
    </dgm:pt>
    <dgm:pt modelId="{772D8B38-A989-4071-ADBA-8C05C239DF3C}" type="parTrans" cxnId="{BD891FE1-40C8-47AF-8CC5-0C7214608E2A}">
      <dgm:prSet/>
      <dgm:spPr/>
      <dgm:t>
        <a:bodyPr/>
        <a:lstStyle/>
        <a:p>
          <a:endParaRPr lang="cs-CZ"/>
        </a:p>
      </dgm:t>
    </dgm:pt>
    <dgm:pt modelId="{ADFBA79A-FD39-437E-94E7-C8ACEF5BC0E5}" type="sibTrans" cxnId="{BD891FE1-40C8-47AF-8CC5-0C7214608E2A}">
      <dgm:prSet/>
      <dgm:spPr/>
      <dgm:t>
        <a:bodyPr/>
        <a:lstStyle/>
        <a:p>
          <a:endParaRPr lang="cs-CZ"/>
        </a:p>
      </dgm:t>
    </dgm:pt>
    <dgm:pt modelId="{11A5EC3E-F476-4271-B51C-935B5810F653}">
      <dgm:prSet phldrT="[Text]"/>
      <dgm:spPr/>
      <dgm:t>
        <a:bodyPr/>
        <a:lstStyle/>
        <a:p>
          <a:r>
            <a:rPr lang="cs-CZ" dirty="0" err="1"/>
            <a:t>Time</a:t>
          </a:r>
          <a:r>
            <a:rPr lang="cs-CZ" dirty="0"/>
            <a:t> management</a:t>
          </a:r>
        </a:p>
      </dgm:t>
    </dgm:pt>
    <dgm:pt modelId="{599205CA-EA77-48CE-A686-684517E72183}" type="parTrans" cxnId="{99877875-15EB-49CD-BDA1-9EB3821CBFF3}">
      <dgm:prSet/>
      <dgm:spPr/>
      <dgm:t>
        <a:bodyPr/>
        <a:lstStyle/>
        <a:p>
          <a:endParaRPr lang="cs-CZ"/>
        </a:p>
      </dgm:t>
    </dgm:pt>
    <dgm:pt modelId="{E07B84DA-44DE-426F-98C1-16B485456332}" type="sibTrans" cxnId="{99877875-15EB-49CD-BDA1-9EB3821CBFF3}">
      <dgm:prSet/>
      <dgm:spPr/>
      <dgm:t>
        <a:bodyPr/>
        <a:lstStyle/>
        <a:p>
          <a:endParaRPr lang="cs-CZ"/>
        </a:p>
      </dgm:t>
    </dgm:pt>
    <dgm:pt modelId="{D0865253-30CB-47FA-9664-8632995FC0CB}">
      <dgm:prSet phldrT="[Text]"/>
      <dgm:spPr/>
      <dgm:t>
        <a:bodyPr/>
        <a:lstStyle/>
        <a:p>
          <a:r>
            <a:rPr lang="cs-CZ" dirty="0" err="1"/>
            <a:t>Total</a:t>
          </a:r>
          <a:r>
            <a:rPr lang="cs-CZ" dirty="0"/>
            <a:t> </a:t>
          </a:r>
          <a:r>
            <a:rPr lang="cs-CZ" dirty="0" err="1"/>
            <a:t>Quality</a:t>
          </a:r>
          <a:r>
            <a:rPr lang="cs-CZ" dirty="0"/>
            <a:t> Management</a:t>
          </a:r>
        </a:p>
      </dgm:t>
    </dgm:pt>
    <dgm:pt modelId="{E9A7859F-5D83-4825-AF31-D6728D552C2B}" type="parTrans" cxnId="{B3216300-50D7-47A6-B5C1-F491383847A1}">
      <dgm:prSet/>
      <dgm:spPr/>
      <dgm:t>
        <a:bodyPr/>
        <a:lstStyle/>
        <a:p>
          <a:endParaRPr lang="cs-CZ"/>
        </a:p>
      </dgm:t>
    </dgm:pt>
    <dgm:pt modelId="{D2447997-CDDA-4925-96EB-5316B97D854F}" type="sibTrans" cxnId="{B3216300-50D7-47A6-B5C1-F491383847A1}">
      <dgm:prSet/>
      <dgm:spPr/>
      <dgm:t>
        <a:bodyPr/>
        <a:lstStyle/>
        <a:p>
          <a:endParaRPr lang="cs-CZ"/>
        </a:p>
      </dgm:t>
    </dgm:pt>
    <dgm:pt modelId="{0A001E09-B5E9-4A75-B438-AE2885F37451}">
      <dgm:prSet phldrT="[Text]"/>
      <dgm:spPr/>
      <dgm:t>
        <a:bodyPr/>
        <a:lstStyle/>
        <a:p>
          <a:r>
            <a:rPr lang="cs-CZ" dirty="0"/>
            <a:t>Správní</a:t>
          </a:r>
        </a:p>
      </dgm:t>
    </dgm:pt>
    <dgm:pt modelId="{C9B9CDEE-89FC-48BE-A94D-BFA8534EEC9A}" type="parTrans" cxnId="{3C3585C9-9B9E-4319-A71F-5E1B5B7CF1C8}">
      <dgm:prSet/>
      <dgm:spPr/>
      <dgm:t>
        <a:bodyPr/>
        <a:lstStyle/>
        <a:p>
          <a:endParaRPr lang="cs-CZ"/>
        </a:p>
      </dgm:t>
    </dgm:pt>
    <dgm:pt modelId="{FE10617F-CF55-4EA7-BBB2-1BF5682B6A01}" type="sibTrans" cxnId="{3C3585C9-9B9E-4319-A71F-5E1B5B7CF1C8}">
      <dgm:prSet/>
      <dgm:spPr/>
      <dgm:t>
        <a:bodyPr/>
        <a:lstStyle/>
        <a:p>
          <a:endParaRPr lang="cs-CZ"/>
        </a:p>
      </dgm:t>
    </dgm:pt>
    <dgm:pt modelId="{25EC8823-11CE-47EE-9162-3E483DF091D6}">
      <dgm:prSet phldrT="[Text]"/>
      <dgm:spPr>
        <a:solidFill>
          <a:srgbClr val="FFFF00"/>
        </a:solidFill>
      </dgm:spPr>
      <dgm:t>
        <a:bodyPr/>
        <a:lstStyle/>
        <a:p>
          <a:r>
            <a:rPr lang="cs-CZ" dirty="0"/>
            <a:t>Projektový</a:t>
          </a:r>
        </a:p>
      </dgm:t>
    </dgm:pt>
    <dgm:pt modelId="{2B974699-5FB4-48F3-BC9D-7EB1C970816D}" type="parTrans" cxnId="{D8920507-8607-497F-B4D9-3E3C4FF3C7B0}">
      <dgm:prSet/>
      <dgm:spPr/>
      <dgm:t>
        <a:bodyPr/>
        <a:lstStyle/>
        <a:p>
          <a:endParaRPr lang="cs-CZ"/>
        </a:p>
      </dgm:t>
    </dgm:pt>
    <dgm:pt modelId="{7B063607-CA17-475F-9192-BDA52B7D1745}" type="sibTrans" cxnId="{D8920507-8607-497F-B4D9-3E3C4FF3C7B0}">
      <dgm:prSet/>
      <dgm:spPr/>
      <dgm:t>
        <a:bodyPr/>
        <a:lstStyle/>
        <a:p>
          <a:endParaRPr lang="cs-CZ"/>
        </a:p>
      </dgm:t>
    </dgm:pt>
    <dgm:pt modelId="{9C3F7757-62AA-4FCE-8652-D1C824011814}">
      <dgm:prSet phldrT="[Text]"/>
      <dgm:spPr/>
      <dgm:t>
        <a:bodyPr/>
        <a:lstStyle/>
        <a:p>
          <a:r>
            <a:rPr lang="cs-CZ" dirty="0"/>
            <a:t>Procesní</a:t>
          </a:r>
        </a:p>
      </dgm:t>
    </dgm:pt>
    <dgm:pt modelId="{D186A037-7027-4F49-8905-FDD1F375C553}" type="parTrans" cxnId="{1D02637E-4BB4-4A61-B42C-0ECEF1A736D6}">
      <dgm:prSet/>
      <dgm:spPr/>
      <dgm:t>
        <a:bodyPr/>
        <a:lstStyle/>
        <a:p>
          <a:endParaRPr lang="cs-CZ"/>
        </a:p>
      </dgm:t>
    </dgm:pt>
    <dgm:pt modelId="{429EB36C-EC27-4CFF-8647-8BCE13849CBD}" type="sibTrans" cxnId="{1D02637E-4BB4-4A61-B42C-0ECEF1A736D6}">
      <dgm:prSet/>
      <dgm:spPr/>
      <dgm:t>
        <a:bodyPr/>
        <a:lstStyle/>
        <a:p>
          <a:endParaRPr lang="cs-CZ"/>
        </a:p>
      </dgm:t>
    </dgm:pt>
    <dgm:pt modelId="{FE3830DE-1D3D-4956-9C6D-E131F2FE0A38}">
      <dgm:prSet phldrT="[Text]"/>
      <dgm:spPr/>
      <dgm:t>
        <a:bodyPr/>
        <a:lstStyle/>
        <a:p>
          <a:r>
            <a:rPr lang="cs-CZ" dirty="0"/>
            <a:t>Personální</a:t>
          </a:r>
        </a:p>
      </dgm:t>
    </dgm:pt>
    <dgm:pt modelId="{590BA3AA-8DD9-4B68-A35D-C0DC2BD40FF1}" type="parTrans" cxnId="{4855931E-D89E-4E8E-9C33-436CDE66B782}">
      <dgm:prSet/>
      <dgm:spPr/>
      <dgm:t>
        <a:bodyPr/>
        <a:lstStyle/>
        <a:p>
          <a:endParaRPr lang="cs-CZ"/>
        </a:p>
      </dgm:t>
    </dgm:pt>
    <dgm:pt modelId="{E705F404-4FBC-400E-995F-9B81DC9BD96F}" type="sibTrans" cxnId="{4855931E-D89E-4E8E-9C33-436CDE66B782}">
      <dgm:prSet/>
      <dgm:spPr/>
      <dgm:t>
        <a:bodyPr/>
        <a:lstStyle/>
        <a:p>
          <a:endParaRPr lang="cs-CZ"/>
        </a:p>
      </dgm:t>
    </dgm:pt>
    <dgm:pt modelId="{F01651E5-DD7A-43F0-AF4A-EFEB2ECACF8E}">
      <dgm:prSet phldrT="[Text]"/>
      <dgm:spPr/>
      <dgm:t>
        <a:bodyPr/>
        <a:lstStyle/>
        <a:p>
          <a:r>
            <a:rPr lang="cs-CZ" dirty="0"/>
            <a:t>Krizový</a:t>
          </a:r>
        </a:p>
      </dgm:t>
    </dgm:pt>
    <dgm:pt modelId="{B2703D5C-7986-4766-BC1D-2926A9902881}" type="parTrans" cxnId="{FF1144B5-EEF2-48F6-AF83-23C4504F500A}">
      <dgm:prSet/>
      <dgm:spPr/>
      <dgm:t>
        <a:bodyPr/>
        <a:lstStyle/>
        <a:p>
          <a:endParaRPr lang="cs-CZ"/>
        </a:p>
      </dgm:t>
    </dgm:pt>
    <dgm:pt modelId="{3FB97A46-AF1F-489A-9B8F-60CE917C9B84}" type="sibTrans" cxnId="{FF1144B5-EEF2-48F6-AF83-23C4504F500A}">
      <dgm:prSet/>
      <dgm:spPr/>
      <dgm:t>
        <a:bodyPr/>
        <a:lstStyle/>
        <a:p>
          <a:endParaRPr lang="cs-CZ"/>
        </a:p>
      </dgm:t>
    </dgm:pt>
    <dgm:pt modelId="{826B4306-0445-446F-962D-57CA8BDDBDB8}">
      <dgm:prSet phldrT="[Text]"/>
      <dgm:spPr/>
      <dgm:t>
        <a:bodyPr/>
        <a:lstStyle/>
        <a:p>
          <a:r>
            <a:rPr lang="cs-CZ" dirty="0"/>
            <a:t>Výrobní</a:t>
          </a:r>
        </a:p>
      </dgm:t>
    </dgm:pt>
    <dgm:pt modelId="{02B13D87-6C8A-4EE4-B82A-984157E49AEE}" type="parTrans" cxnId="{86B5D336-492B-4F06-9555-AD51106F27AF}">
      <dgm:prSet/>
      <dgm:spPr/>
      <dgm:t>
        <a:bodyPr/>
        <a:lstStyle/>
        <a:p>
          <a:endParaRPr lang="cs-CZ"/>
        </a:p>
      </dgm:t>
    </dgm:pt>
    <dgm:pt modelId="{3C72EC5F-55A0-4E64-A08F-CFFEF9DB19E1}" type="sibTrans" cxnId="{86B5D336-492B-4F06-9555-AD51106F27AF}">
      <dgm:prSet/>
      <dgm:spPr/>
      <dgm:t>
        <a:bodyPr/>
        <a:lstStyle/>
        <a:p>
          <a:endParaRPr lang="cs-CZ"/>
        </a:p>
      </dgm:t>
    </dgm:pt>
    <dgm:pt modelId="{71907F4E-8F22-4A38-91C5-33FBE5E1A04B}">
      <dgm:prSet phldrT="[Text]"/>
      <dgm:spPr/>
      <dgm:t>
        <a:bodyPr/>
        <a:lstStyle/>
        <a:p>
          <a:r>
            <a:rPr lang="cs-CZ" dirty="0"/>
            <a:t>Logistický</a:t>
          </a:r>
        </a:p>
      </dgm:t>
    </dgm:pt>
    <dgm:pt modelId="{01D9D55A-C3BF-4D23-A508-AB71D19B6DD5}" type="parTrans" cxnId="{33A3ABDA-3479-4A99-8F7E-8E89CC5F6AF7}">
      <dgm:prSet/>
      <dgm:spPr/>
      <dgm:t>
        <a:bodyPr/>
        <a:lstStyle/>
        <a:p>
          <a:endParaRPr lang="cs-CZ"/>
        </a:p>
      </dgm:t>
    </dgm:pt>
    <dgm:pt modelId="{A2C1A2C3-7D82-4302-9657-43CDE18EA1B6}" type="sibTrans" cxnId="{33A3ABDA-3479-4A99-8F7E-8E89CC5F6AF7}">
      <dgm:prSet/>
      <dgm:spPr/>
      <dgm:t>
        <a:bodyPr/>
        <a:lstStyle/>
        <a:p>
          <a:endParaRPr lang="cs-CZ"/>
        </a:p>
      </dgm:t>
    </dgm:pt>
    <dgm:pt modelId="{9C206C2C-595C-4081-81FA-6DCACF3DB99F}">
      <dgm:prSet phldrT="[Text]"/>
      <dgm:spPr/>
      <dgm:t>
        <a:bodyPr/>
        <a:lstStyle/>
        <a:p>
          <a:r>
            <a:rPr lang="cs-CZ" dirty="0"/>
            <a:t>A další…</a:t>
          </a:r>
        </a:p>
      </dgm:t>
    </dgm:pt>
    <dgm:pt modelId="{A56006EE-D9E7-4405-BB01-B79142ED9251}" type="parTrans" cxnId="{D733BE3E-8F35-4819-A0E6-3E1301FFCE13}">
      <dgm:prSet/>
      <dgm:spPr/>
      <dgm:t>
        <a:bodyPr/>
        <a:lstStyle/>
        <a:p>
          <a:endParaRPr lang="cs-CZ"/>
        </a:p>
      </dgm:t>
    </dgm:pt>
    <dgm:pt modelId="{DB256C28-29F1-4A42-BE83-22C2DB246A76}" type="sibTrans" cxnId="{D733BE3E-8F35-4819-A0E6-3E1301FFCE13}">
      <dgm:prSet/>
      <dgm:spPr/>
      <dgm:t>
        <a:bodyPr/>
        <a:lstStyle/>
        <a:p>
          <a:endParaRPr lang="cs-CZ"/>
        </a:p>
      </dgm:t>
    </dgm:pt>
    <dgm:pt modelId="{6B566D7D-049F-4377-B598-6DA7888E2970}" type="pres">
      <dgm:prSet presAssocID="{FB49B3B1-7BE3-4A14-BDF8-8EB2EB22633E}" presName="diagram" presStyleCnt="0">
        <dgm:presLayoutVars>
          <dgm:dir/>
          <dgm:resizeHandles val="exact"/>
        </dgm:presLayoutVars>
      </dgm:prSet>
      <dgm:spPr/>
    </dgm:pt>
    <dgm:pt modelId="{DC41C599-9BD5-44B3-AE09-17BC203A06F4}" type="pres">
      <dgm:prSet presAssocID="{E1CED850-47DB-43B4-A959-2AB394B1FEF7}" presName="node" presStyleLbl="node1" presStyleIdx="0" presStyleCnt="12">
        <dgm:presLayoutVars>
          <dgm:bulletEnabled val="1"/>
        </dgm:presLayoutVars>
      </dgm:prSet>
      <dgm:spPr/>
    </dgm:pt>
    <dgm:pt modelId="{389766EF-DDD5-40EA-BC69-848E09F3B0A3}" type="pres">
      <dgm:prSet presAssocID="{618FADA9-CED3-4EE9-8F15-DDBADE173D29}" presName="sibTrans" presStyleCnt="0"/>
      <dgm:spPr/>
    </dgm:pt>
    <dgm:pt modelId="{DE596935-7F02-4667-A518-C12895FA4208}" type="pres">
      <dgm:prSet presAssocID="{826B4306-0445-446F-962D-57CA8BDDBDB8}" presName="node" presStyleLbl="node1" presStyleIdx="1" presStyleCnt="12">
        <dgm:presLayoutVars>
          <dgm:bulletEnabled val="1"/>
        </dgm:presLayoutVars>
      </dgm:prSet>
      <dgm:spPr/>
    </dgm:pt>
    <dgm:pt modelId="{77010270-AA7F-4819-A64D-47798FB86136}" type="pres">
      <dgm:prSet presAssocID="{3C72EC5F-55A0-4E64-A08F-CFFEF9DB19E1}" presName="sibTrans" presStyleCnt="0"/>
      <dgm:spPr/>
    </dgm:pt>
    <dgm:pt modelId="{0EA9BD7C-0B5E-4A0A-83ED-AC353E5FA63E}" type="pres">
      <dgm:prSet presAssocID="{71907F4E-8F22-4A38-91C5-33FBE5E1A04B}" presName="node" presStyleLbl="node1" presStyleIdx="2" presStyleCnt="12">
        <dgm:presLayoutVars>
          <dgm:bulletEnabled val="1"/>
        </dgm:presLayoutVars>
      </dgm:prSet>
      <dgm:spPr/>
    </dgm:pt>
    <dgm:pt modelId="{6AE50429-EA01-4883-80ED-5A669C0C97C8}" type="pres">
      <dgm:prSet presAssocID="{A2C1A2C3-7D82-4302-9657-43CDE18EA1B6}" presName="sibTrans" presStyleCnt="0"/>
      <dgm:spPr/>
    </dgm:pt>
    <dgm:pt modelId="{E87BC0F2-2334-4A8D-A205-8C3FEA5BDBAC}" type="pres">
      <dgm:prSet presAssocID="{2F8A3EA9-37D2-4319-87DD-1E7A0AB6C881}" presName="node" presStyleLbl="node1" presStyleIdx="3" presStyleCnt="12">
        <dgm:presLayoutVars>
          <dgm:bulletEnabled val="1"/>
        </dgm:presLayoutVars>
      </dgm:prSet>
      <dgm:spPr/>
    </dgm:pt>
    <dgm:pt modelId="{17B00440-FC3B-4343-AA4B-96DF75245DBC}" type="pres">
      <dgm:prSet presAssocID="{ADFBA79A-FD39-437E-94E7-C8ACEF5BC0E5}" presName="sibTrans" presStyleCnt="0"/>
      <dgm:spPr/>
    </dgm:pt>
    <dgm:pt modelId="{C789C2C9-7C66-49A2-8D83-66719C8289FD}" type="pres">
      <dgm:prSet presAssocID="{11A5EC3E-F476-4271-B51C-935B5810F653}" presName="node" presStyleLbl="node1" presStyleIdx="4" presStyleCnt="12">
        <dgm:presLayoutVars>
          <dgm:bulletEnabled val="1"/>
        </dgm:presLayoutVars>
      </dgm:prSet>
      <dgm:spPr/>
    </dgm:pt>
    <dgm:pt modelId="{09261EC9-FECB-4816-B708-D8435C92ACD9}" type="pres">
      <dgm:prSet presAssocID="{E07B84DA-44DE-426F-98C1-16B485456332}" presName="sibTrans" presStyleCnt="0"/>
      <dgm:spPr/>
    </dgm:pt>
    <dgm:pt modelId="{4B57E3D2-1FCD-45DA-9930-35058CCFACC7}" type="pres">
      <dgm:prSet presAssocID="{D0865253-30CB-47FA-9664-8632995FC0CB}" presName="node" presStyleLbl="node1" presStyleIdx="5" presStyleCnt="12">
        <dgm:presLayoutVars>
          <dgm:bulletEnabled val="1"/>
        </dgm:presLayoutVars>
      </dgm:prSet>
      <dgm:spPr/>
    </dgm:pt>
    <dgm:pt modelId="{DEF8017E-15CA-4D0F-ACD9-0EDDEFB3FECA}" type="pres">
      <dgm:prSet presAssocID="{D2447997-CDDA-4925-96EB-5316B97D854F}" presName="sibTrans" presStyleCnt="0"/>
      <dgm:spPr/>
    </dgm:pt>
    <dgm:pt modelId="{F60E1FDE-98C5-4201-AA6E-FC3FFA1E5C3A}" type="pres">
      <dgm:prSet presAssocID="{0A001E09-B5E9-4A75-B438-AE2885F37451}" presName="node" presStyleLbl="node1" presStyleIdx="6" presStyleCnt="12">
        <dgm:presLayoutVars>
          <dgm:bulletEnabled val="1"/>
        </dgm:presLayoutVars>
      </dgm:prSet>
      <dgm:spPr/>
    </dgm:pt>
    <dgm:pt modelId="{0147AD4F-7E48-473F-86AE-A80D1AEF1C37}" type="pres">
      <dgm:prSet presAssocID="{FE10617F-CF55-4EA7-BBB2-1BF5682B6A01}" presName="sibTrans" presStyleCnt="0"/>
      <dgm:spPr/>
    </dgm:pt>
    <dgm:pt modelId="{4D418D22-84A5-41F6-8DD5-696D0BC0297B}" type="pres">
      <dgm:prSet presAssocID="{25EC8823-11CE-47EE-9162-3E483DF091D6}" presName="node" presStyleLbl="node1" presStyleIdx="7" presStyleCnt="12" custLinFactNeighborX="126" custLinFactNeighborY="-381">
        <dgm:presLayoutVars>
          <dgm:bulletEnabled val="1"/>
        </dgm:presLayoutVars>
      </dgm:prSet>
      <dgm:spPr/>
    </dgm:pt>
    <dgm:pt modelId="{486162E7-5DA9-4461-B1D3-04A6324700C8}" type="pres">
      <dgm:prSet presAssocID="{7B063607-CA17-475F-9192-BDA52B7D1745}" presName="sibTrans" presStyleCnt="0"/>
      <dgm:spPr/>
    </dgm:pt>
    <dgm:pt modelId="{9879F552-4B62-49E2-BE76-9F4B616E431D}" type="pres">
      <dgm:prSet presAssocID="{9C3F7757-62AA-4FCE-8652-D1C824011814}" presName="node" presStyleLbl="node1" presStyleIdx="8" presStyleCnt="12">
        <dgm:presLayoutVars>
          <dgm:bulletEnabled val="1"/>
        </dgm:presLayoutVars>
      </dgm:prSet>
      <dgm:spPr/>
    </dgm:pt>
    <dgm:pt modelId="{E10B4A1C-5042-402A-A043-1FBE1A526A4C}" type="pres">
      <dgm:prSet presAssocID="{429EB36C-EC27-4CFF-8647-8BCE13849CBD}" presName="sibTrans" presStyleCnt="0"/>
      <dgm:spPr/>
    </dgm:pt>
    <dgm:pt modelId="{211695E3-2BC1-4CFD-B09A-6EA5B10863E0}" type="pres">
      <dgm:prSet presAssocID="{FE3830DE-1D3D-4956-9C6D-E131F2FE0A38}" presName="node" presStyleLbl="node1" presStyleIdx="9" presStyleCnt="12">
        <dgm:presLayoutVars>
          <dgm:bulletEnabled val="1"/>
        </dgm:presLayoutVars>
      </dgm:prSet>
      <dgm:spPr/>
    </dgm:pt>
    <dgm:pt modelId="{45AB2DA7-BD3B-4ECA-870B-6D5344DD0521}" type="pres">
      <dgm:prSet presAssocID="{E705F404-4FBC-400E-995F-9B81DC9BD96F}" presName="sibTrans" presStyleCnt="0"/>
      <dgm:spPr/>
    </dgm:pt>
    <dgm:pt modelId="{C738F389-0440-4D5B-A444-B529D9711A99}" type="pres">
      <dgm:prSet presAssocID="{F01651E5-DD7A-43F0-AF4A-EFEB2ECACF8E}" presName="node" presStyleLbl="node1" presStyleIdx="10" presStyleCnt="12">
        <dgm:presLayoutVars>
          <dgm:bulletEnabled val="1"/>
        </dgm:presLayoutVars>
      </dgm:prSet>
      <dgm:spPr/>
    </dgm:pt>
    <dgm:pt modelId="{931FE053-99C2-4F28-A4FA-1EE3FDA877E0}" type="pres">
      <dgm:prSet presAssocID="{3FB97A46-AF1F-489A-9B8F-60CE917C9B84}" presName="sibTrans" presStyleCnt="0"/>
      <dgm:spPr/>
    </dgm:pt>
    <dgm:pt modelId="{6E7F4761-E59E-421C-A27F-1F764BA1C571}" type="pres">
      <dgm:prSet presAssocID="{9C206C2C-595C-4081-81FA-6DCACF3DB99F}" presName="node" presStyleLbl="node1" presStyleIdx="11" presStyleCnt="12">
        <dgm:presLayoutVars>
          <dgm:bulletEnabled val="1"/>
        </dgm:presLayoutVars>
      </dgm:prSet>
      <dgm:spPr/>
    </dgm:pt>
  </dgm:ptLst>
  <dgm:cxnLst>
    <dgm:cxn modelId="{B3216300-50D7-47A6-B5C1-F491383847A1}" srcId="{FB49B3B1-7BE3-4A14-BDF8-8EB2EB22633E}" destId="{D0865253-30CB-47FA-9664-8632995FC0CB}" srcOrd="5" destOrd="0" parTransId="{E9A7859F-5D83-4825-AF31-D6728D552C2B}" sibTransId="{D2447997-CDDA-4925-96EB-5316B97D854F}"/>
    <dgm:cxn modelId="{D8920507-8607-497F-B4D9-3E3C4FF3C7B0}" srcId="{FB49B3B1-7BE3-4A14-BDF8-8EB2EB22633E}" destId="{25EC8823-11CE-47EE-9162-3E483DF091D6}" srcOrd="7" destOrd="0" parTransId="{2B974699-5FB4-48F3-BC9D-7EB1C970816D}" sibTransId="{7B063607-CA17-475F-9192-BDA52B7D1745}"/>
    <dgm:cxn modelId="{A7439F1A-9C48-46C6-A6A8-4E5472AB325A}" type="presOf" srcId="{2F8A3EA9-37D2-4319-87DD-1E7A0AB6C881}" destId="{E87BC0F2-2334-4A8D-A205-8C3FEA5BDBAC}" srcOrd="0" destOrd="0" presId="urn:microsoft.com/office/officeart/2005/8/layout/default"/>
    <dgm:cxn modelId="{4855931E-D89E-4E8E-9C33-436CDE66B782}" srcId="{FB49B3B1-7BE3-4A14-BDF8-8EB2EB22633E}" destId="{FE3830DE-1D3D-4956-9C6D-E131F2FE0A38}" srcOrd="9" destOrd="0" parTransId="{590BA3AA-8DD9-4B68-A35D-C0DC2BD40FF1}" sibTransId="{E705F404-4FBC-400E-995F-9B81DC9BD96F}"/>
    <dgm:cxn modelId="{BFADFF26-003B-483B-8514-8E79C7654717}" type="presOf" srcId="{D0865253-30CB-47FA-9664-8632995FC0CB}" destId="{4B57E3D2-1FCD-45DA-9930-35058CCFACC7}" srcOrd="0" destOrd="0" presId="urn:microsoft.com/office/officeart/2005/8/layout/default"/>
    <dgm:cxn modelId="{72845D2F-4FFC-4455-BB48-A56670E6B47F}" type="presOf" srcId="{71907F4E-8F22-4A38-91C5-33FBE5E1A04B}" destId="{0EA9BD7C-0B5E-4A0A-83ED-AC353E5FA63E}" srcOrd="0" destOrd="0" presId="urn:microsoft.com/office/officeart/2005/8/layout/default"/>
    <dgm:cxn modelId="{C8BFCD2F-B886-4C44-87D9-E4343073E061}" type="presOf" srcId="{FE3830DE-1D3D-4956-9C6D-E131F2FE0A38}" destId="{211695E3-2BC1-4CFD-B09A-6EA5B10863E0}" srcOrd="0" destOrd="0" presId="urn:microsoft.com/office/officeart/2005/8/layout/default"/>
    <dgm:cxn modelId="{ADE59F30-EF03-4B15-983F-CC1B877E3DFE}" type="presOf" srcId="{9C206C2C-595C-4081-81FA-6DCACF3DB99F}" destId="{6E7F4761-E59E-421C-A27F-1F764BA1C571}" srcOrd="0" destOrd="0" presId="urn:microsoft.com/office/officeart/2005/8/layout/default"/>
    <dgm:cxn modelId="{86B5D336-492B-4F06-9555-AD51106F27AF}" srcId="{FB49B3B1-7BE3-4A14-BDF8-8EB2EB22633E}" destId="{826B4306-0445-446F-962D-57CA8BDDBDB8}" srcOrd="1" destOrd="0" parTransId="{02B13D87-6C8A-4EE4-B82A-984157E49AEE}" sibTransId="{3C72EC5F-55A0-4E64-A08F-CFFEF9DB19E1}"/>
    <dgm:cxn modelId="{FB64F03A-5F47-46C5-AFCE-91A0024AF384}" type="presOf" srcId="{826B4306-0445-446F-962D-57CA8BDDBDB8}" destId="{DE596935-7F02-4667-A518-C12895FA4208}" srcOrd="0" destOrd="0" presId="urn:microsoft.com/office/officeart/2005/8/layout/default"/>
    <dgm:cxn modelId="{D733BE3E-8F35-4819-A0E6-3E1301FFCE13}" srcId="{FB49B3B1-7BE3-4A14-BDF8-8EB2EB22633E}" destId="{9C206C2C-595C-4081-81FA-6DCACF3DB99F}" srcOrd="11" destOrd="0" parTransId="{A56006EE-D9E7-4405-BB01-B79142ED9251}" sibTransId="{DB256C28-29F1-4A42-BE83-22C2DB246A76}"/>
    <dgm:cxn modelId="{F72A1863-54FB-4C9C-B28D-DD895FB5AE45}" srcId="{FB49B3B1-7BE3-4A14-BDF8-8EB2EB22633E}" destId="{E1CED850-47DB-43B4-A959-2AB394B1FEF7}" srcOrd="0" destOrd="0" parTransId="{29DBB7D9-5340-4178-8E61-75F4DA31E890}" sibTransId="{618FADA9-CED3-4EE9-8F15-DDBADE173D29}"/>
    <dgm:cxn modelId="{99877875-15EB-49CD-BDA1-9EB3821CBFF3}" srcId="{FB49B3B1-7BE3-4A14-BDF8-8EB2EB22633E}" destId="{11A5EC3E-F476-4271-B51C-935B5810F653}" srcOrd="4" destOrd="0" parTransId="{599205CA-EA77-48CE-A686-684517E72183}" sibTransId="{E07B84DA-44DE-426F-98C1-16B485456332}"/>
    <dgm:cxn modelId="{F7BFC676-48C6-4762-A064-99CC6D5C34D5}" type="presOf" srcId="{FB49B3B1-7BE3-4A14-BDF8-8EB2EB22633E}" destId="{6B566D7D-049F-4377-B598-6DA7888E2970}" srcOrd="0" destOrd="0" presId="urn:microsoft.com/office/officeart/2005/8/layout/default"/>
    <dgm:cxn modelId="{35E13257-FBCF-4684-B5E8-64FAE55A1B30}" type="presOf" srcId="{9C3F7757-62AA-4FCE-8652-D1C824011814}" destId="{9879F552-4B62-49E2-BE76-9F4B616E431D}" srcOrd="0" destOrd="0" presId="urn:microsoft.com/office/officeart/2005/8/layout/default"/>
    <dgm:cxn modelId="{B4EBCA7A-AC9A-4818-AE49-00CE0D330DD7}" type="presOf" srcId="{E1CED850-47DB-43B4-A959-2AB394B1FEF7}" destId="{DC41C599-9BD5-44B3-AE09-17BC203A06F4}" srcOrd="0" destOrd="0" presId="urn:microsoft.com/office/officeart/2005/8/layout/default"/>
    <dgm:cxn modelId="{1D02637E-4BB4-4A61-B42C-0ECEF1A736D6}" srcId="{FB49B3B1-7BE3-4A14-BDF8-8EB2EB22633E}" destId="{9C3F7757-62AA-4FCE-8652-D1C824011814}" srcOrd="8" destOrd="0" parTransId="{D186A037-7027-4F49-8905-FDD1F375C553}" sibTransId="{429EB36C-EC27-4CFF-8647-8BCE13849CBD}"/>
    <dgm:cxn modelId="{8FBC647E-C3D9-4758-9B4D-665034C3DFA7}" type="presOf" srcId="{0A001E09-B5E9-4A75-B438-AE2885F37451}" destId="{F60E1FDE-98C5-4201-AA6E-FC3FFA1E5C3A}" srcOrd="0" destOrd="0" presId="urn:microsoft.com/office/officeart/2005/8/layout/default"/>
    <dgm:cxn modelId="{3D2F048A-8C32-4381-8C3D-B04D872A71AF}" type="presOf" srcId="{11A5EC3E-F476-4271-B51C-935B5810F653}" destId="{C789C2C9-7C66-49A2-8D83-66719C8289FD}" srcOrd="0" destOrd="0" presId="urn:microsoft.com/office/officeart/2005/8/layout/default"/>
    <dgm:cxn modelId="{FF1144B5-EEF2-48F6-AF83-23C4504F500A}" srcId="{FB49B3B1-7BE3-4A14-BDF8-8EB2EB22633E}" destId="{F01651E5-DD7A-43F0-AF4A-EFEB2ECACF8E}" srcOrd="10" destOrd="0" parTransId="{B2703D5C-7986-4766-BC1D-2926A9902881}" sibTransId="{3FB97A46-AF1F-489A-9B8F-60CE917C9B84}"/>
    <dgm:cxn modelId="{3C3585C9-9B9E-4319-A71F-5E1B5B7CF1C8}" srcId="{FB49B3B1-7BE3-4A14-BDF8-8EB2EB22633E}" destId="{0A001E09-B5E9-4A75-B438-AE2885F37451}" srcOrd="6" destOrd="0" parTransId="{C9B9CDEE-89FC-48BE-A94D-BFA8534EEC9A}" sibTransId="{FE10617F-CF55-4EA7-BBB2-1BF5682B6A01}"/>
    <dgm:cxn modelId="{33A3ABDA-3479-4A99-8F7E-8E89CC5F6AF7}" srcId="{FB49B3B1-7BE3-4A14-BDF8-8EB2EB22633E}" destId="{71907F4E-8F22-4A38-91C5-33FBE5E1A04B}" srcOrd="2" destOrd="0" parTransId="{01D9D55A-C3BF-4D23-A508-AB71D19B6DD5}" sibTransId="{A2C1A2C3-7D82-4302-9657-43CDE18EA1B6}"/>
    <dgm:cxn modelId="{BD891FE1-40C8-47AF-8CC5-0C7214608E2A}" srcId="{FB49B3B1-7BE3-4A14-BDF8-8EB2EB22633E}" destId="{2F8A3EA9-37D2-4319-87DD-1E7A0AB6C881}" srcOrd="3" destOrd="0" parTransId="{772D8B38-A989-4071-ADBA-8C05C239DF3C}" sibTransId="{ADFBA79A-FD39-437E-94E7-C8ACEF5BC0E5}"/>
    <dgm:cxn modelId="{BCD1A7EE-D16A-4B02-862E-2125549A1C7C}" type="presOf" srcId="{F01651E5-DD7A-43F0-AF4A-EFEB2ECACF8E}" destId="{C738F389-0440-4D5B-A444-B529D9711A99}" srcOrd="0" destOrd="0" presId="urn:microsoft.com/office/officeart/2005/8/layout/default"/>
    <dgm:cxn modelId="{EE905AF6-CC2D-4267-BB7C-F6A3522C32D7}" type="presOf" srcId="{25EC8823-11CE-47EE-9162-3E483DF091D6}" destId="{4D418D22-84A5-41F6-8DD5-696D0BC0297B}" srcOrd="0" destOrd="0" presId="urn:microsoft.com/office/officeart/2005/8/layout/default"/>
    <dgm:cxn modelId="{63DB5B92-8F68-4AFB-B557-4F94DB99E197}" type="presParOf" srcId="{6B566D7D-049F-4377-B598-6DA7888E2970}" destId="{DC41C599-9BD5-44B3-AE09-17BC203A06F4}" srcOrd="0" destOrd="0" presId="urn:microsoft.com/office/officeart/2005/8/layout/default"/>
    <dgm:cxn modelId="{0021A2BA-E27A-41C1-B942-822BC2802392}" type="presParOf" srcId="{6B566D7D-049F-4377-B598-6DA7888E2970}" destId="{389766EF-DDD5-40EA-BC69-848E09F3B0A3}" srcOrd="1" destOrd="0" presId="urn:microsoft.com/office/officeart/2005/8/layout/default"/>
    <dgm:cxn modelId="{8D6D5F98-7F0B-4EA4-AAC8-F286C22DF525}" type="presParOf" srcId="{6B566D7D-049F-4377-B598-6DA7888E2970}" destId="{DE596935-7F02-4667-A518-C12895FA4208}" srcOrd="2" destOrd="0" presId="urn:microsoft.com/office/officeart/2005/8/layout/default"/>
    <dgm:cxn modelId="{5E0DE9D4-8FF0-4A2C-8736-59EE7C1299E3}" type="presParOf" srcId="{6B566D7D-049F-4377-B598-6DA7888E2970}" destId="{77010270-AA7F-4819-A64D-47798FB86136}" srcOrd="3" destOrd="0" presId="urn:microsoft.com/office/officeart/2005/8/layout/default"/>
    <dgm:cxn modelId="{268E3529-CF62-4CCD-98CD-D5C6F2D53DF0}" type="presParOf" srcId="{6B566D7D-049F-4377-B598-6DA7888E2970}" destId="{0EA9BD7C-0B5E-4A0A-83ED-AC353E5FA63E}" srcOrd="4" destOrd="0" presId="urn:microsoft.com/office/officeart/2005/8/layout/default"/>
    <dgm:cxn modelId="{A3640614-6A2D-4514-B687-D3C55E5F70C2}" type="presParOf" srcId="{6B566D7D-049F-4377-B598-6DA7888E2970}" destId="{6AE50429-EA01-4883-80ED-5A669C0C97C8}" srcOrd="5" destOrd="0" presId="urn:microsoft.com/office/officeart/2005/8/layout/default"/>
    <dgm:cxn modelId="{4F0F94F2-B453-418B-8029-8EA72AE70EA2}" type="presParOf" srcId="{6B566D7D-049F-4377-B598-6DA7888E2970}" destId="{E87BC0F2-2334-4A8D-A205-8C3FEA5BDBAC}" srcOrd="6" destOrd="0" presId="urn:microsoft.com/office/officeart/2005/8/layout/default"/>
    <dgm:cxn modelId="{177B0F94-79E0-435B-980B-A9946F7F1A93}" type="presParOf" srcId="{6B566D7D-049F-4377-B598-6DA7888E2970}" destId="{17B00440-FC3B-4343-AA4B-96DF75245DBC}" srcOrd="7" destOrd="0" presId="urn:microsoft.com/office/officeart/2005/8/layout/default"/>
    <dgm:cxn modelId="{3373C814-6402-4A2B-A670-C208168409F8}" type="presParOf" srcId="{6B566D7D-049F-4377-B598-6DA7888E2970}" destId="{C789C2C9-7C66-49A2-8D83-66719C8289FD}" srcOrd="8" destOrd="0" presId="urn:microsoft.com/office/officeart/2005/8/layout/default"/>
    <dgm:cxn modelId="{2177C3C2-417E-417D-BDEC-8FE37F0BAAA5}" type="presParOf" srcId="{6B566D7D-049F-4377-B598-6DA7888E2970}" destId="{09261EC9-FECB-4816-B708-D8435C92ACD9}" srcOrd="9" destOrd="0" presId="urn:microsoft.com/office/officeart/2005/8/layout/default"/>
    <dgm:cxn modelId="{C836DB26-0885-42CC-9BB7-716C58930CFB}" type="presParOf" srcId="{6B566D7D-049F-4377-B598-6DA7888E2970}" destId="{4B57E3D2-1FCD-45DA-9930-35058CCFACC7}" srcOrd="10" destOrd="0" presId="urn:microsoft.com/office/officeart/2005/8/layout/default"/>
    <dgm:cxn modelId="{7CA02098-790C-4354-BF99-FC5B59F721D1}" type="presParOf" srcId="{6B566D7D-049F-4377-B598-6DA7888E2970}" destId="{DEF8017E-15CA-4D0F-ACD9-0EDDEFB3FECA}" srcOrd="11" destOrd="0" presId="urn:microsoft.com/office/officeart/2005/8/layout/default"/>
    <dgm:cxn modelId="{91F3943C-0BE9-4D60-89D7-0235DAC11456}" type="presParOf" srcId="{6B566D7D-049F-4377-B598-6DA7888E2970}" destId="{F60E1FDE-98C5-4201-AA6E-FC3FFA1E5C3A}" srcOrd="12" destOrd="0" presId="urn:microsoft.com/office/officeart/2005/8/layout/default"/>
    <dgm:cxn modelId="{12C5D4ED-F605-4A36-8DE3-9F1FCB5528A3}" type="presParOf" srcId="{6B566D7D-049F-4377-B598-6DA7888E2970}" destId="{0147AD4F-7E48-473F-86AE-A80D1AEF1C37}" srcOrd="13" destOrd="0" presId="urn:microsoft.com/office/officeart/2005/8/layout/default"/>
    <dgm:cxn modelId="{8047B229-E85B-417F-AFDC-2F6DD31C837B}" type="presParOf" srcId="{6B566D7D-049F-4377-B598-6DA7888E2970}" destId="{4D418D22-84A5-41F6-8DD5-696D0BC0297B}" srcOrd="14" destOrd="0" presId="urn:microsoft.com/office/officeart/2005/8/layout/default"/>
    <dgm:cxn modelId="{A30F698B-94AA-4554-A550-E0231F14576F}" type="presParOf" srcId="{6B566D7D-049F-4377-B598-6DA7888E2970}" destId="{486162E7-5DA9-4461-B1D3-04A6324700C8}" srcOrd="15" destOrd="0" presId="urn:microsoft.com/office/officeart/2005/8/layout/default"/>
    <dgm:cxn modelId="{4C82BEBB-B0AD-4461-9DA1-5C14DF77B551}" type="presParOf" srcId="{6B566D7D-049F-4377-B598-6DA7888E2970}" destId="{9879F552-4B62-49E2-BE76-9F4B616E431D}" srcOrd="16" destOrd="0" presId="urn:microsoft.com/office/officeart/2005/8/layout/default"/>
    <dgm:cxn modelId="{5FFE8864-7BF0-49E7-AC18-6416C820E6A9}" type="presParOf" srcId="{6B566D7D-049F-4377-B598-6DA7888E2970}" destId="{E10B4A1C-5042-402A-A043-1FBE1A526A4C}" srcOrd="17" destOrd="0" presId="urn:microsoft.com/office/officeart/2005/8/layout/default"/>
    <dgm:cxn modelId="{B875EF80-1774-4471-818F-F24D43F6A80F}" type="presParOf" srcId="{6B566D7D-049F-4377-B598-6DA7888E2970}" destId="{211695E3-2BC1-4CFD-B09A-6EA5B10863E0}" srcOrd="18" destOrd="0" presId="urn:microsoft.com/office/officeart/2005/8/layout/default"/>
    <dgm:cxn modelId="{1D45FF5B-D502-4E6C-AF2A-B2F8A5AF953E}" type="presParOf" srcId="{6B566D7D-049F-4377-B598-6DA7888E2970}" destId="{45AB2DA7-BD3B-4ECA-870B-6D5344DD0521}" srcOrd="19" destOrd="0" presId="urn:microsoft.com/office/officeart/2005/8/layout/default"/>
    <dgm:cxn modelId="{4CFF02B6-46F7-4A0C-B13A-56FE27B7E22A}" type="presParOf" srcId="{6B566D7D-049F-4377-B598-6DA7888E2970}" destId="{C738F389-0440-4D5B-A444-B529D9711A99}" srcOrd="20" destOrd="0" presId="urn:microsoft.com/office/officeart/2005/8/layout/default"/>
    <dgm:cxn modelId="{0C82FA12-B950-4BC5-8E6D-98DF2F13075E}" type="presParOf" srcId="{6B566D7D-049F-4377-B598-6DA7888E2970}" destId="{931FE053-99C2-4F28-A4FA-1EE3FDA877E0}" srcOrd="21" destOrd="0" presId="urn:microsoft.com/office/officeart/2005/8/layout/default"/>
    <dgm:cxn modelId="{F299FBE7-1B3C-4BB0-AAEC-5D5527520F10}" type="presParOf" srcId="{6B566D7D-049F-4377-B598-6DA7888E2970}" destId="{6E7F4761-E59E-421C-A27F-1F764BA1C571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BC3D7BF-E0FF-4601-BE6C-054B29519974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84ED5F43-E1DB-4FA3-90EA-E2C667A54B07}">
      <dgm:prSet phldrT="[Text]"/>
      <dgm:spPr/>
      <dgm:t>
        <a:bodyPr/>
        <a:lstStyle/>
        <a:p>
          <a:r>
            <a:rPr lang="cs-CZ" dirty="0"/>
            <a:t>Bod zpětné kontroly</a:t>
          </a:r>
        </a:p>
      </dgm:t>
    </dgm:pt>
    <dgm:pt modelId="{FB34C670-F090-4C97-B8A7-94E6895DF00D}" type="parTrans" cxnId="{A65AFBBF-B1C4-4EC9-8AA1-E9228B7A1F8A}">
      <dgm:prSet/>
      <dgm:spPr/>
      <dgm:t>
        <a:bodyPr/>
        <a:lstStyle/>
        <a:p>
          <a:endParaRPr lang="cs-CZ"/>
        </a:p>
      </dgm:t>
    </dgm:pt>
    <dgm:pt modelId="{9EA374DD-288A-4C3A-9FC2-68D2B69902AD}" type="sibTrans" cxnId="{A65AFBBF-B1C4-4EC9-8AA1-E9228B7A1F8A}">
      <dgm:prSet/>
      <dgm:spPr/>
      <dgm:t>
        <a:bodyPr/>
        <a:lstStyle/>
        <a:p>
          <a:endParaRPr lang="cs-CZ"/>
        </a:p>
      </dgm:t>
    </dgm:pt>
    <dgm:pt modelId="{C7D51674-0BEF-49D1-BA05-8D609DC7D6D1}">
      <dgm:prSet phldrT="[Text]"/>
      <dgm:spPr/>
      <dgm:t>
        <a:bodyPr/>
        <a:lstStyle/>
        <a:p>
          <a:r>
            <a:rPr lang="cs-CZ" dirty="0"/>
            <a:t>Bod přijetí rozhodnutí</a:t>
          </a:r>
        </a:p>
      </dgm:t>
    </dgm:pt>
    <dgm:pt modelId="{E63EB555-C1DE-4C69-B313-BC5D8CBCA0CA}" type="parTrans" cxnId="{AA12C0B6-D46B-4EF0-89D6-4A28894048B7}">
      <dgm:prSet/>
      <dgm:spPr/>
      <dgm:t>
        <a:bodyPr/>
        <a:lstStyle/>
        <a:p>
          <a:endParaRPr lang="cs-CZ"/>
        </a:p>
      </dgm:t>
    </dgm:pt>
    <dgm:pt modelId="{2DBF722B-825F-4065-988C-DA7938C505D9}" type="sibTrans" cxnId="{AA12C0B6-D46B-4EF0-89D6-4A28894048B7}">
      <dgm:prSet/>
      <dgm:spPr/>
      <dgm:t>
        <a:bodyPr/>
        <a:lstStyle/>
        <a:p>
          <a:endParaRPr lang="cs-CZ"/>
        </a:p>
      </dgm:t>
    </dgm:pt>
    <dgm:pt modelId="{59A1AE33-8557-4BE2-8645-D111CFE171F2}">
      <dgm:prSet phldrT="[Text]"/>
      <dgm:spPr/>
      <dgm:t>
        <a:bodyPr/>
        <a:lstStyle/>
        <a:p>
          <a:r>
            <a:rPr lang="cs-CZ" dirty="0"/>
            <a:t>Bod přejímky</a:t>
          </a:r>
        </a:p>
      </dgm:t>
    </dgm:pt>
    <dgm:pt modelId="{4B5AA54B-01BD-4B26-9D88-E52E519CD529}" type="parTrans" cxnId="{B0893687-A4AA-4CB2-9641-06C12B364944}">
      <dgm:prSet/>
      <dgm:spPr/>
      <dgm:t>
        <a:bodyPr/>
        <a:lstStyle/>
        <a:p>
          <a:endParaRPr lang="cs-CZ"/>
        </a:p>
      </dgm:t>
    </dgm:pt>
    <dgm:pt modelId="{FC96174D-1E4E-41C9-A2CF-C612EEFE0FB2}" type="sibTrans" cxnId="{B0893687-A4AA-4CB2-9641-06C12B364944}">
      <dgm:prSet/>
      <dgm:spPr/>
      <dgm:t>
        <a:bodyPr/>
        <a:lstStyle/>
        <a:p>
          <a:endParaRPr lang="cs-CZ"/>
        </a:p>
      </dgm:t>
    </dgm:pt>
    <dgm:pt modelId="{A7C0BBC2-3901-4DA9-8B10-4B0276FB9C45}" type="pres">
      <dgm:prSet presAssocID="{0BC3D7BF-E0FF-4601-BE6C-054B29519974}" presName="diagram" presStyleCnt="0">
        <dgm:presLayoutVars>
          <dgm:dir/>
          <dgm:resizeHandles val="exact"/>
        </dgm:presLayoutVars>
      </dgm:prSet>
      <dgm:spPr/>
    </dgm:pt>
    <dgm:pt modelId="{7DD7AB46-B327-489E-8F71-BD3D17118F53}" type="pres">
      <dgm:prSet presAssocID="{84ED5F43-E1DB-4FA3-90EA-E2C667A54B07}" presName="node" presStyleLbl="node1" presStyleIdx="0" presStyleCnt="3">
        <dgm:presLayoutVars>
          <dgm:bulletEnabled val="1"/>
        </dgm:presLayoutVars>
      </dgm:prSet>
      <dgm:spPr/>
    </dgm:pt>
    <dgm:pt modelId="{DF76906B-DDB7-4A45-8786-071D341D57D5}" type="pres">
      <dgm:prSet presAssocID="{9EA374DD-288A-4C3A-9FC2-68D2B69902AD}" presName="sibTrans" presStyleCnt="0"/>
      <dgm:spPr/>
    </dgm:pt>
    <dgm:pt modelId="{A553BE1F-D6E0-48B2-A031-F083E91EC362}" type="pres">
      <dgm:prSet presAssocID="{C7D51674-0BEF-49D1-BA05-8D609DC7D6D1}" presName="node" presStyleLbl="node1" presStyleIdx="1" presStyleCnt="3">
        <dgm:presLayoutVars>
          <dgm:bulletEnabled val="1"/>
        </dgm:presLayoutVars>
      </dgm:prSet>
      <dgm:spPr/>
    </dgm:pt>
    <dgm:pt modelId="{B9A37B98-8216-4B39-9849-7E612052DA76}" type="pres">
      <dgm:prSet presAssocID="{2DBF722B-825F-4065-988C-DA7938C505D9}" presName="sibTrans" presStyleCnt="0"/>
      <dgm:spPr/>
    </dgm:pt>
    <dgm:pt modelId="{B2E4337A-DD5A-4093-8070-0D1EB1C0B4BE}" type="pres">
      <dgm:prSet presAssocID="{59A1AE33-8557-4BE2-8645-D111CFE171F2}" presName="node" presStyleLbl="node1" presStyleIdx="2" presStyleCnt="3">
        <dgm:presLayoutVars>
          <dgm:bulletEnabled val="1"/>
        </dgm:presLayoutVars>
      </dgm:prSet>
      <dgm:spPr/>
    </dgm:pt>
  </dgm:ptLst>
  <dgm:cxnLst>
    <dgm:cxn modelId="{29B6491C-65A1-434D-95B4-C022B44918B6}" type="presOf" srcId="{C7D51674-0BEF-49D1-BA05-8D609DC7D6D1}" destId="{A553BE1F-D6E0-48B2-A031-F083E91EC362}" srcOrd="0" destOrd="0" presId="urn:microsoft.com/office/officeart/2005/8/layout/default"/>
    <dgm:cxn modelId="{052DF41C-9043-4AC8-A3EA-DFEB4F2D9A8E}" type="presOf" srcId="{59A1AE33-8557-4BE2-8645-D111CFE171F2}" destId="{B2E4337A-DD5A-4093-8070-0D1EB1C0B4BE}" srcOrd="0" destOrd="0" presId="urn:microsoft.com/office/officeart/2005/8/layout/default"/>
    <dgm:cxn modelId="{B0893687-A4AA-4CB2-9641-06C12B364944}" srcId="{0BC3D7BF-E0FF-4601-BE6C-054B29519974}" destId="{59A1AE33-8557-4BE2-8645-D111CFE171F2}" srcOrd="2" destOrd="0" parTransId="{4B5AA54B-01BD-4B26-9D88-E52E519CD529}" sibTransId="{FC96174D-1E4E-41C9-A2CF-C612EEFE0FB2}"/>
    <dgm:cxn modelId="{AA12C0B6-D46B-4EF0-89D6-4A28894048B7}" srcId="{0BC3D7BF-E0FF-4601-BE6C-054B29519974}" destId="{C7D51674-0BEF-49D1-BA05-8D609DC7D6D1}" srcOrd="1" destOrd="0" parTransId="{E63EB555-C1DE-4C69-B313-BC5D8CBCA0CA}" sibTransId="{2DBF722B-825F-4065-988C-DA7938C505D9}"/>
    <dgm:cxn modelId="{B86150BB-4F30-4CE6-AB4E-1B10DFB0263E}" type="presOf" srcId="{0BC3D7BF-E0FF-4601-BE6C-054B29519974}" destId="{A7C0BBC2-3901-4DA9-8B10-4B0276FB9C45}" srcOrd="0" destOrd="0" presId="urn:microsoft.com/office/officeart/2005/8/layout/default"/>
    <dgm:cxn modelId="{CC401BBD-C6FE-4F53-AB9A-480F62D90474}" type="presOf" srcId="{84ED5F43-E1DB-4FA3-90EA-E2C667A54B07}" destId="{7DD7AB46-B327-489E-8F71-BD3D17118F53}" srcOrd="0" destOrd="0" presId="urn:microsoft.com/office/officeart/2005/8/layout/default"/>
    <dgm:cxn modelId="{A65AFBBF-B1C4-4EC9-8AA1-E9228B7A1F8A}" srcId="{0BC3D7BF-E0FF-4601-BE6C-054B29519974}" destId="{84ED5F43-E1DB-4FA3-90EA-E2C667A54B07}" srcOrd="0" destOrd="0" parTransId="{FB34C670-F090-4C97-B8A7-94E6895DF00D}" sibTransId="{9EA374DD-288A-4C3A-9FC2-68D2B69902AD}"/>
    <dgm:cxn modelId="{9103181A-412D-4ECA-BC0E-9F9ACF7F6EE9}" type="presParOf" srcId="{A7C0BBC2-3901-4DA9-8B10-4B0276FB9C45}" destId="{7DD7AB46-B327-489E-8F71-BD3D17118F53}" srcOrd="0" destOrd="0" presId="urn:microsoft.com/office/officeart/2005/8/layout/default"/>
    <dgm:cxn modelId="{725BFC88-C46B-4C68-9A88-6A69C1575971}" type="presParOf" srcId="{A7C0BBC2-3901-4DA9-8B10-4B0276FB9C45}" destId="{DF76906B-DDB7-4A45-8786-071D341D57D5}" srcOrd="1" destOrd="0" presId="urn:microsoft.com/office/officeart/2005/8/layout/default"/>
    <dgm:cxn modelId="{4975D784-4560-46BF-A25E-800AAD18BD10}" type="presParOf" srcId="{A7C0BBC2-3901-4DA9-8B10-4B0276FB9C45}" destId="{A553BE1F-D6E0-48B2-A031-F083E91EC362}" srcOrd="2" destOrd="0" presId="urn:microsoft.com/office/officeart/2005/8/layout/default"/>
    <dgm:cxn modelId="{E531B988-8AC3-4A90-A3FC-31922CA5F6BD}" type="presParOf" srcId="{A7C0BBC2-3901-4DA9-8B10-4B0276FB9C45}" destId="{B9A37B98-8216-4B39-9849-7E612052DA76}" srcOrd="3" destOrd="0" presId="urn:microsoft.com/office/officeart/2005/8/layout/default"/>
    <dgm:cxn modelId="{0D9AC5D7-5AC3-4EE4-9054-2D4BAD2FDCBC}" type="presParOf" srcId="{A7C0BBC2-3901-4DA9-8B10-4B0276FB9C45}" destId="{B2E4337A-DD5A-4093-8070-0D1EB1C0B4B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CEBC7B0-AEFD-4FE7-93D0-DB864BF4D0FB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BB4737C7-B419-4963-BD53-E3384108AC6F}">
      <dgm:prSet phldrT="[Text]"/>
      <dgm:spPr/>
      <dgm:t>
        <a:bodyPr/>
        <a:lstStyle/>
        <a:p>
          <a:r>
            <a:rPr lang="cs-CZ" dirty="0"/>
            <a:t>Studium symptomů krize</a:t>
          </a:r>
        </a:p>
      </dgm:t>
    </dgm:pt>
    <dgm:pt modelId="{A82B343F-9D19-4B65-911B-5A2F8C96D3A1}" type="parTrans" cxnId="{F69A770A-E741-442B-9B3D-78F23FB02B4D}">
      <dgm:prSet/>
      <dgm:spPr/>
      <dgm:t>
        <a:bodyPr/>
        <a:lstStyle/>
        <a:p>
          <a:endParaRPr lang="cs-CZ"/>
        </a:p>
      </dgm:t>
    </dgm:pt>
    <dgm:pt modelId="{8A293777-0627-4E38-A2A2-2506F3B76B61}" type="sibTrans" cxnId="{F69A770A-E741-442B-9B3D-78F23FB02B4D}">
      <dgm:prSet/>
      <dgm:spPr/>
      <dgm:t>
        <a:bodyPr/>
        <a:lstStyle/>
        <a:p>
          <a:endParaRPr lang="cs-CZ"/>
        </a:p>
      </dgm:t>
    </dgm:pt>
    <dgm:pt modelId="{810EA139-3867-4E0A-A4DF-AAB03DBCC091}">
      <dgm:prSet phldrT="[Text]"/>
      <dgm:spPr/>
      <dgm:t>
        <a:bodyPr/>
        <a:lstStyle/>
        <a:p>
          <a:r>
            <a:rPr lang="cs-CZ" dirty="0"/>
            <a:t>Akutní stádium krize</a:t>
          </a:r>
        </a:p>
      </dgm:t>
    </dgm:pt>
    <dgm:pt modelId="{25204C3F-168C-455D-AFA2-84E36A0E146E}" type="parTrans" cxnId="{8AAE275D-0AE5-4BF5-B2AE-792D13065E1A}">
      <dgm:prSet/>
      <dgm:spPr/>
      <dgm:t>
        <a:bodyPr/>
        <a:lstStyle/>
        <a:p>
          <a:endParaRPr lang="cs-CZ"/>
        </a:p>
      </dgm:t>
    </dgm:pt>
    <dgm:pt modelId="{7855CECF-919A-4AB8-B475-9A9158352C6D}" type="sibTrans" cxnId="{8AAE275D-0AE5-4BF5-B2AE-792D13065E1A}">
      <dgm:prSet/>
      <dgm:spPr/>
      <dgm:t>
        <a:bodyPr/>
        <a:lstStyle/>
        <a:p>
          <a:endParaRPr lang="cs-CZ"/>
        </a:p>
      </dgm:t>
    </dgm:pt>
    <dgm:pt modelId="{9ECF25FE-AF4C-4A7E-B125-EF007F4FAB46}">
      <dgm:prSet phldrT="[Text]"/>
      <dgm:spPr/>
      <dgm:t>
        <a:bodyPr/>
        <a:lstStyle/>
        <a:p>
          <a:r>
            <a:rPr lang="cs-CZ" dirty="0"/>
            <a:t>Chronické stádium krize</a:t>
          </a:r>
        </a:p>
      </dgm:t>
    </dgm:pt>
    <dgm:pt modelId="{D553EF39-1EC5-45E0-BFB9-ACA8F302C967}" type="parTrans" cxnId="{03154C00-40CA-475E-80BF-7E23B7C6FF30}">
      <dgm:prSet/>
      <dgm:spPr/>
      <dgm:t>
        <a:bodyPr/>
        <a:lstStyle/>
        <a:p>
          <a:endParaRPr lang="cs-CZ"/>
        </a:p>
      </dgm:t>
    </dgm:pt>
    <dgm:pt modelId="{636B6F22-818C-4831-8825-B7510C6EA82A}" type="sibTrans" cxnId="{03154C00-40CA-475E-80BF-7E23B7C6FF30}">
      <dgm:prSet/>
      <dgm:spPr/>
      <dgm:t>
        <a:bodyPr/>
        <a:lstStyle/>
        <a:p>
          <a:endParaRPr lang="cs-CZ"/>
        </a:p>
      </dgm:t>
    </dgm:pt>
    <dgm:pt modelId="{4CA65FAD-066A-43CA-B358-D8B65C2BE101}">
      <dgm:prSet phldrT="[Text]"/>
      <dgm:spPr/>
      <dgm:t>
        <a:bodyPr/>
        <a:lstStyle/>
        <a:p>
          <a:r>
            <a:rPr lang="cs-CZ" dirty="0"/>
            <a:t>Stádium řešení krize</a:t>
          </a:r>
        </a:p>
      </dgm:t>
    </dgm:pt>
    <dgm:pt modelId="{67D899F0-7C2D-4F9F-BAC8-AA36BD6F3616}" type="parTrans" cxnId="{77575ED8-25E2-43D6-9A46-829626203726}">
      <dgm:prSet/>
      <dgm:spPr/>
      <dgm:t>
        <a:bodyPr/>
        <a:lstStyle/>
        <a:p>
          <a:endParaRPr lang="cs-CZ"/>
        </a:p>
      </dgm:t>
    </dgm:pt>
    <dgm:pt modelId="{73D415BE-DB7F-41DA-B85C-ACE12E2B1AA2}" type="sibTrans" cxnId="{77575ED8-25E2-43D6-9A46-829626203726}">
      <dgm:prSet/>
      <dgm:spPr/>
      <dgm:t>
        <a:bodyPr/>
        <a:lstStyle/>
        <a:p>
          <a:endParaRPr lang="cs-CZ"/>
        </a:p>
      </dgm:t>
    </dgm:pt>
    <dgm:pt modelId="{34304E69-287D-487F-9394-B0687F5AE6A8}" type="pres">
      <dgm:prSet presAssocID="{5CEBC7B0-AEFD-4FE7-93D0-DB864BF4D0FB}" presName="diagram" presStyleCnt="0">
        <dgm:presLayoutVars>
          <dgm:dir/>
          <dgm:resizeHandles val="exact"/>
        </dgm:presLayoutVars>
      </dgm:prSet>
      <dgm:spPr/>
    </dgm:pt>
    <dgm:pt modelId="{DC2E749F-BA12-4F09-B4D9-F1CCCB224FEC}" type="pres">
      <dgm:prSet presAssocID="{BB4737C7-B419-4963-BD53-E3384108AC6F}" presName="node" presStyleLbl="node1" presStyleIdx="0" presStyleCnt="4">
        <dgm:presLayoutVars>
          <dgm:bulletEnabled val="1"/>
        </dgm:presLayoutVars>
      </dgm:prSet>
      <dgm:spPr/>
    </dgm:pt>
    <dgm:pt modelId="{15644649-F783-42B6-826F-EE75AA8D3F6E}" type="pres">
      <dgm:prSet presAssocID="{8A293777-0627-4E38-A2A2-2506F3B76B61}" presName="sibTrans" presStyleCnt="0"/>
      <dgm:spPr/>
    </dgm:pt>
    <dgm:pt modelId="{9179A52B-5C93-4D90-AADA-28D96B0B8B1A}" type="pres">
      <dgm:prSet presAssocID="{810EA139-3867-4E0A-A4DF-AAB03DBCC091}" presName="node" presStyleLbl="node1" presStyleIdx="1" presStyleCnt="4">
        <dgm:presLayoutVars>
          <dgm:bulletEnabled val="1"/>
        </dgm:presLayoutVars>
      </dgm:prSet>
      <dgm:spPr/>
    </dgm:pt>
    <dgm:pt modelId="{DFB74E41-81BE-49E2-93C6-735FCB235E41}" type="pres">
      <dgm:prSet presAssocID="{7855CECF-919A-4AB8-B475-9A9158352C6D}" presName="sibTrans" presStyleCnt="0"/>
      <dgm:spPr/>
    </dgm:pt>
    <dgm:pt modelId="{9D0A3F46-F360-4A2A-B7A2-60C8D365D319}" type="pres">
      <dgm:prSet presAssocID="{9ECF25FE-AF4C-4A7E-B125-EF007F4FAB46}" presName="node" presStyleLbl="node1" presStyleIdx="2" presStyleCnt="4">
        <dgm:presLayoutVars>
          <dgm:bulletEnabled val="1"/>
        </dgm:presLayoutVars>
      </dgm:prSet>
      <dgm:spPr/>
    </dgm:pt>
    <dgm:pt modelId="{8E70AAB4-5AFC-4091-9E5D-78BACD7E3028}" type="pres">
      <dgm:prSet presAssocID="{636B6F22-818C-4831-8825-B7510C6EA82A}" presName="sibTrans" presStyleCnt="0"/>
      <dgm:spPr/>
    </dgm:pt>
    <dgm:pt modelId="{40D152AD-D158-4301-A643-AD201651CEEF}" type="pres">
      <dgm:prSet presAssocID="{4CA65FAD-066A-43CA-B358-D8B65C2BE101}" presName="node" presStyleLbl="node1" presStyleIdx="3" presStyleCnt="4">
        <dgm:presLayoutVars>
          <dgm:bulletEnabled val="1"/>
        </dgm:presLayoutVars>
      </dgm:prSet>
      <dgm:spPr/>
    </dgm:pt>
  </dgm:ptLst>
  <dgm:cxnLst>
    <dgm:cxn modelId="{03154C00-40CA-475E-80BF-7E23B7C6FF30}" srcId="{5CEBC7B0-AEFD-4FE7-93D0-DB864BF4D0FB}" destId="{9ECF25FE-AF4C-4A7E-B125-EF007F4FAB46}" srcOrd="2" destOrd="0" parTransId="{D553EF39-1EC5-45E0-BFB9-ACA8F302C967}" sibTransId="{636B6F22-818C-4831-8825-B7510C6EA82A}"/>
    <dgm:cxn modelId="{F69A770A-E741-442B-9B3D-78F23FB02B4D}" srcId="{5CEBC7B0-AEFD-4FE7-93D0-DB864BF4D0FB}" destId="{BB4737C7-B419-4963-BD53-E3384108AC6F}" srcOrd="0" destOrd="0" parTransId="{A82B343F-9D19-4B65-911B-5A2F8C96D3A1}" sibTransId="{8A293777-0627-4E38-A2A2-2506F3B76B61}"/>
    <dgm:cxn modelId="{76028F25-C085-4738-8F11-AF09845635A0}" type="presOf" srcId="{BB4737C7-B419-4963-BD53-E3384108AC6F}" destId="{DC2E749F-BA12-4F09-B4D9-F1CCCB224FEC}" srcOrd="0" destOrd="0" presId="urn:microsoft.com/office/officeart/2005/8/layout/default"/>
    <dgm:cxn modelId="{3016E35C-A509-4E80-8087-029B9A7D0D07}" type="presOf" srcId="{810EA139-3867-4E0A-A4DF-AAB03DBCC091}" destId="{9179A52B-5C93-4D90-AADA-28D96B0B8B1A}" srcOrd="0" destOrd="0" presId="urn:microsoft.com/office/officeart/2005/8/layout/default"/>
    <dgm:cxn modelId="{8AAE275D-0AE5-4BF5-B2AE-792D13065E1A}" srcId="{5CEBC7B0-AEFD-4FE7-93D0-DB864BF4D0FB}" destId="{810EA139-3867-4E0A-A4DF-AAB03DBCC091}" srcOrd="1" destOrd="0" parTransId="{25204C3F-168C-455D-AFA2-84E36A0E146E}" sibTransId="{7855CECF-919A-4AB8-B475-9A9158352C6D}"/>
    <dgm:cxn modelId="{2F977989-68DE-4181-9C0D-39B10EC8D955}" type="presOf" srcId="{5CEBC7B0-AEFD-4FE7-93D0-DB864BF4D0FB}" destId="{34304E69-287D-487F-9394-B0687F5AE6A8}" srcOrd="0" destOrd="0" presId="urn:microsoft.com/office/officeart/2005/8/layout/default"/>
    <dgm:cxn modelId="{696179B2-69AD-4847-B17D-EDFEA20776E7}" type="presOf" srcId="{9ECF25FE-AF4C-4A7E-B125-EF007F4FAB46}" destId="{9D0A3F46-F360-4A2A-B7A2-60C8D365D319}" srcOrd="0" destOrd="0" presId="urn:microsoft.com/office/officeart/2005/8/layout/default"/>
    <dgm:cxn modelId="{77575ED8-25E2-43D6-9A46-829626203726}" srcId="{5CEBC7B0-AEFD-4FE7-93D0-DB864BF4D0FB}" destId="{4CA65FAD-066A-43CA-B358-D8B65C2BE101}" srcOrd="3" destOrd="0" parTransId="{67D899F0-7C2D-4F9F-BAC8-AA36BD6F3616}" sibTransId="{73D415BE-DB7F-41DA-B85C-ACE12E2B1AA2}"/>
    <dgm:cxn modelId="{832CCAFB-66DC-44C9-8526-D6938AA22AA5}" type="presOf" srcId="{4CA65FAD-066A-43CA-B358-D8B65C2BE101}" destId="{40D152AD-D158-4301-A643-AD201651CEEF}" srcOrd="0" destOrd="0" presId="urn:microsoft.com/office/officeart/2005/8/layout/default"/>
    <dgm:cxn modelId="{F9765197-B7CA-4772-A3D8-4EF3FBAD62BE}" type="presParOf" srcId="{34304E69-287D-487F-9394-B0687F5AE6A8}" destId="{DC2E749F-BA12-4F09-B4D9-F1CCCB224FEC}" srcOrd="0" destOrd="0" presId="urn:microsoft.com/office/officeart/2005/8/layout/default"/>
    <dgm:cxn modelId="{682FE5C3-F98E-42B7-969D-37EEA16A06F2}" type="presParOf" srcId="{34304E69-287D-487F-9394-B0687F5AE6A8}" destId="{15644649-F783-42B6-826F-EE75AA8D3F6E}" srcOrd="1" destOrd="0" presId="urn:microsoft.com/office/officeart/2005/8/layout/default"/>
    <dgm:cxn modelId="{C2B872C6-055B-4BA5-8864-A7EE2448596C}" type="presParOf" srcId="{34304E69-287D-487F-9394-B0687F5AE6A8}" destId="{9179A52B-5C93-4D90-AADA-28D96B0B8B1A}" srcOrd="2" destOrd="0" presId="urn:microsoft.com/office/officeart/2005/8/layout/default"/>
    <dgm:cxn modelId="{4C1DB074-310D-49D8-9472-5CB8E6C16DBD}" type="presParOf" srcId="{34304E69-287D-487F-9394-B0687F5AE6A8}" destId="{DFB74E41-81BE-49E2-93C6-735FCB235E41}" srcOrd="3" destOrd="0" presId="urn:microsoft.com/office/officeart/2005/8/layout/default"/>
    <dgm:cxn modelId="{D781B294-EA10-4B9F-8574-AF0686752539}" type="presParOf" srcId="{34304E69-287D-487F-9394-B0687F5AE6A8}" destId="{9D0A3F46-F360-4A2A-B7A2-60C8D365D319}" srcOrd="4" destOrd="0" presId="urn:microsoft.com/office/officeart/2005/8/layout/default"/>
    <dgm:cxn modelId="{BBF52732-7793-4F7A-9032-0B0A8787F373}" type="presParOf" srcId="{34304E69-287D-487F-9394-B0687F5AE6A8}" destId="{8E70AAB4-5AFC-4091-9E5D-78BACD7E3028}" srcOrd="5" destOrd="0" presId="urn:microsoft.com/office/officeart/2005/8/layout/default"/>
    <dgm:cxn modelId="{D4BD11FB-6FF0-4E26-BFD8-BC3494BA6412}" type="presParOf" srcId="{34304E69-287D-487F-9394-B0687F5AE6A8}" destId="{40D152AD-D158-4301-A643-AD201651CEE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2497BA-81C2-482D-B2F7-79A55BDC28ED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662AFBC3-9AFD-43C3-815A-2CFEDF4D944C}">
      <dgm:prSet phldrT="[Text]"/>
      <dgm:spPr/>
      <dgm:t>
        <a:bodyPr/>
        <a:lstStyle/>
        <a:p>
          <a:r>
            <a:rPr lang="cs-CZ" dirty="0"/>
            <a:t>Sekvenční</a:t>
          </a:r>
        </a:p>
        <a:p>
          <a:r>
            <a:rPr lang="cs-CZ" dirty="0"/>
            <a:t>Resp. základní</a:t>
          </a:r>
        </a:p>
      </dgm:t>
    </dgm:pt>
    <dgm:pt modelId="{39A42382-5B8E-4754-B365-8BC70A5E9E82}" type="parTrans" cxnId="{279D0181-D48F-44EE-A1D8-3C5A3F516B6B}">
      <dgm:prSet/>
      <dgm:spPr/>
      <dgm:t>
        <a:bodyPr/>
        <a:lstStyle/>
        <a:p>
          <a:endParaRPr lang="cs-CZ"/>
        </a:p>
      </dgm:t>
    </dgm:pt>
    <dgm:pt modelId="{CC7F1852-1432-4318-8D1C-F66FF9070086}" type="sibTrans" cxnId="{279D0181-D48F-44EE-A1D8-3C5A3F516B6B}">
      <dgm:prSet/>
      <dgm:spPr/>
      <dgm:t>
        <a:bodyPr/>
        <a:lstStyle/>
        <a:p>
          <a:endParaRPr lang="cs-CZ"/>
        </a:p>
      </dgm:t>
    </dgm:pt>
    <dgm:pt modelId="{08323A99-357D-4A9A-B4A4-29B383E61E7F}">
      <dgm:prSet phldrT="[Text]"/>
      <dgm:spPr/>
      <dgm:t>
        <a:bodyPr/>
        <a:lstStyle/>
        <a:p>
          <a:r>
            <a:rPr lang="cs-CZ" dirty="0"/>
            <a:t>Průběžné</a:t>
          </a:r>
        </a:p>
        <a:p>
          <a:r>
            <a:rPr lang="cs-CZ" dirty="0"/>
            <a:t>Resp. sekundární</a:t>
          </a:r>
        </a:p>
      </dgm:t>
    </dgm:pt>
    <dgm:pt modelId="{5BEE5F96-5D45-4E5C-B892-18229EC86930}" type="parTrans" cxnId="{D9376ADF-F593-4493-A452-ABC71B412103}">
      <dgm:prSet/>
      <dgm:spPr/>
      <dgm:t>
        <a:bodyPr/>
        <a:lstStyle/>
        <a:p>
          <a:endParaRPr lang="cs-CZ"/>
        </a:p>
      </dgm:t>
    </dgm:pt>
    <dgm:pt modelId="{FBBCD9B2-E1CE-48FA-A8D6-CF46DB868171}" type="sibTrans" cxnId="{D9376ADF-F593-4493-A452-ABC71B412103}">
      <dgm:prSet/>
      <dgm:spPr/>
      <dgm:t>
        <a:bodyPr/>
        <a:lstStyle/>
        <a:p>
          <a:endParaRPr lang="cs-CZ"/>
        </a:p>
      </dgm:t>
    </dgm:pt>
    <dgm:pt modelId="{8C685212-46D4-40CC-B29D-479549C9000A}" type="pres">
      <dgm:prSet presAssocID="{292497BA-81C2-482D-B2F7-79A55BDC28ED}" presName="diagram" presStyleCnt="0">
        <dgm:presLayoutVars>
          <dgm:dir/>
          <dgm:resizeHandles val="exact"/>
        </dgm:presLayoutVars>
      </dgm:prSet>
      <dgm:spPr/>
    </dgm:pt>
    <dgm:pt modelId="{39F41EC0-6E8F-4D5D-AF92-1B26D5F935F6}" type="pres">
      <dgm:prSet presAssocID="{662AFBC3-9AFD-43C3-815A-2CFEDF4D944C}" presName="node" presStyleLbl="node1" presStyleIdx="0" presStyleCnt="2">
        <dgm:presLayoutVars>
          <dgm:bulletEnabled val="1"/>
        </dgm:presLayoutVars>
      </dgm:prSet>
      <dgm:spPr/>
    </dgm:pt>
    <dgm:pt modelId="{17E7BE01-4AC6-4D84-98D3-DE5D8DE1EF61}" type="pres">
      <dgm:prSet presAssocID="{CC7F1852-1432-4318-8D1C-F66FF9070086}" presName="sibTrans" presStyleCnt="0"/>
      <dgm:spPr/>
    </dgm:pt>
    <dgm:pt modelId="{C29DD50D-749C-48A5-A5FB-F3D46F655573}" type="pres">
      <dgm:prSet presAssocID="{08323A99-357D-4A9A-B4A4-29B383E61E7F}" presName="node" presStyleLbl="node1" presStyleIdx="1" presStyleCnt="2">
        <dgm:presLayoutVars>
          <dgm:bulletEnabled val="1"/>
        </dgm:presLayoutVars>
      </dgm:prSet>
      <dgm:spPr/>
    </dgm:pt>
  </dgm:ptLst>
  <dgm:cxnLst>
    <dgm:cxn modelId="{BB433622-9750-4633-8963-AC78965A678F}" type="presOf" srcId="{662AFBC3-9AFD-43C3-815A-2CFEDF4D944C}" destId="{39F41EC0-6E8F-4D5D-AF92-1B26D5F935F6}" srcOrd="0" destOrd="0" presId="urn:microsoft.com/office/officeart/2005/8/layout/default"/>
    <dgm:cxn modelId="{F38DC235-7AB3-4C4A-AD02-31C6BD69FC38}" type="presOf" srcId="{08323A99-357D-4A9A-B4A4-29B383E61E7F}" destId="{C29DD50D-749C-48A5-A5FB-F3D46F655573}" srcOrd="0" destOrd="0" presId="urn:microsoft.com/office/officeart/2005/8/layout/default"/>
    <dgm:cxn modelId="{279D0181-D48F-44EE-A1D8-3C5A3F516B6B}" srcId="{292497BA-81C2-482D-B2F7-79A55BDC28ED}" destId="{662AFBC3-9AFD-43C3-815A-2CFEDF4D944C}" srcOrd="0" destOrd="0" parTransId="{39A42382-5B8E-4754-B365-8BC70A5E9E82}" sibTransId="{CC7F1852-1432-4318-8D1C-F66FF9070086}"/>
    <dgm:cxn modelId="{D9376ADF-F593-4493-A452-ABC71B412103}" srcId="{292497BA-81C2-482D-B2F7-79A55BDC28ED}" destId="{08323A99-357D-4A9A-B4A4-29B383E61E7F}" srcOrd="1" destOrd="0" parTransId="{5BEE5F96-5D45-4E5C-B892-18229EC86930}" sibTransId="{FBBCD9B2-E1CE-48FA-A8D6-CF46DB868171}"/>
    <dgm:cxn modelId="{3795CCE9-2AB0-4904-96D7-2C6647E1EFAE}" type="presOf" srcId="{292497BA-81C2-482D-B2F7-79A55BDC28ED}" destId="{8C685212-46D4-40CC-B29D-479549C9000A}" srcOrd="0" destOrd="0" presId="urn:microsoft.com/office/officeart/2005/8/layout/default"/>
    <dgm:cxn modelId="{00650766-4C25-43C3-8F8A-442BFE0F762C}" type="presParOf" srcId="{8C685212-46D4-40CC-B29D-479549C9000A}" destId="{39F41EC0-6E8F-4D5D-AF92-1B26D5F935F6}" srcOrd="0" destOrd="0" presId="urn:microsoft.com/office/officeart/2005/8/layout/default"/>
    <dgm:cxn modelId="{80287934-BABD-4394-A0F6-A513EBF4F11C}" type="presParOf" srcId="{8C685212-46D4-40CC-B29D-479549C9000A}" destId="{17E7BE01-4AC6-4D84-98D3-DE5D8DE1EF61}" srcOrd="1" destOrd="0" presId="urn:microsoft.com/office/officeart/2005/8/layout/default"/>
    <dgm:cxn modelId="{04BBC362-3345-48AE-92F6-03D80801CFDA}" type="presParOf" srcId="{8C685212-46D4-40CC-B29D-479549C9000A}" destId="{C29DD50D-749C-48A5-A5FB-F3D46F65557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B57F2F-9A44-4A3F-95E3-E91BF58A3EC4}" type="doc">
      <dgm:prSet loTypeId="urn:microsoft.com/office/officeart/2005/8/layout/default" loCatId="list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cs-CZ"/>
        </a:p>
      </dgm:t>
    </dgm:pt>
    <dgm:pt modelId="{5CB1C71E-B05E-4363-AB19-4B89A6C08474}">
      <dgm:prSet phldrT="[Text]"/>
      <dgm:spPr/>
      <dgm:t>
        <a:bodyPr/>
        <a:lstStyle/>
        <a:p>
          <a:r>
            <a:rPr lang="cs-CZ" dirty="0"/>
            <a:t>Plánování</a:t>
          </a:r>
        </a:p>
      </dgm:t>
    </dgm:pt>
    <dgm:pt modelId="{35A0EB23-8A2D-45DE-AAA1-A50099691E50}" type="parTrans" cxnId="{FDD4E965-5497-47B1-A893-58F4FD62EEBB}">
      <dgm:prSet/>
      <dgm:spPr/>
      <dgm:t>
        <a:bodyPr/>
        <a:lstStyle/>
        <a:p>
          <a:endParaRPr lang="cs-CZ"/>
        </a:p>
      </dgm:t>
    </dgm:pt>
    <dgm:pt modelId="{3CCBD4B1-3EB3-48C9-9048-15D685F7A148}" type="sibTrans" cxnId="{FDD4E965-5497-47B1-A893-58F4FD62EEBB}">
      <dgm:prSet/>
      <dgm:spPr/>
      <dgm:t>
        <a:bodyPr/>
        <a:lstStyle/>
        <a:p>
          <a:endParaRPr lang="cs-CZ"/>
        </a:p>
      </dgm:t>
    </dgm:pt>
    <dgm:pt modelId="{A9BB98A8-00C6-41A5-923D-9A9EEDECF8F4}">
      <dgm:prSet phldrT="[Text]"/>
      <dgm:spPr/>
      <dgm:t>
        <a:bodyPr/>
        <a:lstStyle/>
        <a:p>
          <a:r>
            <a:rPr lang="cs-CZ" dirty="0"/>
            <a:t>Organizování</a:t>
          </a:r>
        </a:p>
      </dgm:t>
    </dgm:pt>
    <dgm:pt modelId="{545C7A7B-BA5E-4C3E-9531-1D72B49BBAC8}" type="parTrans" cxnId="{B5D5E4B5-DCE3-41C7-AE06-65070492424E}">
      <dgm:prSet/>
      <dgm:spPr/>
      <dgm:t>
        <a:bodyPr/>
        <a:lstStyle/>
        <a:p>
          <a:endParaRPr lang="cs-CZ"/>
        </a:p>
      </dgm:t>
    </dgm:pt>
    <dgm:pt modelId="{F700DE34-8ACC-4D6D-9FB6-9B8E5CA11A8A}" type="sibTrans" cxnId="{B5D5E4B5-DCE3-41C7-AE06-65070492424E}">
      <dgm:prSet/>
      <dgm:spPr/>
      <dgm:t>
        <a:bodyPr/>
        <a:lstStyle/>
        <a:p>
          <a:endParaRPr lang="cs-CZ"/>
        </a:p>
      </dgm:t>
    </dgm:pt>
    <dgm:pt modelId="{AB512B66-3B22-4748-BF5B-F74A19D8F5A2}">
      <dgm:prSet phldrT="[Text]"/>
      <dgm:spPr/>
      <dgm:t>
        <a:bodyPr/>
        <a:lstStyle/>
        <a:p>
          <a:r>
            <a:rPr lang="cs-CZ" dirty="0"/>
            <a:t>Personalistika</a:t>
          </a:r>
        </a:p>
      </dgm:t>
    </dgm:pt>
    <dgm:pt modelId="{3190E70A-6607-4F72-B294-049CBB025FB1}" type="parTrans" cxnId="{AD2FEF68-133F-4DB1-B158-8BF521C2AA0D}">
      <dgm:prSet/>
      <dgm:spPr/>
      <dgm:t>
        <a:bodyPr/>
        <a:lstStyle/>
        <a:p>
          <a:endParaRPr lang="cs-CZ"/>
        </a:p>
      </dgm:t>
    </dgm:pt>
    <dgm:pt modelId="{797F6722-7A6F-4F70-A8FE-41925D8764D0}" type="sibTrans" cxnId="{AD2FEF68-133F-4DB1-B158-8BF521C2AA0D}">
      <dgm:prSet/>
      <dgm:spPr/>
      <dgm:t>
        <a:bodyPr/>
        <a:lstStyle/>
        <a:p>
          <a:endParaRPr lang="cs-CZ"/>
        </a:p>
      </dgm:t>
    </dgm:pt>
    <dgm:pt modelId="{81C6D961-049B-46C9-BD8F-CDABED76DC01}">
      <dgm:prSet phldrT="[Text]"/>
      <dgm:spPr/>
      <dgm:t>
        <a:bodyPr/>
        <a:lstStyle/>
        <a:p>
          <a:r>
            <a:rPr lang="cs-CZ" dirty="0"/>
            <a:t>Vedení</a:t>
          </a:r>
        </a:p>
      </dgm:t>
    </dgm:pt>
    <dgm:pt modelId="{105FC8F1-658D-4C0D-99C8-5F15AE1AA674}" type="parTrans" cxnId="{B72BAEF1-33AC-4ED9-BA61-82B31EDBD2D1}">
      <dgm:prSet/>
      <dgm:spPr/>
      <dgm:t>
        <a:bodyPr/>
        <a:lstStyle/>
        <a:p>
          <a:endParaRPr lang="cs-CZ"/>
        </a:p>
      </dgm:t>
    </dgm:pt>
    <dgm:pt modelId="{7E45D72A-53C5-4F76-AC18-28EFD3A7EEC5}" type="sibTrans" cxnId="{B72BAEF1-33AC-4ED9-BA61-82B31EDBD2D1}">
      <dgm:prSet/>
      <dgm:spPr/>
      <dgm:t>
        <a:bodyPr/>
        <a:lstStyle/>
        <a:p>
          <a:endParaRPr lang="cs-CZ"/>
        </a:p>
      </dgm:t>
    </dgm:pt>
    <dgm:pt modelId="{674A4E7F-7280-4A0E-A73F-AE4C4AA4E118}">
      <dgm:prSet phldrT="[Text]"/>
      <dgm:spPr/>
      <dgm:t>
        <a:bodyPr/>
        <a:lstStyle/>
        <a:p>
          <a:r>
            <a:rPr lang="cs-CZ" dirty="0"/>
            <a:t>Kontrola</a:t>
          </a:r>
        </a:p>
      </dgm:t>
    </dgm:pt>
    <dgm:pt modelId="{82092547-5B05-4DF7-A85B-FAE6986B16AB}" type="parTrans" cxnId="{E185C4FB-A237-4173-B149-1C0C2567A73D}">
      <dgm:prSet/>
      <dgm:spPr/>
      <dgm:t>
        <a:bodyPr/>
        <a:lstStyle/>
        <a:p>
          <a:endParaRPr lang="cs-CZ"/>
        </a:p>
      </dgm:t>
    </dgm:pt>
    <dgm:pt modelId="{C4234D69-96A2-4166-A13C-55714E2D2A6C}" type="sibTrans" cxnId="{E185C4FB-A237-4173-B149-1C0C2567A73D}">
      <dgm:prSet/>
      <dgm:spPr/>
      <dgm:t>
        <a:bodyPr/>
        <a:lstStyle/>
        <a:p>
          <a:endParaRPr lang="cs-CZ"/>
        </a:p>
      </dgm:t>
    </dgm:pt>
    <dgm:pt modelId="{1E85D19F-8FC6-4D8E-9043-B0E006A3A95C}" type="pres">
      <dgm:prSet presAssocID="{6CB57F2F-9A44-4A3F-95E3-E91BF58A3EC4}" presName="diagram" presStyleCnt="0">
        <dgm:presLayoutVars>
          <dgm:dir/>
          <dgm:resizeHandles val="exact"/>
        </dgm:presLayoutVars>
      </dgm:prSet>
      <dgm:spPr/>
    </dgm:pt>
    <dgm:pt modelId="{BBD3C8F3-2A64-4264-8C19-1EF9EBC2E8CC}" type="pres">
      <dgm:prSet presAssocID="{5CB1C71E-B05E-4363-AB19-4B89A6C08474}" presName="node" presStyleLbl="node1" presStyleIdx="0" presStyleCnt="5">
        <dgm:presLayoutVars>
          <dgm:bulletEnabled val="1"/>
        </dgm:presLayoutVars>
      </dgm:prSet>
      <dgm:spPr/>
    </dgm:pt>
    <dgm:pt modelId="{3C70124C-386A-4D1E-AF11-94FF21AD4F2D}" type="pres">
      <dgm:prSet presAssocID="{3CCBD4B1-3EB3-48C9-9048-15D685F7A148}" presName="sibTrans" presStyleCnt="0"/>
      <dgm:spPr/>
    </dgm:pt>
    <dgm:pt modelId="{06284C2D-BA51-4EA8-97AD-0C888FDE5B7E}" type="pres">
      <dgm:prSet presAssocID="{A9BB98A8-00C6-41A5-923D-9A9EEDECF8F4}" presName="node" presStyleLbl="node1" presStyleIdx="1" presStyleCnt="5">
        <dgm:presLayoutVars>
          <dgm:bulletEnabled val="1"/>
        </dgm:presLayoutVars>
      </dgm:prSet>
      <dgm:spPr/>
    </dgm:pt>
    <dgm:pt modelId="{B7E8B052-3A29-4D70-A782-0E2998607EF9}" type="pres">
      <dgm:prSet presAssocID="{F700DE34-8ACC-4D6D-9FB6-9B8E5CA11A8A}" presName="sibTrans" presStyleCnt="0"/>
      <dgm:spPr/>
    </dgm:pt>
    <dgm:pt modelId="{CF861CAE-CF5F-49EB-8EF3-CD0BDD33D443}" type="pres">
      <dgm:prSet presAssocID="{AB512B66-3B22-4748-BF5B-F74A19D8F5A2}" presName="node" presStyleLbl="node1" presStyleIdx="2" presStyleCnt="5" custLinFactNeighborX="0" custLinFactNeighborY="863">
        <dgm:presLayoutVars>
          <dgm:bulletEnabled val="1"/>
        </dgm:presLayoutVars>
      </dgm:prSet>
      <dgm:spPr/>
    </dgm:pt>
    <dgm:pt modelId="{D18638A5-13E0-4B3D-8CF9-E09A1F75382F}" type="pres">
      <dgm:prSet presAssocID="{797F6722-7A6F-4F70-A8FE-41925D8764D0}" presName="sibTrans" presStyleCnt="0"/>
      <dgm:spPr/>
    </dgm:pt>
    <dgm:pt modelId="{8C31643D-7844-4B01-A6C5-99505D127AB6}" type="pres">
      <dgm:prSet presAssocID="{81C6D961-049B-46C9-BD8F-CDABED76DC01}" presName="node" presStyleLbl="node1" presStyleIdx="3" presStyleCnt="5">
        <dgm:presLayoutVars>
          <dgm:bulletEnabled val="1"/>
        </dgm:presLayoutVars>
      </dgm:prSet>
      <dgm:spPr/>
    </dgm:pt>
    <dgm:pt modelId="{170E2490-24C5-4E8F-87C0-9D5F90533C54}" type="pres">
      <dgm:prSet presAssocID="{7E45D72A-53C5-4F76-AC18-28EFD3A7EEC5}" presName="sibTrans" presStyleCnt="0"/>
      <dgm:spPr/>
    </dgm:pt>
    <dgm:pt modelId="{7AE825CA-16A2-48DC-83A8-C6520111413C}" type="pres">
      <dgm:prSet presAssocID="{674A4E7F-7280-4A0E-A73F-AE4C4AA4E118}" presName="node" presStyleLbl="node1" presStyleIdx="4" presStyleCnt="5">
        <dgm:presLayoutVars>
          <dgm:bulletEnabled val="1"/>
        </dgm:presLayoutVars>
      </dgm:prSet>
      <dgm:spPr/>
    </dgm:pt>
  </dgm:ptLst>
  <dgm:cxnLst>
    <dgm:cxn modelId="{EB28131F-26E1-4B1A-9BFD-A9EAB74EBB46}" type="presOf" srcId="{6CB57F2F-9A44-4A3F-95E3-E91BF58A3EC4}" destId="{1E85D19F-8FC6-4D8E-9043-B0E006A3A95C}" srcOrd="0" destOrd="0" presId="urn:microsoft.com/office/officeart/2005/8/layout/default"/>
    <dgm:cxn modelId="{44AEED29-96C7-407F-A765-8860F94C0455}" type="presOf" srcId="{674A4E7F-7280-4A0E-A73F-AE4C4AA4E118}" destId="{7AE825CA-16A2-48DC-83A8-C6520111413C}" srcOrd="0" destOrd="0" presId="urn:microsoft.com/office/officeart/2005/8/layout/default"/>
    <dgm:cxn modelId="{D3E5723F-CAD6-46F4-8F8D-D074D5448D8E}" type="presOf" srcId="{AB512B66-3B22-4748-BF5B-F74A19D8F5A2}" destId="{CF861CAE-CF5F-49EB-8EF3-CD0BDD33D443}" srcOrd="0" destOrd="0" presId="urn:microsoft.com/office/officeart/2005/8/layout/default"/>
    <dgm:cxn modelId="{FDD4E965-5497-47B1-A893-58F4FD62EEBB}" srcId="{6CB57F2F-9A44-4A3F-95E3-E91BF58A3EC4}" destId="{5CB1C71E-B05E-4363-AB19-4B89A6C08474}" srcOrd="0" destOrd="0" parTransId="{35A0EB23-8A2D-45DE-AAA1-A50099691E50}" sibTransId="{3CCBD4B1-3EB3-48C9-9048-15D685F7A148}"/>
    <dgm:cxn modelId="{AD2FEF68-133F-4DB1-B158-8BF521C2AA0D}" srcId="{6CB57F2F-9A44-4A3F-95E3-E91BF58A3EC4}" destId="{AB512B66-3B22-4748-BF5B-F74A19D8F5A2}" srcOrd="2" destOrd="0" parTransId="{3190E70A-6607-4F72-B294-049CBB025FB1}" sibTransId="{797F6722-7A6F-4F70-A8FE-41925D8764D0}"/>
    <dgm:cxn modelId="{7574F14F-152F-493D-8AED-B7A7AEE418DB}" type="presOf" srcId="{5CB1C71E-B05E-4363-AB19-4B89A6C08474}" destId="{BBD3C8F3-2A64-4264-8C19-1EF9EBC2E8CC}" srcOrd="0" destOrd="0" presId="urn:microsoft.com/office/officeart/2005/8/layout/default"/>
    <dgm:cxn modelId="{115D7196-E3F4-457A-9EEF-DF8D738B4C94}" type="presOf" srcId="{81C6D961-049B-46C9-BD8F-CDABED76DC01}" destId="{8C31643D-7844-4B01-A6C5-99505D127AB6}" srcOrd="0" destOrd="0" presId="urn:microsoft.com/office/officeart/2005/8/layout/default"/>
    <dgm:cxn modelId="{B5D5E4B5-DCE3-41C7-AE06-65070492424E}" srcId="{6CB57F2F-9A44-4A3F-95E3-E91BF58A3EC4}" destId="{A9BB98A8-00C6-41A5-923D-9A9EEDECF8F4}" srcOrd="1" destOrd="0" parTransId="{545C7A7B-BA5E-4C3E-9531-1D72B49BBAC8}" sibTransId="{F700DE34-8ACC-4D6D-9FB6-9B8E5CA11A8A}"/>
    <dgm:cxn modelId="{44197EBB-D594-40F2-8E0E-9E426AD8B9E2}" type="presOf" srcId="{A9BB98A8-00C6-41A5-923D-9A9EEDECF8F4}" destId="{06284C2D-BA51-4EA8-97AD-0C888FDE5B7E}" srcOrd="0" destOrd="0" presId="urn:microsoft.com/office/officeart/2005/8/layout/default"/>
    <dgm:cxn modelId="{B72BAEF1-33AC-4ED9-BA61-82B31EDBD2D1}" srcId="{6CB57F2F-9A44-4A3F-95E3-E91BF58A3EC4}" destId="{81C6D961-049B-46C9-BD8F-CDABED76DC01}" srcOrd="3" destOrd="0" parTransId="{105FC8F1-658D-4C0D-99C8-5F15AE1AA674}" sibTransId="{7E45D72A-53C5-4F76-AC18-28EFD3A7EEC5}"/>
    <dgm:cxn modelId="{E185C4FB-A237-4173-B149-1C0C2567A73D}" srcId="{6CB57F2F-9A44-4A3F-95E3-E91BF58A3EC4}" destId="{674A4E7F-7280-4A0E-A73F-AE4C4AA4E118}" srcOrd="4" destOrd="0" parTransId="{82092547-5B05-4DF7-A85B-FAE6986B16AB}" sibTransId="{C4234D69-96A2-4166-A13C-55714E2D2A6C}"/>
    <dgm:cxn modelId="{5E81C396-A7FE-4446-9A69-773804A78C6A}" type="presParOf" srcId="{1E85D19F-8FC6-4D8E-9043-B0E006A3A95C}" destId="{BBD3C8F3-2A64-4264-8C19-1EF9EBC2E8CC}" srcOrd="0" destOrd="0" presId="urn:microsoft.com/office/officeart/2005/8/layout/default"/>
    <dgm:cxn modelId="{262FE5C7-652B-4821-92D2-A1521534FF3A}" type="presParOf" srcId="{1E85D19F-8FC6-4D8E-9043-B0E006A3A95C}" destId="{3C70124C-386A-4D1E-AF11-94FF21AD4F2D}" srcOrd="1" destOrd="0" presId="urn:microsoft.com/office/officeart/2005/8/layout/default"/>
    <dgm:cxn modelId="{BA5D5CCF-ED8B-429C-8143-B9E224111CDF}" type="presParOf" srcId="{1E85D19F-8FC6-4D8E-9043-B0E006A3A95C}" destId="{06284C2D-BA51-4EA8-97AD-0C888FDE5B7E}" srcOrd="2" destOrd="0" presId="urn:microsoft.com/office/officeart/2005/8/layout/default"/>
    <dgm:cxn modelId="{BE6E2645-7B29-48C9-B0A7-328A3EEAB75D}" type="presParOf" srcId="{1E85D19F-8FC6-4D8E-9043-B0E006A3A95C}" destId="{B7E8B052-3A29-4D70-A782-0E2998607EF9}" srcOrd="3" destOrd="0" presId="urn:microsoft.com/office/officeart/2005/8/layout/default"/>
    <dgm:cxn modelId="{3C9F8E46-214F-4BFF-B466-8B3BAC087B54}" type="presParOf" srcId="{1E85D19F-8FC6-4D8E-9043-B0E006A3A95C}" destId="{CF861CAE-CF5F-49EB-8EF3-CD0BDD33D443}" srcOrd="4" destOrd="0" presId="urn:microsoft.com/office/officeart/2005/8/layout/default"/>
    <dgm:cxn modelId="{5867D486-D8EE-49CB-93BE-952CCFD552A3}" type="presParOf" srcId="{1E85D19F-8FC6-4D8E-9043-B0E006A3A95C}" destId="{D18638A5-13E0-4B3D-8CF9-E09A1F75382F}" srcOrd="5" destOrd="0" presId="urn:microsoft.com/office/officeart/2005/8/layout/default"/>
    <dgm:cxn modelId="{E59782D8-D61B-49A2-8AC6-AE39D6F9C9BD}" type="presParOf" srcId="{1E85D19F-8FC6-4D8E-9043-B0E006A3A95C}" destId="{8C31643D-7844-4B01-A6C5-99505D127AB6}" srcOrd="6" destOrd="0" presId="urn:microsoft.com/office/officeart/2005/8/layout/default"/>
    <dgm:cxn modelId="{F1D108D6-657A-4CB3-A156-E4ECBE58742F}" type="presParOf" srcId="{1E85D19F-8FC6-4D8E-9043-B0E006A3A95C}" destId="{170E2490-24C5-4E8F-87C0-9D5F90533C54}" srcOrd="7" destOrd="0" presId="urn:microsoft.com/office/officeart/2005/8/layout/default"/>
    <dgm:cxn modelId="{5FF09A36-FE8D-4B56-B673-312949C38BCF}" type="presParOf" srcId="{1E85D19F-8FC6-4D8E-9043-B0E006A3A95C}" destId="{7AE825CA-16A2-48DC-83A8-C6520111413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AB6ED8-2E59-44E2-A059-FEC2983336DC}" type="doc">
      <dgm:prSet loTypeId="urn:microsoft.com/office/officeart/2005/8/layout/default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cs-CZ"/>
        </a:p>
      </dgm:t>
    </dgm:pt>
    <dgm:pt modelId="{3BD5A67F-1B3A-4FB1-A875-9277CCDE3CCE}">
      <dgm:prSet phldrT="[Text]"/>
      <dgm:spPr/>
      <dgm:t>
        <a:bodyPr/>
        <a:lstStyle/>
        <a:p>
          <a:r>
            <a:rPr lang="cs-CZ" dirty="0"/>
            <a:t>Analýza činnosti</a:t>
          </a:r>
        </a:p>
      </dgm:t>
    </dgm:pt>
    <dgm:pt modelId="{20AD1AFA-5770-47F1-8E2E-9035CE56697F}" type="parTrans" cxnId="{5CF37A0D-BA62-4971-A2DA-3A5A9CBDE0A3}">
      <dgm:prSet/>
      <dgm:spPr/>
      <dgm:t>
        <a:bodyPr/>
        <a:lstStyle/>
        <a:p>
          <a:endParaRPr lang="cs-CZ"/>
        </a:p>
      </dgm:t>
    </dgm:pt>
    <dgm:pt modelId="{A52E80E2-1DB2-4035-A354-B29C348BB635}" type="sibTrans" cxnId="{5CF37A0D-BA62-4971-A2DA-3A5A9CBDE0A3}">
      <dgm:prSet/>
      <dgm:spPr/>
      <dgm:t>
        <a:bodyPr/>
        <a:lstStyle/>
        <a:p>
          <a:endParaRPr lang="cs-CZ"/>
        </a:p>
      </dgm:t>
    </dgm:pt>
    <dgm:pt modelId="{4874735F-F2E8-4CA1-8B0A-92E6EE3439F6}">
      <dgm:prSet phldrT="[Text]"/>
      <dgm:spPr/>
      <dgm:t>
        <a:bodyPr/>
        <a:lstStyle/>
        <a:p>
          <a:r>
            <a:rPr lang="cs-CZ" dirty="0"/>
            <a:t>Rozhodování</a:t>
          </a:r>
        </a:p>
      </dgm:t>
    </dgm:pt>
    <dgm:pt modelId="{5929A98A-3D62-42C5-B913-8D04BB206EF8}" type="parTrans" cxnId="{FAEC4B21-F055-43C1-B43C-00E1041D08F5}">
      <dgm:prSet/>
      <dgm:spPr/>
      <dgm:t>
        <a:bodyPr/>
        <a:lstStyle/>
        <a:p>
          <a:endParaRPr lang="cs-CZ"/>
        </a:p>
      </dgm:t>
    </dgm:pt>
    <dgm:pt modelId="{2D162C73-93C5-4B12-A31A-8EC8A574B6D2}" type="sibTrans" cxnId="{FAEC4B21-F055-43C1-B43C-00E1041D08F5}">
      <dgm:prSet/>
      <dgm:spPr/>
      <dgm:t>
        <a:bodyPr/>
        <a:lstStyle/>
        <a:p>
          <a:endParaRPr lang="cs-CZ"/>
        </a:p>
      </dgm:t>
    </dgm:pt>
    <dgm:pt modelId="{BE6B84AA-BC85-4D7D-97EA-743D8201B594}">
      <dgm:prSet phldrT="[Text]"/>
      <dgm:spPr/>
      <dgm:t>
        <a:bodyPr/>
        <a:lstStyle/>
        <a:p>
          <a:r>
            <a:rPr lang="cs-CZ" dirty="0"/>
            <a:t>Komunikace</a:t>
          </a:r>
        </a:p>
      </dgm:t>
    </dgm:pt>
    <dgm:pt modelId="{635216CC-4D00-4DE5-AECD-59FDAE9BF950}" type="parTrans" cxnId="{DAC2924B-B276-4F13-8A08-0BC479B15A8A}">
      <dgm:prSet/>
      <dgm:spPr/>
      <dgm:t>
        <a:bodyPr/>
        <a:lstStyle/>
        <a:p>
          <a:endParaRPr lang="cs-CZ"/>
        </a:p>
      </dgm:t>
    </dgm:pt>
    <dgm:pt modelId="{4B1988E9-2C96-48C9-ADD8-38523AF18B42}" type="sibTrans" cxnId="{DAC2924B-B276-4F13-8A08-0BC479B15A8A}">
      <dgm:prSet/>
      <dgm:spPr/>
      <dgm:t>
        <a:bodyPr/>
        <a:lstStyle/>
        <a:p>
          <a:endParaRPr lang="cs-CZ"/>
        </a:p>
      </dgm:t>
    </dgm:pt>
    <dgm:pt modelId="{18874B58-ACDF-42F4-B5B6-444D37A4F49D}">
      <dgm:prSet phldrT="[Text]"/>
      <dgm:spPr/>
      <dgm:t>
        <a:bodyPr/>
        <a:lstStyle/>
        <a:p>
          <a:r>
            <a:rPr lang="cs-CZ" dirty="0"/>
            <a:t>Implementace</a:t>
          </a:r>
        </a:p>
      </dgm:t>
    </dgm:pt>
    <dgm:pt modelId="{08BE478D-5985-4413-BD5B-C62D26578DB2}" type="parTrans" cxnId="{6D969091-0D59-4087-98CE-33194DFB816A}">
      <dgm:prSet/>
      <dgm:spPr/>
      <dgm:t>
        <a:bodyPr/>
        <a:lstStyle/>
        <a:p>
          <a:endParaRPr lang="cs-CZ"/>
        </a:p>
      </dgm:t>
    </dgm:pt>
    <dgm:pt modelId="{35B0832F-619E-4AFE-9AA1-48D9E5DA8EEC}" type="sibTrans" cxnId="{6D969091-0D59-4087-98CE-33194DFB816A}">
      <dgm:prSet/>
      <dgm:spPr/>
      <dgm:t>
        <a:bodyPr/>
        <a:lstStyle/>
        <a:p>
          <a:endParaRPr lang="cs-CZ"/>
        </a:p>
      </dgm:t>
    </dgm:pt>
    <dgm:pt modelId="{BDF0370B-38EC-4246-9459-9ECA68B2AE39}" type="pres">
      <dgm:prSet presAssocID="{59AB6ED8-2E59-44E2-A059-FEC2983336DC}" presName="diagram" presStyleCnt="0">
        <dgm:presLayoutVars>
          <dgm:dir/>
          <dgm:resizeHandles val="exact"/>
        </dgm:presLayoutVars>
      </dgm:prSet>
      <dgm:spPr/>
    </dgm:pt>
    <dgm:pt modelId="{F4EDE50F-7866-4007-9060-34383F2EBF49}" type="pres">
      <dgm:prSet presAssocID="{3BD5A67F-1B3A-4FB1-A875-9277CCDE3CCE}" presName="node" presStyleLbl="node1" presStyleIdx="0" presStyleCnt="4">
        <dgm:presLayoutVars>
          <dgm:bulletEnabled val="1"/>
        </dgm:presLayoutVars>
      </dgm:prSet>
      <dgm:spPr/>
    </dgm:pt>
    <dgm:pt modelId="{5474A2EE-FCE5-4C4E-96E8-E97F9497D1CB}" type="pres">
      <dgm:prSet presAssocID="{A52E80E2-1DB2-4035-A354-B29C348BB635}" presName="sibTrans" presStyleCnt="0"/>
      <dgm:spPr/>
    </dgm:pt>
    <dgm:pt modelId="{78599A4F-B67B-47D7-89EC-99E452944AEC}" type="pres">
      <dgm:prSet presAssocID="{4874735F-F2E8-4CA1-8B0A-92E6EE3439F6}" presName="node" presStyleLbl="node1" presStyleIdx="1" presStyleCnt="4">
        <dgm:presLayoutVars>
          <dgm:bulletEnabled val="1"/>
        </dgm:presLayoutVars>
      </dgm:prSet>
      <dgm:spPr/>
    </dgm:pt>
    <dgm:pt modelId="{CE3FA1F7-7001-4FDC-B8FF-D22D53C53CF4}" type="pres">
      <dgm:prSet presAssocID="{2D162C73-93C5-4B12-A31A-8EC8A574B6D2}" presName="sibTrans" presStyleCnt="0"/>
      <dgm:spPr/>
    </dgm:pt>
    <dgm:pt modelId="{B7E9289B-96A5-4C12-A46D-ED79821C7D12}" type="pres">
      <dgm:prSet presAssocID="{BE6B84AA-BC85-4D7D-97EA-743D8201B594}" presName="node" presStyleLbl="node1" presStyleIdx="2" presStyleCnt="4">
        <dgm:presLayoutVars>
          <dgm:bulletEnabled val="1"/>
        </dgm:presLayoutVars>
      </dgm:prSet>
      <dgm:spPr/>
    </dgm:pt>
    <dgm:pt modelId="{CD8FBF53-9DE9-49A6-9A5B-D257C761259C}" type="pres">
      <dgm:prSet presAssocID="{4B1988E9-2C96-48C9-ADD8-38523AF18B42}" presName="sibTrans" presStyleCnt="0"/>
      <dgm:spPr/>
    </dgm:pt>
    <dgm:pt modelId="{B11DB4BA-5218-4D26-80FB-F56724FAC720}" type="pres">
      <dgm:prSet presAssocID="{18874B58-ACDF-42F4-B5B6-444D37A4F49D}" presName="node" presStyleLbl="node1" presStyleIdx="3" presStyleCnt="4">
        <dgm:presLayoutVars>
          <dgm:bulletEnabled val="1"/>
        </dgm:presLayoutVars>
      </dgm:prSet>
      <dgm:spPr/>
    </dgm:pt>
  </dgm:ptLst>
  <dgm:cxnLst>
    <dgm:cxn modelId="{5CF37A0D-BA62-4971-A2DA-3A5A9CBDE0A3}" srcId="{59AB6ED8-2E59-44E2-A059-FEC2983336DC}" destId="{3BD5A67F-1B3A-4FB1-A875-9277CCDE3CCE}" srcOrd="0" destOrd="0" parTransId="{20AD1AFA-5770-47F1-8E2E-9035CE56697F}" sibTransId="{A52E80E2-1DB2-4035-A354-B29C348BB635}"/>
    <dgm:cxn modelId="{FAEC4B21-F055-43C1-B43C-00E1041D08F5}" srcId="{59AB6ED8-2E59-44E2-A059-FEC2983336DC}" destId="{4874735F-F2E8-4CA1-8B0A-92E6EE3439F6}" srcOrd="1" destOrd="0" parTransId="{5929A98A-3D62-42C5-B913-8D04BB206EF8}" sibTransId="{2D162C73-93C5-4B12-A31A-8EC8A574B6D2}"/>
    <dgm:cxn modelId="{DAC2924B-B276-4F13-8A08-0BC479B15A8A}" srcId="{59AB6ED8-2E59-44E2-A059-FEC2983336DC}" destId="{BE6B84AA-BC85-4D7D-97EA-743D8201B594}" srcOrd="2" destOrd="0" parTransId="{635216CC-4D00-4DE5-AECD-59FDAE9BF950}" sibTransId="{4B1988E9-2C96-48C9-ADD8-38523AF18B42}"/>
    <dgm:cxn modelId="{1688EA4D-A26F-4DC5-A377-45EE9B62801C}" type="presOf" srcId="{18874B58-ACDF-42F4-B5B6-444D37A4F49D}" destId="{B11DB4BA-5218-4D26-80FB-F56724FAC720}" srcOrd="0" destOrd="0" presId="urn:microsoft.com/office/officeart/2005/8/layout/default"/>
    <dgm:cxn modelId="{20480951-D69E-4B0E-82BD-B2A058039F1C}" type="presOf" srcId="{59AB6ED8-2E59-44E2-A059-FEC2983336DC}" destId="{BDF0370B-38EC-4246-9459-9ECA68B2AE39}" srcOrd="0" destOrd="0" presId="urn:microsoft.com/office/officeart/2005/8/layout/default"/>
    <dgm:cxn modelId="{6D969091-0D59-4087-98CE-33194DFB816A}" srcId="{59AB6ED8-2E59-44E2-A059-FEC2983336DC}" destId="{18874B58-ACDF-42F4-B5B6-444D37A4F49D}" srcOrd="3" destOrd="0" parTransId="{08BE478D-5985-4413-BD5B-C62D26578DB2}" sibTransId="{35B0832F-619E-4AFE-9AA1-48D9E5DA8EEC}"/>
    <dgm:cxn modelId="{191039A4-96EF-493D-BC8F-F1A64B246088}" type="presOf" srcId="{3BD5A67F-1B3A-4FB1-A875-9277CCDE3CCE}" destId="{F4EDE50F-7866-4007-9060-34383F2EBF49}" srcOrd="0" destOrd="0" presId="urn:microsoft.com/office/officeart/2005/8/layout/default"/>
    <dgm:cxn modelId="{5D6E89F1-6D39-4341-B0D6-C42318756941}" type="presOf" srcId="{4874735F-F2E8-4CA1-8B0A-92E6EE3439F6}" destId="{78599A4F-B67B-47D7-89EC-99E452944AEC}" srcOrd="0" destOrd="0" presId="urn:microsoft.com/office/officeart/2005/8/layout/default"/>
    <dgm:cxn modelId="{971807F4-7E97-48F8-93D6-F5BBAB705C8E}" type="presOf" srcId="{BE6B84AA-BC85-4D7D-97EA-743D8201B594}" destId="{B7E9289B-96A5-4C12-A46D-ED79821C7D12}" srcOrd="0" destOrd="0" presId="urn:microsoft.com/office/officeart/2005/8/layout/default"/>
    <dgm:cxn modelId="{54526217-95A2-4456-84D5-C0E973E483B0}" type="presParOf" srcId="{BDF0370B-38EC-4246-9459-9ECA68B2AE39}" destId="{F4EDE50F-7866-4007-9060-34383F2EBF49}" srcOrd="0" destOrd="0" presId="urn:microsoft.com/office/officeart/2005/8/layout/default"/>
    <dgm:cxn modelId="{4BF73A93-56E6-4DF7-B033-E0771EAA82F6}" type="presParOf" srcId="{BDF0370B-38EC-4246-9459-9ECA68B2AE39}" destId="{5474A2EE-FCE5-4C4E-96E8-E97F9497D1CB}" srcOrd="1" destOrd="0" presId="urn:microsoft.com/office/officeart/2005/8/layout/default"/>
    <dgm:cxn modelId="{F3948BC3-DBFF-4473-9A34-F79D274FD711}" type="presParOf" srcId="{BDF0370B-38EC-4246-9459-9ECA68B2AE39}" destId="{78599A4F-B67B-47D7-89EC-99E452944AEC}" srcOrd="2" destOrd="0" presId="urn:microsoft.com/office/officeart/2005/8/layout/default"/>
    <dgm:cxn modelId="{840B512B-8D31-4D36-8E7E-1AC17A0054C0}" type="presParOf" srcId="{BDF0370B-38EC-4246-9459-9ECA68B2AE39}" destId="{CE3FA1F7-7001-4FDC-B8FF-D22D53C53CF4}" srcOrd="3" destOrd="0" presId="urn:microsoft.com/office/officeart/2005/8/layout/default"/>
    <dgm:cxn modelId="{6294CA99-9197-47FB-A470-57D927119478}" type="presParOf" srcId="{BDF0370B-38EC-4246-9459-9ECA68B2AE39}" destId="{B7E9289B-96A5-4C12-A46D-ED79821C7D12}" srcOrd="4" destOrd="0" presId="urn:microsoft.com/office/officeart/2005/8/layout/default"/>
    <dgm:cxn modelId="{E342F441-941D-4F27-80DF-19BEE6923E9E}" type="presParOf" srcId="{BDF0370B-38EC-4246-9459-9ECA68B2AE39}" destId="{CD8FBF53-9DE9-49A6-9A5B-D257C761259C}" srcOrd="5" destOrd="0" presId="urn:microsoft.com/office/officeart/2005/8/layout/default"/>
    <dgm:cxn modelId="{99096F62-D23A-4589-8428-C7A99406B760}" type="presParOf" srcId="{BDF0370B-38EC-4246-9459-9ECA68B2AE39}" destId="{B11DB4BA-5218-4D26-80FB-F56724FAC72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702A94-55A2-466F-9A46-6539460948A1}" type="doc">
      <dgm:prSet loTypeId="urn:microsoft.com/office/officeart/2005/8/layout/defaul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C4B2C3A9-0E05-4736-92C9-A9E0764B1F7E}">
      <dgm:prSet phldrT="[Text]"/>
      <dgm:spPr/>
      <dgm:t>
        <a:bodyPr/>
        <a:lstStyle/>
        <a:p>
          <a:r>
            <a:rPr lang="cs-CZ" dirty="0"/>
            <a:t>Plánování</a:t>
          </a:r>
        </a:p>
      </dgm:t>
    </dgm:pt>
    <dgm:pt modelId="{67B8D439-ABC9-4D29-8B9C-855901147BC2}" type="parTrans" cxnId="{F4C29358-FE47-47F7-8AFA-0DE4B1DE878D}">
      <dgm:prSet/>
      <dgm:spPr/>
      <dgm:t>
        <a:bodyPr/>
        <a:lstStyle/>
        <a:p>
          <a:endParaRPr lang="cs-CZ"/>
        </a:p>
      </dgm:t>
    </dgm:pt>
    <dgm:pt modelId="{963E810A-5006-451D-9285-69E8A1B7EF60}" type="sibTrans" cxnId="{F4C29358-FE47-47F7-8AFA-0DE4B1DE878D}">
      <dgm:prSet/>
      <dgm:spPr/>
      <dgm:t>
        <a:bodyPr/>
        <a:lstStyle/>
        <a:p>
          <a:endParaRPr lang="cs-CZ"/>
        </a:p>
      </dgm:t>
    </dgm:pt>
    <dgm:pt modelId="{C436C909-C787-4FF5-9C97-496EFF7EFB8F}">
      <dgm:prSet phldrT="[Text]"/>
      <dgm:spPr/>
      <dgm:t>
        <a:bodyPr/>
        <a:lstStyle/>
        <a:p>
          <a:r>
            <a:rPr lang="cs-CZ" dirty="0"/>
            <a:t>Organizování</a:t>
          </a:r>
        </a:p>
      </dgm:t>
    </dgm:pt>
    <dgm:pt modelId="{0184841E-F552-4714-95FC-917F4B852EB6}" type="parTrans" cxnId="{8A7AC6A1-FA7C-4A9A-B040-C10460C24DA8}">
      <dgm:prSet/>
      <dgm:spPr/>
      <dgm:t>
        <a:bodyPr/>
        <a:lstStyle/>
        <a:p>
          <a:endParaRPr lang="cs-CZ"/>
        </a:p>
      </dgm:t>
    </dgm:pt>
    <dgm:pt modelId="{7720DC76-0FFF-4181-946F-3F0AAF0ED491}" type="sibTrans" cxnId="{8A7AC6A1-FA7C-4A9A-B040-C10460C24DA8}">
      <dgm:prSet/>
      <dgm:spPr/>
      <dgm:t>
        <a:bodyPr/>
        <a:lstStyle/>
        <a:p>
          <a:endParaRPr lang="cs-CZ"/>
        </a:p>
      </dgm:t>
    </dgm:pt>
    <dgm:pt modelId="{1BC07821-D67E-4193-AA06-18E09E5B2E50}">
      <dgm:prSet phldrT="[Text]"/>
      <dgm:spPr/>
      <dgm:t>
        <a:bodyPr/>
        <a:lstStyle/>
        <a:p>
          <a:r>
            <a:rPr lang="cs-CZ" dirty="0"/>
            <a:t>Vedení</a:t>
          </a:r>
        </a:p>
      </dgm:t>
    </dgm:pt>
    <dgm:pt modelId="{C253A4C5-B5BD-4FDD-84F5-3C72242EECB0}" type="parTrans" cxnId="{F081A93C-A1F8-4801-91FD-D72EDCF31EF9}">
      <dgm:prSet/>
      <dgm:spPr/>
      <dgm:t>
        <a:bodyPr/>
        <a:lstStyle/>
        <a:p>
          <a:endParaRPr lang="cs-CZ"/>
        </a:p>
      </dgm:t>
    </dgm:pt>
    <dgm:pt modelId="{58B51BE5-ACB6-4C0F-9EDE-B424DD7B45F7}" type="sibTrans" cxnId="{F081A93C-A1F8-4801-91FD-D72EDCF31EF9}">
      <dgm:prSet/>
      <dgm:spPr/>
      <dgm:t>
        <a:bodyPr/>
        <a:lstStyle/>
        <a:p>
          <a:endParaRPr lang="cs-CZ"/>
        </a:p>
      </dgm:t>
    </dgm:pt>
    <dgm:pt modelId="{30DEF0E5-BAE9-4639-A54E-A7117039BCC0}">
      <dgm:prSet phldrT="[Text]"/>
      <dgm:spPr/>
      <dgm:t>
        <a:bodyPr/>
        <a:lstStyle/>
        <a:p>
          <a:r>
            <a:rPr lang="cs-CZ" dirty="0"/>
            <a:t>Kontrola</a:t>
          </a:r>
        </a:p>
      </dgm:t>
    </dgm:pt>
    <dgm:pt modelId="{9D3DED86-9144-4277-9BFB-EAC088E9A316}" type="parTrans" cxnId="{5A4554A5-BFF3-4185-BB2B-A0BB38148862}">
      <dgm:prSet/>
      <dgm:spPr/>
      <dgm:t>
        <a:bodyPr/>
        <a:lstStyle/>
        <a:p>
          <a:endParaRPr lang="cs-CZ"/>
        </a:p>
      </dgm:t>
    </dgm:pt>
    <dgm:pt modelId="{82B163B2-03B9-46E0-B482-7C616D3DA87F}" type="sibTrans" cxnId="{5A4554A5-BFF3-4185-BB2B-A0BB38148862}">
      <dgm:prSet/>
      <dgm:spPr/>
      <dgm:t>
        <a:bodyPr/>
        <a:lstStyle/>
        <a:p>
          <a:endParaRPr lang="cs-CZ"/>
        </a:p>
      </dgm:t>
    </dgm:pt>
    <dgm:pt modelId="{48389E2C-47A3-42CC-BDFB-399C43B432EB}" type="pres">
      <dgm:prSet presAssocID="{C9702A94-55A2-466F-9A46-6539460948A1}" presName="diagram" presStyleCnt="0">
        <dgm:presLayoutVars>
          <dgm:dir/>
          <dgm:resizeHandles val="exact"/>
        </dgm:presLayoutVars>
      </dgm:prSet>
      <dgm:spPr/>
    </dgm:pt>
    <dgm:pt modelId="{4C2E567A-7DAC-4B36-8D01-B5C671BF2D11}" type="pres">
      <dgm:prSet presAssocID="{C4B2C3A9-0E05-4736-92C9-A9E0764B1F7E}" presName="node" presStyleLbl="node1" presStyleIdx="0" presStyleCnt="4">
        <dgm:presLayoutVars>
          <dgm:bulletEnabled val="1"/>
        </dgm:presLayoutVars>
      </dgm:prSet>
      <dgm:spPr/>
    </dgm:pt>
    <dgm:pt modelId="{C8C79025-AFF1-4C3B-8E87-90FD35E0D36E}" type="pres">
      <dgm:prSet presAssocID="{963E810A-5006-451D-9285-69E8A1B7EF60}" presName="sibTrans" presStyleCnt="0"/>
      <dgm:spPr/>
    </dgm:pt>
    <dgm:pt modelId="{34F7A7F7-1A52-4CBC-A681-2944EBF21707}" type="pres">
      <dgm:prSet presAssocID="{C436C909-C787-4FF5-9C97-496EFF7EFB8F}" presName="node" presStyleLbl="node1" presStyleIdx="1" presStyleCnt="4">
        <dgm:presLayoutVars>
          <dgm:bulletEnabled val="1"/>
        </dgm:presLayoutVars>
      </dgm:prSet>
      <dgm:spPr/>
    </dgm:pt>
    <dgm:pt modelId="{B95317DC-BBFB-486F-A28F-66B243FAEAF0}" type="pres">
      <dgm:prSet presAssocID="{7720DC76-0FFF-4181-946F-3F0AAF0ED491}" presName="sibTrans" presStyleCnt="0"/>
      <dgm:spPr/>
    </dgm:pt>
    <dgm:pt modelId="{C3EF5E8C-BC65-4FDC-9DDB-77D91CB4CECF}" type="pres">
      <dgm:prSet presAssocID="{1BC07821-D67E-4193-AA06-18E09E5B2E50}" presName="node" presStyleLbl="node1" presStyleIdx="2" presStyleCnt="4">
        <dgm:presLayoutVars>
          <dgm:bulletEnabled val="1"/>
        </dgm:presLayoutVars>
      </dgm:prSet>
      <dgm:spPr/>
    </dgm:pt>
    <dgm:pt modelId="{E38C7E04-FDAE-4517-8A2E-B14655C1207B}" type="pres">
      <dgm:prSet presAssocID="{58B51BE5-ACB6-4C0F-9EDE-B424DD7B45F7}" presName="sibTrans" presStyleCnt="0"/>
      <dgm:spPr/>
    </dgm:pt>
    <dgm:pt modelId="{7BA901D4-6EF3-430E-A23A-CFD85DBBF675}" type="pres">
      <dgm:prSet presAssocID="{30DEF0E5-BAE9-4639-A54E-A7117039BCC0}" presName="node" presStyleLbl="node1" presStyleIdx="3" presStyleCnt="4">
        <dgm:presLayoutVars>
          <dgm:bulletEnabled val="1"/>
        </dgm:presLayoutVars>
      </dgm:prSet>
      <dgm:spPr/>
    </dgm:pt>
  </dgm:ptLst>
  <dgm:cxnLst>
    <dgm:cxn modelId="{F081A93C-A1F8-4801-91FD-D72EDCF31EF9}" srcId="{C9702A94-55A2-466F-9A46-6539460948A1}" destId="{1BC07821-D67E-4193-AA06-18E09E5B2E50}" srcOrd="2" destOrd="0" parTransId="{C253A4C5-B5BD-4FDD-84F5-3C72242EECB0}" sibTransId="{58B51BE5-ACB6-4C0F-9EDE-B424DD7B45F7}"/>
    <dgm:cxn modelId="{F0886863-E47B-492C-B715-F9F3F2C30E04}" type="presOf" srcId="{1BC07821-D67E-4193-AA06-18E09E5B2E50}" destId="{C3EF5E8C-BC65-4FDC-9DDB-77D91CB4CECF}" srcOrd="0" destOrd="0" presId="urn:microsoft.com/office/officeart/2005/8/layout/default"/>
    <dgm:cxn modelId="{85191471-66DB-416C-A6DA-FFBDC485C830}" type="presOf" srcId="{C9702A94-55A2-466F-9A46-6539460948A1}" destId="{48389E2C-47A3-42CC-BDFB-399C43B432EB}" srcOrd="0" destOrd="0" presId="urn:microsoft.com/office/officeart/2005/8/layout/default"/>
    <dgm:cxn modelId="{A21E9C57-E03E-4DF3-A055-E12C2E4A42E5}" type="presOf" srcId="{C436C909-C787-4FF5-9C97-496EFF7EFB8F}" destId="{34F7A7F7-1A52-4CBC-A681-2944EBF21707}" srcOrd="0" destOrd="0" presId="urn:microsoft.com/office/officeart/2005/8/layout/default"/>
    <dgm:cxn modelId="{F4C29358-FE47-47F7-8AFA-0DE4B1DE878D}" srcId="{C9702A94-55A2-466F-9A46-6539460948A1}" destId="{C4B2C3A9-0E05-4736-92C9-A9E0764B1F7E}" srcOrd="0" destOrd="0" parTransId="{67B8D439-ABC9-4D29-8B9C-855901147BC2}" sibTransId="{963E810A-5006-451D-9285-69E8A1B7EF60}"/>
    <dgm:cxn modelId="{8A7AC6A1-FA7C-4A9A-B040-C10460C24DA8}" srcId="{C9702A94-55A2-466F-9A46-6539460948A1}" destId="{C436C909-C787-4FF5-9C97-496EFF7EFB8F}" srcOrd="1" destOrd="0" parTransId="{0184841E-F552-4714-95FC-917F4B852EB6}" sibTransId="{7720DC76-0FFF-4181-946F-3F0AAF0ED491}"/>
    <dgm:cxn modelId="{B7CBE6A4-F5E3-4114-A478-C143866A022B}" type="presOf" srcId="{C4B2C3A9-0E05-4736-92C9-A9E0764B1F7E}" destId="{4C2E567A-7DAC-4B36-8D01-B5C671BF2D11}" srcOrd="0" destOrd="0" presId="urn:microsoft.com/office/officeart/2005/8/layout/default"/>
    <dgm:cxn modelId="{5A4554A5-BFF3-4185-BB2B-A0BB38148862}" srcId="{C9702A94-55A2-466F-9A46-6539460948A1}" destId="{30DEF0E5-BAE9-4639-A54E-A7117039BCC0}" srcOrd="3" destOrd="0" parTransId="{9D3DED86-9144-4277-9BFB-EAC088E9A316}" sibTransId="{82B163B2-03B9-46E0-B482-7C616D3DA87F}"/>
    <dgm:cxn modelId="{EFC758D3-0FE2-46DD-A1A6-7308D45B75E8}" type="presOf" srcId="{30DEF0E5-BAE9-4639-A54E-A7117039BCC0}" destId="{7BA901D4-6EF3-430E-A23A-CFD85DBBF675}" srcOrd="0" destOrd="0" presId="urn:microsoft.com/office/officeart/2005/8/layout/default"/>
    <dgm:cxn modelId="{78EFCF1D-68F7-4B50-84F4-04DD28C37515}" type="presParOf" srcId="{48389E2C-47A3-42CC-BDFB-399C43B432EB}" destId="{4C2E567A-7DAC-4B36-8D01-B5C671BF2D11}" srcOrd="0" destOrd="0" presId="urn:microsoft.com/office/officeart/2005/8/layout/default"/>
    <dgm:cxn modelId="{282A53C5-CD84-4779-8C53-83DD07B197F1}" type="presParOf" srcId="{48389E2C-47A3-42CC-BDFB-399C43B432EB}" destId="{C8C79025-AFF1-4C3B-8E87-90FD35E0D36E}" srcOrd="1" destOrd="0" presId="urn:microsoft.com/office/officeart/2005/8/layout/default"/>
    <dgm:cxn modelId="{81F36E7F-51BE-48AB-943E-54B905E19F53}" type="presParOf" srcId="{48389E2C-47A3-42CC-BDFB-399C43B432EB}" destId="{34F7A7F7-1A52-4CBC-A681-2944EBF21707}" srcOrd="2" destOrd="0" presId="urn:microsoft.com/office/officeart/2005/8/layout/default"/>
    <dgm:cxn modelId="{54290675-7464-4A79-B071-321804B718D8}" type="presParOf" srcId="{48389E2C-47A3-42CC-BDFB-399C43B432EB}" destId="{B95317DC-BBFB-486F-A28F-66B243FAEAF0}" srcOrd="3" destOrd="0" presId="urn:microsoft.com/office/officeart/2005/8/layout/default"/>
    <dgm:cxn modelId="{0AFB5C3E-71BB-4740-BFE7-D4E9343A006F}" type="presParOf" srcId="{48389E2C-47A3-42CC-BDFB-399C43B432EB}" destId="{C3EF5E8C-BC65-4FDC-9DDB-77D91CB4CECF}" srcOrd="4" destOrd="0" presId="urn:microsoft.com/office/officeart/2005/8/layout/default"/>
    <dgm:cxn modelId="{7B381FB4-E5FF-4D3D-B083-EE4D0F054871}" type="presParOf" srcId="{48389E2C-47A3-42CC-BDFB-399C43B432EB}" destId="{E38C7E04-FDAE-4517-8A2E-B14655C1207B}" srcOrd="5" destOrd="0" presId="urn:microsoft.com/office/officeart/2005/8/layout/default"/>
    <dgm:cxn modelId="{1BA5BBC5-CBE5-470A-8B3D-84088A5D8D37}" type="presParOf" srcId="{48389E2C-47A3-42CC-BDFB-399C43B432EB}" destId="{7BA901D4-6EF3-430E-A23A-CFD85DBBF67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94C992-8042-4A0F-9479-CDAC3AD2D5E8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A4F1CE0B-CA94-48CC-9907-1916608703D9}">
      <dgm:prSet phldrT="[Text]" custT="1"/>
      <dgm:spPr/>
      <dgm:t>
        <a:bodyPr/>
        <a:lstStyle/>
        <a:p>
          <a:r>
            <a:rPr lang="cs-CZ" sz="2000" dirty="0"/>
            <a:t>S</a:t>
          </a:r>
        </a:p>
      </dgm:t>
    </dgm:pt>
    <dgm:pt modelId="{31CA1488-FC32-4A50-8A3E-342DAA2D2A69}" type="parTrans" cxnId="{FCFF3C68-4B98-43A3-877F-77A012AD40E4}">
      <dgm:prSet/>
      <dgm:spPr/>
      <dgm:t>
        <a:bodyPr/>
        <a:lstStyle/>
        <a:p>
          <a:endParaRPr lang="cs-CZ"/>
        </a:p>
      </dgm:t>
    </dgm:pt>
    <dgm:pt modelId="{C38DFB36-407B-4E28-9FAB-EEB793A9CB19}" type="sibTrans" cxnId="{FCFF3C68-4B98-43A3-877F-77A012AD40E4}">
      <dgm:prSet/>
      <dgm:spPr/>
      <dgm:t>
        <a:bodyPr/>
        <a:lstStyle/>
        <a:p>
          <a:endParaRPr lang="cs-CZ"/>
        </a:p>
      </dgm:t>
    </dgm:pt>
    <dgm:pt modelId="{FB0D00DE-0568-4E9E-B4B2-D4552F27109F}">
      <dgm:prSet phldrT="[Text]" custT="1"/>
      <dgm:spPr/>
      <dgm:t>
        <a:bodyPr/>
        <a:lstStyle/>
        <a:p>
          <a:r>
            <a:rPr lang="cs-CZ" sz="2000" b="1" dirty="0"/>
            <a:t>Specifický</a:t>
          </a:r>
        </a:p>
      </dgm:t>
    </dgm:pt>
    <dgm:pt modelId="{DB6DCBCC-39B4-49F9-ADAA-064B16375979}" type="parTrans" cxnId="{5D299882-1210-4A4B-817E-729A6B773999}">
      <dgm:prSet/>
      <dgm:spPr/>
      <dgm:t>
        <a:bodyPr/>
        <a:lstStyle/>
        <a:p>
          <a:endParaRPr lang="cs-CZ"/>
        </a:p>
      </dgm:t>
    </dgm:pt>
    <dgm:pt modelId="{0686FC04-7407-4D57-A79F-83537E03C5F3}" type="sibTrans" cxnId="{5D299882-1210-4A4B-817E-729A6B773999}">
      <dgm:prSet/>
      <dgm:spPr/>
      <dgm:t>
        <a:bodyPr/>
        <a:lstStyle/>
        <a:p>
          <a:endParaRPr lang="cs-CZ"/>
        </a:p>
      </dgm:t>
    </dgm:pt>
    <dgm:pt modelId="{A3477F7C-15F5-41D6-AD87-E5874B6AD088}">
      <dgm:prSet phldrT="[Text]" custT="1"/>
      <dgm:spPr/>
      <dgm:t>
        <a:bodyPr/>
        <a:lstStyle/>
        <a:p>
          <a:r>
            <a:rPr lang="cs-CZ" sz="2000" dirty="0"/>
            <a:t>Jak moc jste svůj cíl specifikovali? Chápou ho opravdu všechny zainteresované strany?</a:t>
          </a:r>
        </a:p>
      </dgm:t>
    </dgm:pt>
    <dgm:pt modelId="{14E3391E-41D1-400D-88BB-25EF4128F4AB}" type="parTrans" cxnId="{7E3BF928-2AF2-4E88-BDCA-35C96D5B312F}">
      <dgm:prSet/>
      <dgm:spPr/>
      <dgm:t>
        <a:bodyPr/>
        <a:lstStyle/>
        <a:p>
          <a:endParaRPr lang="cs-CZ"/>
        </a:p>
      </dgm:t>
    </dgm:pt>
    <dgm:pt modelId="{13A34802-2E23-4CA6-912B-BC0A823A025E}" type="sibTrans" cxnId="{7E3BF928-2AF2-4E88-BDCA-35C96D5B312F}">
      <dgm:prSet/>
      <dgm:spPr/>
      <dgm:t>
        <a:bodyPr/>
        <a:lstStyle/>
        <a:p>
          <a:endParaRPr lang="cs-CZ"/>
        </a:p>
      </dgm:t>
    </dgm:pt>
    <dgm:pt modelId="{1A26DA6A-6101-4CF9-9E20-A5EED77920ED}">
      <dgm:prSet phldrT="[Text]" custT="1"/>
      <dgm:spPr/>
      <dgm:t>
        <a:bodyPr/>
        <a:lstStyle/>
        <a:p>
          <a:r>
            <a:rPr lang="cs-CZ" sz="2000" dirty="0"/>
            <a:t>M</a:t>
          </a:r>
        </a:p>
      </dgm:t>
    </dgm:pt>
    <dgm:pt modelId="{7E1CD433-C3FA-4EB5-A9A1-276CB5ABB3A2}" type="parTrans" cxnId="{1E4EC624-DA85-4922-B3C8-85D230919B19}">
      <dgm:prSet/>
      <dgm:spPr/>
      <dgm:t>
        <a:bodyPr/>
        <a:lstStyle/>
        <a:p>
          <a:endParaRPr lang="cs-CZ"/>
        </a:p>
      </dgm:t>
    </dgm:pt>
    <dgm:pt modelId="{F4093AC6-C04B-4194-B8F1-41F724CE09E2}" type="sibTrans" cxnId="{1E4EC624-DA85-4922-B3C8-85D230919B19}">
      <dgm:prSet/>
      <dgm:spPr/>
      <dgm:t>
        <a:bodyPr/>
        <a:lstStyle/>
        <a:p>
          <a:endParaRPr lang="cs-CZ"/>
        </a:p>
      </dgm:t>
    </dgm:pt>
    <dgm:pt modelId="{39C4FB6E-4AAD-4B72-B1E7-0436D49425B6}">
      <dgm:prSet phldrT="[Text]" custT="1"/>
      <dgm:spPr/>
      <dgm:t>
        <a:bodyPr/>
        <a:lstStyle/>
        <a:p>
          <a:r>
            <a:rPr lang="cs-CZ" sz="2000" b="1" dirty="0"/>
            <a:t>Měřitelný</a:t>
          </a:r>
        </a:p>
      </dgm:t>
    </dgm:pt>
    <dgm:pt modelId="{FA8EE5F0-6835-4179-84B1-1597B842A7BC}" type="parTrans" cxnId="{4FCF9C07-896E-49E1-A5AA-DCE0F01DB595}">
      <dgm:prSet/>
      <dgm:spPr/>
      <dgm:t>
        <a:bodyPr/>
        <a:lstStyle/>
        <a:p>
          <a:endParaRPr lang="cs-CZ"/>
        </a:p>
      </dgm:t>
    </dgm:pt>
    <dgm:pt modelId="{459DFB22-1C4E-4734-97CA-CD82AFDA96F5}" type="sibTrans" cxnId="{4FCF9C07-896E-49E1-A5AA-DCE0F01DB595}">
      <dgm:prSet/>
      <dgm:spPr/>
      <dgm:t>
        <a:bodyPr/>
        <a:lstStyle/>
        <a:p>
          <a:endParaRPr lang="cs-CZ"/>
        </a:p>
      </dgm:t>
    </dgm:pt>
    <dgm:pt modelId="{40184971-ABE2-4DC2-AD50-9D68C9D59189}">
      <dgm:prSet phldrT="[Text]" custT="1"/>
      <dgm:spPr/>
      <dgm:t>
        <a:bodyPr/>
        <a:lstStyle/>
        <a:p>
          <a:r>
            <a:rPr lang="cs-CZ" sz="2000" dirty="0"/>
            <a:t>Dokážete cíl změřit? Jak proběhne vyhodnocení?</a:t>
          </a:r>
        </a:p>
      </dgm:t>
    </dgm:pt>
    <dgm:pt modelId="{117D2CEE-3449-490D-A44E-7CEE2CB0C76D}" type="parTrans" cxnId="{412DF757-46F8-476A-81EC-44E40D8C98C9}">
      <dgm:prSet/>
      <dgm:spPr/>
      <dgm:t>
        <a:bodyPr/>
        <a:lstStyle/>
        <a:p>
          <a:endParaRPr lang="cs-CZ"/>
        </a:p>
      </dgm:t>
    </dgm:pt>
    <dgm:pt modelId="{82F48D23-1F5C-437D-94CC-28E19436290B}" type="sibTrans" cxnId="{412DF757-46F8-476A-81EC-44E40D8C98C9}">
      <dgm:prSet/>
      <dgm:spPr/>
      <dgm:t>
        <a:bodyPr/>
        <a:lstStyle/>
        <a:p>
          <a:endParaRPr lang="cs-CZ"/>
        </a:p>
      </dgm:t>
    </dgm:pt>
    <dgm:pt modelId="{F066F6BB-CB2F-4734-958F-FC46859648E3}">
      <dgm:prSet phldrT="[Text]" custT="1"/>
      <dgm:spPr/>
      <dgm:t>
        <a:bodyPr/>
        <a:lstStyle/>
        <a:p>
          <a:r>
            <a:rPr lang="cs-CZ" sz="2000" dirty="0"/>
            <a:t>A</a:t>
          </a:r>
        </a:p>
      </dgm:t>
    </dgm:pt>
    <dgm:pt modelId="{D620C711-2086-4947-98CC-B7ED74F4A536}" type="parTrans" cxnId="{02C134F9-A102-499B-BD05-03D98764C88C}">
      <dgm:prSet/>
      <dgm:spPr/>
      <dgm:t>
        <a:bodyPr/>
        <a:lstStyle/>
        <a:p>
          <a:endParaRPr lang="cs-CZ"/>
        </a:p>
      </dgm:t>
    </dgm:pt>
    <dgm:pt modelId="{DFF551C6-F763-4428-ACB9-6BA37EF055FD}" type="sibTrans" cxnId="{02C134F9-A102-499B-BD05-03D98764C88C}">
      <dgm:prSet/>
      <dgm:spPr/>
      <dgm:t>
        <a:bodyPr/>
        <a:lstStyle/>
        <a:p>
          <a:endParaRPr lang="cs-CZ"/>
        </a:p>
      </dgm:t>
    </dgm:pt>
    <dgm:pt modelId="{426B89D0-1765-41D9-8C56-78BE9ADDD407}">
      <dgm:prSet phldrT="[Text]" custT="1"/>
      <dgm:spPr/>
      <dgm:t>
        <a:bodyPr/>
        <a:lstStyle/>
        <a:p>
          <a:r>
            <a:rPr lang="cs-CZ" sz="2000" dirty="0"/>
            <a:t>Akceptovatelný</a:t>
          </a:r>
        </a:p>
      </dgm:t>
    </dgm:pt>
    <dgm:pt modelId="{2BD7FB78-0BD3-4587-A538-153554525497}" type="parTrans" cxnId="{C8AC086A-C317-41FA-9E03-079F0E61A755}">
      <dgm:prSet/>
      <dgm:spPr/>
      <dgm:t>
        <a:bodyPr/>
        <a:lstStyle/>
        <a:p>
          <a:endParaRPr lang="cs-CZ"/>
        </a:p>
      </dgm:t>
    </dgm:pt>
    <dgm:pt modelId="{D4798B43-884B-4A73-B482-76DFD4863806}" type="sibTrans" cxnId="{C8AC086A-C317-41FA-9E03-079F0E61A755}">
      <dgm:prSet/>
      <dgm:spPr/>
      <dgm:t>
        <a:bodyPr/>
        <a:lstStyle/>
        <a:p>
          <a:endParaRPr lang="cs-CZ"/>
        </a:p>
      </dgm:t>
    </dgm:pt>
    <dgm:pt modelId="{191D1897-B54B-42DB-B1F7-04801DD09791}">
      <dgm:prSet phldrT="[Text]" custT="1"/>
      <dgm:spPr/>
      <dgm:t>
        <a:bodyPr/>
        <a:lstStyle/>
        <a:p>
          <a:r>
            <a:rPr lang="cs-CZ" sz="2000" dirty="0"/>
            <a:t>Je cíl dostatečně atraktivní vzhledem k nákladům? Bude schválen?</a:t>
          </a:r>
        </a:p>
      </dgm:t>
    </dgm:pt>
    <dgm:pt modelId="{0B73501A-D70D-4C69-B0F6-DE371B2EE727}" type="parTrans" cxnId="{62676A41-AC2D-40CE-9D14-E76B0A58B8AC}">
      <dgm:prSet/>
      <dgm:spPr/>
      <dgm:t>
        <a:bodyPr/>
        <a:lstStyle/>
        <a:p>
          <a:endParaRPr lang="cs-CZ"/>
        </a:p>
      </dgm:t>
    </dgm:pt>
    <dgm:pt modelId="{0343F49E-BFB7-4B5F-A717-F93A8B72150E}" type="sibTrans" cxnId="{62676A41-AC2D-40CE-9D14-E76B0A58B8AC}">
      <dgm:prSet/>
      <dgm:spPr/>
      <dgm:t>
        <a:bodyPr/>
        <a:lstStyle/>
        <a:p>
          <a:endParaRPr lang="cs-CZ"/>
        </a:p>
      </dgm:t>
    </dgm:pt>
    <dgm:pt modelId="{FA6A660B-FD4B-48E5-9C15-0F72FCBF56A9}">
      <dgm:prSet phldrT="[Text]" custT="1"/>
      <dgm:spPr/>
      <dgm:t>
        <a:bodyPr/>
        <a:lstStyle/>
        <a:p>
          <a:r>
            <a:rPr lang="cs-CZ" sz="2000" dirty="0"/>
            <a:t>R</a:t>
          </a:r>
        </a:p>
      </dgm:t>
    </dgm:pt>
    <dgm:pt modelId="{3E2BD437-8A1B-4DDA-BFE9-01407EE0AD01}" type="parTrans" cxnId="{681C4C89-BAFA-4EB4-BE34-8A76477A0D91}">
      <dgm:prSet/>
      <dgm:spPr/>
      <dgm:t>
        <a:bodyPr/>
        <a:lstStyle/>
        <a:p>
          <a:endParaRPr lang="cs-CZ"/>
        </a:p>
      </dgm:t>
    </dgm:pt>
    <dgm:pt modelId="{D63DDEBF-972C-4645-8E96-9353EA15EB36}" type="sibTrans" cxnId="{681C4C89-BAFA-4EB4-BE34-8A76477A0D91}">
      <dgm:prSet/>
      <dgm:spPr/>
      <dgm:t>
        <a:bodyPr/>
        <a:lstStyle/>
        <a:p>
          <a:endParaRPr lang="cs-CZ"/>
        </a:p>
      </dgm:t>
    </dgm:pt>
    <dgm:pt modelId="{847D7D51-8E26-4796-BABC-3F3EA59F4098}">
      <dgm:prSet phldrT="[Text]" custT="1"/>
      <dgm:spPr/>
      <dgm:t>
        <a:bodyPr/>
        <a:lstStyle/>
        <a:p>
          <a:r>
            <a:rPr lang="cs-CZ" sz="2000" dirty="0"/>
            <a:t>T</a:t>
          </a:r>
        </a:p>
      </dgm:t>
    </dgm:pt>
    <dgm:pt modelId="{4F0A9B96-36BC-48B4-809B-EB989F060894}" type="parTrans" cxnId="{85D10E48-930E-4247-88E5-CDA8BEA2C3A8}">
      <dgm:prSet/>
      <dgm:spPr/>
      <dgm:t>
        <a:bodyPr/>
        <a:lstStyle/>
        <a:p>
          <a:endParaRPr lang="cs-CZ"/>
        </a:p>
      </dgm:t>
    </dgm:pt>
    <dgm:pt modelId="{877E2E27-3489-4055-AF58-279023E9FEE9}" type="sibTrans" cxnId="{85D10E48-930E-4247-88E5-CDA8BEA2C3A8}">
      <dgm:prSet/>
      <dgm:spPr/>
      <dgm:t>
        <a:bodyPr/>
        <a:lstStyle/>
        <a:p>
          <a:endParaRPr lang="cs-CZ"/>
        </a:p>
      </dgm:t>
    </dgm:pt>
    <dgm:pt modelId="{1A1CF727-B55C-48A5-84F7-6D9260C52A3E}">
      <dgm:prSet custT="1"/>
      <dgm:spPr/>
      <dgm:t>
        <a:bodyPr/>
        <a:lstStyle/>
        <a:p>
          <a:r>
            <a:rPr lang="cs-CZ" sz="2000" dirty="0"/>
            <a:t>Reálný</a:t>
          </a:r>
        </a:p>
      </dgm:t>
    </dgm:pt>
    <dgm:pt modelId="{342887D9-F733-44B5-AF59-51072234B64F}" type="parTrans" cxnId="{0C50B49B-925E-44C7-8D7B-868610240BF5}">
      <dgm:prSet/>
      <dgm:spPr/>
      <dgm:t>
        <a:bodyPr/>
        <a:lstStyle/>
        <a:p>
          <a:endParaRPr lang="cs-CZ"/>
        </a:p>
      </dgm:t>
    </dgm:pt>
    <dgm:pt modelId="{E2C5D9A2-7602-4593-9F3D-203BCC8D595A}" type="sibTrans" cxnId="{0C50B49B-925E-44C7-8D7B-868610240BF5}">
      <dgm:prSet/>
      <dgm:spPr/>
      <dgm:t>
        <a:bodyPr/>
        <a:lstStyle/>
        <a:p>
          <a:endParaRPr lang="cs-CZ"/>
        </a:p>
      </dgm:t>
    </dgm:pt>
    <dgm:pt modelId="{774AAAEE-D34A-4866-AF30-6F1EE96DB386}">
      <dgm:prSet custT="1"/>
      <dgm:spPr/>
      <dgm:t>
        <a:bodyPr/>
        <a:lstStyle/>
        <a:p>
          <a:r>
            <a:rPr lang="cs-CZ" sz="2000" dirty="0"/>
            <a:t>Je stanovený cíl skutečně reálný?</a:t>
          </a:r>
        </a:p>
      </dgm:t>
    </dgm:pt>
    <dgm:pt modelId="{556D2BC7-B053-4D40-A467-4E982D541F56}" type="parTrans" cxnId="{0B55A375-C79D-480E-8D5F-7FB08D580FF4}">
      <dgm:prSet/>
      <dgm:spPr/>
      <dgm:t>
        <a:bodyPr/>
        <a:lstStyle/>
        <a:p>
          <a:endParaRPr lang="cs-CZ"/>
        </a:p>
      </dgm:t>
    </dgm:pt>
    <dgm:pt modelId="{8274B81B-DA49-43CC-BBE4-2E099F9BE379}" type="sibTrans" cxnId="{0B55A375-C79D-480E-8D5F-7FB08D580FF4}">
      <dgm:prSet/>
      <dgm:spPr/>
      <dgm:t>
        <a:bodyPr/>
        <a:lstStyle/>
        <a:p>
          <a:endParaRPr lang="cs-CZ"/>
        </a:p>
      </dgm:t>
    </dgm:pt>
    <dgm:pt modelId="{E0436497-9028-4677-9F0B-8F5684EB7250}">
      <dgm:prSet phldrT="[Text]" custT="1"/>
      <dgm:spPr/>
      <dgm:t>
        <a:bodyPr/>
        <a:lstStyle/>
        <a:p>
          <a:r>
            <a:rPr lang="cs-CZ" sz="2000" dirty="0"/>
            <a:t>Časově ohraničený</a:t>
          </a:r>
        </a:p>
      </dgm:t>
    </dgm:pt>
    <dgm:pt modelId="{F3BFF16C-D528-4EAE-9BD2-45A28D3C17CC}" type="parTrans" cxnId="{015F49F4-C0DB-4291-9095-17FDC31C8BDE}">
      <dgm:prSet/>
      <dgm:spPr/>
      <dgm:t>
        <a:bodyPr/>
        <a:lstStyle/>
        <a:p>
          <a:endParaRPr lang="cs-CZ"/>
        </a:p>
      </dgm:t>
    </dgm:pt>
    <dgm:pt modelId="{31B44AA7-34F0-4AEA-9BD9-F5D7185BFB0C}" type="sibTrans" cxnId="{015F49F4-C0DB-4291-9095-17FDC31C8BDE}">
      <dgm:prSet/>
      <dgm:spPr/>
      <dgm:t>
        <a:bodyPr/>
        <a:lstStyle/>
        <a:p>
          <a:endParaRPr lang="cs-CZ"/>
        </a:p>
      </dgm:t>
    </dgm:pt>
    <dgm:pt modelId="{DB30ED82-7166-472D-AEFF-F7ED7453E6FB}">
      <dgm:prSet phldrT="[Text]" custT="1"/>
      <dgm:spPr/>
      <dgm:t>
        <a:bodyPr/>
        <a:lstStyle/>
        <a:p>
          <a:r>
            <a:rPr lang="cs-CZ" sz="2000" dirty="0"/>
            <a:t>Máte dostatek času na dosažení cíle?</a:t>
          </a:r>
        </a:p>
      </dgm:t>
    </dgm:pt>
    <dgm:pt modelId="{543EC9E0-C113-446E-8140-39F89686D8A1}" type="parTrans" cxnId="{AF29FB9F-34C0-45F1-A3CF-C146CEEDF608}">
      <dgm:prSet/>
      <dgm:spPr/>
      <dgm:t>
        <a:bodyPr/>
        <a:lstStyle/>
        <a:p>
          <a:endParaRPr lang="cs-CZ"/>
        </a:p>
      </dgm:t>
    </dgm:pt>
    <dgm:pt modelId="{29611307-1333-4D32-B5DF-598983A3C21F}" type="sibTrans" cxnId="{AF29FB9F-34C0-45F1-A3CF-C146CEEDF608}">
      <dgm:prSet/>
      <dgm:spPr/>
      <dgm:t>
        <a:bodyPr/>
        <a:lstStyle/>
        <a:p>
          <a:endParaRPr lang="cs-CZ"/>
        </a:p>
      </dgm:t>
    </dgm:pt>
    <dgm:pt modelId="{5676F254-4433-41C0-A535-462A2E8F9673}" type="pres">
      <dgm:prSet presAssocID="{8E94C992-8042-4A0F-9479-CDAC3AD2D5E8}" presName="linearFlow" presStyleCnt="0">
        <dgm:presLayoutVars>
          <dgm:dir/>
          <dgm:animLvl val="lvl"/>
          <dgm:resizeHandles val="exact"/>
        </dgm:presLayoutVars>
      </dgm:prSet>
      <dgm:spPr/>
    </dgm:pt>
    <dgm:pt modelId="{6108AAE4-50A4-4A4F-803B-8875731EC28F}" type="pres">
      <dgm:prSet presAssocID="{A4F1CE0B-CA94-48CC-9907-1916608703D9}" presName="composite" presStyleCnt="0"/>
      <dgm:spPr/>
    </dgm:pt>
    <dgm:pt modelId="{B3553929-7748-4090-9883-3714F9C632A2}" type="pres">
      <dgm:prSet presAssocID="{A4F1CE0B-CA94-48CC-9907-1916608703D9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3DCFB2C8-E119-4100-956C-55BA6B8F5038}" type="pres">
      <dgm:prSet presAssocID="{A4F1CE0B-CA94-48CC-9907-1916608703D9}" presName="descendantText" presStyleLbl="alignAcc1" presStyleIdx="0" presStyleCnt="5" custScaleY="134301">
        <dgm:presLayoutVars>
          <dgm:bulletEnabled val="1"/>
        </dgm:presLayoutVars>
      </dgm:prSet>
      <dgm:spPr/>
    </dgm:pt>
    <dgm:pt modelId="{948747C6-B6F2-43D5-AE4A-60B047DED8DE}" type="pres">
      <dgm:prSet presAssocID="{C38DFB36-407B-4E28-9FAB-EEB793A9CB19}" presName="sp" presStyleCnt="0"/>
      <dgm:spPr/>
    </dgm:pt>
    <dgm:pt modelId="{74B72CFC-4DC9-4F17-8BD2-7344263FA5F4}" type="pres">
      <dgm:prSet presAssocID="{1A26DA6A-6101-4CF9-9E20-A5EED77920ED}" presName="composite" presStyleCnt="0"/>
      <dgm:spPr/>
    </dgm:pt>
    <dgm:pt modelId="{76B2F38E-F6E0-45D4-A604-5849B1265C17}" type="pres">
      <dgm:prSet presAssocID="{1A26DA6A-6101-4CF9-9E20-A5EED77920ED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452DB7FC-58BF-4E85-BDC4-B58F75E8973C}" type="pres">
      <dgm:prSet presAssocID="{1A26DA6A-6101-4CF9-9E20-A5EED77920ED}" presName="descendantText" presStyleLbl="alignAcc1" presStyleIdx="1" presStyleCnt="5">
        <dgm:presLayoutVars>
          <dgm:bulletEnabled val="1"/>
        </dgm:presLayoutVars>
      </dgm:prSet>
      <dgm:spPr/>
    </dgm:pt>
    <dgm:pt modelId="{EFBCAE77-B1A7-4FD6-8353-BFD0B0EC2026}" type="pres">
      <dgm:prSet presAssocID="{F4093AC6-C04B-4194-B8F1-41F724CE09E2}" presName="sp" presStyleCnt="0"/>
      <dgm:spPr/>
    </dgm:pt>
    <dgm:pt modelId="{C30FA16E-28E4-4950-896A-54968BF586A1}" type="pres">
      <dgm:prSet presAssocID="{F066F6BB-CB2F-4734-958F-FC46859648E3}" presName="composite" presStyleCnt="0"/>
      <dgm:spPr/>
    </dgm:pt>
    <dgm:pt modelId="{11C84A93-FDE2-42D4-8B26-B0D6EFFD5B29}" type="pres">
      <dgm:prSet presAssocID="{F066F6BB-CB2F-4734-958F-FC46859648E3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19E81A88-CA76-4317-AF1D-41B8B7A9DF3D}" type="pres">
      <dgm:prSet presAssocID="{F066F6BB-CB2F-4734-958F-FC46859648E3}" presName="descendantText" presStyleLbl="alignAcc1" presStyleIdx="2" presStyleCnt="5">
        <dgm:presLayoutVars>
          <dgm:bulletEnabled val="1"/>
        </dgm:presLayoutVars>
      </dgm:prSet>
      <dgm:spPr/>
    </dgm:pt>
    <dgm:pt modelId="{94375E3C-5422-419E-9AA0-F4D860BEDC6B}" type="pres">
      <dgm:prSet presAssocID="{DFF551C6-F763-4428-ACB9-6BA37EF055FD}" presName="sp" presStyleCnt="0"/>
      <dgm:spPr/>
    </dgm:pt>
    <dgm:pt modelId="{88C1AA3D-242B-48D2-A532-48721CB48978}" type="pres">
      <dgm:prSet presAssocID="{FA6A660B-FD4B-48E5-9C15-0F72FCBF56A9}" presName="composite" presStyleCnt="0"/>
      <dgm:spPr/>
    </dgm:pt>
    <dgm:pt modelId="{BF36DC68-BEF3-4E43-BA6B-9721683EE85C}" type="pres">
      <dgm:prSet presAssocID="{FA6A660B-FD4B-48E5-9C15-0F72FCBF56A9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A5CF9DFF-7A5A-4321-B1FA-79D3250C1EE9}" type="pres">
      <dgm:prSet presAssocID="{FA6A660B-FD4B-48E5-9C15-0F72FCBF56A9}" presName="descendantText" presStyleLbl="alignAcc1" presStyleIdx="3" presStyleCnt="5">
        <dgm:presLayoutVars>
          <dgm:bulletEnabled val="1"/>
        </dgm:presLayoutVars>
      </dgm:prSet>
      <dgm:spPr/>
    </dgm:pt>
    <dgm:pt modelId="{43BB82DC-3E7A-48AD-B27E-1B3ED1ACCEDC}" type="pres">
      <dgm:prSet presAssocID="{D63DDEBF-972C-4645-8E96-9353EA15EB36}" presName="sp" presStyleCnt="0"/>
      <dgm:spPr/>
    </dgm:pt>
    <dgm:pt modelId="{CEA21059-D9C5-4D88-B579-8A2BC72B6D3C}" type="pres">
      <dgm:prSet presAssocID="{847D7D51-8E26-4796-BABC-3F3EA59F4098}" presName="composite" presStyleCnt="0"/>
      <dgm:spPr/>
    </dgm:pt>
    <dgm:pt modelId="{13B12507-0B21-4ECA-99D1-AAC00C7B0272}" type="pres">
      <dgm:prSet presAssocID="{847D7D51-8E26-4796-BABC-3F3EA59F4098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90DC0EDD-90F4-4453-A1C3-D934BE87A5EB}" type="pres">
      <dgm:prSet presAssocID="{847D7D51-8E26-4796-BABC-3F3EA59F4098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4FCF9C07-896E-49E1-A5AA-DCE0F01DB595}" srcId="{1A26DA6A-6101-4CF9-9E20-A5EED77920ED}" destId="{39C4FB6E-4AAD-4B72-B1E7-0436D49425B6}" srcOrd="0" destOrd="0" parTransId="{FA8EE5F0-6835-4179-84B1-1597B842A7BC}" sibTransId="{459DFB22-1C4E-4734-97CA-CD82AFDA96F5}"/>
    <dgm:cxn modelId="{EC457C12-7167-4EE9-9F54-C4FBA9A775F1}" type="presOf" srcId="{39C4FB6E-4AAD-4B72-B1E7-0436D49425B6}" destId="{452DB7FC-58BF-4E85-BDC4-B58F75E8973C}" srcOrd="0" destOrd="0" presId="urn:microsoft.com/office/officeart/2005/8/layout/chevron2"/>
    <dgm:cxn modelId="{17870C17-7612-40A9-931C-38B8A31B3370}" type="presOf" srcId="{191D1897-B54B-42DB-B1F7-04801DD09791}" destId="{19E81A88-CA76-4317-AF1D-41B8B7A9DF3D}" srcOrd="0" destOrd="1" presId="urn:microsoft.com/office/officeart/2005/8/layout/chevron2"/>
    <dgm:cxn modelId="{1E4EC624-DA85-4922-B3C8-85D230919B19}" srcId="{8E94C992-8042-4A0F-9479-CDAC3AD2D5E8}" destId="{1A26DA6A-6101-4CF9-9E20-A5EED77920ED}" srcOrd="1" destOrd="0" parTransId="{7E1CD433-C3FA-4EB5-A9A1-276CB5ABB3A2}" sibTransId="{F4093AC6-C04B-4194-B8F1-41F724CE09E2}"/>
    <dgm:cxn modelId="{7E3BF928-2AF2-4E88-BDCA-35C96D5B312F}" srcId="{A4F1CE0B-CA94-48CC-9907-1916608703D9}" destId="{A3477F7C-15F5-41D6-AD87-E5874B6AD088}" srcOrd="1" destOrd="0" parTransId="{14E3391E-41D1-400D-88BB-25EF4128F4AB}" sibTransId="{13A34802-2E23-4CA6-912B-BC0A823A025E}"/>
    <dgm:cxn modelId="{A93BBB2C-299F-46D7-8A78-7D57DA7ACAC3}" type="presOf" srcId="{847D7D51-8E26-4796-BABC-3F3EA59F4098}" destId="{13B12507-0B21-4ECA-99D1-AAC00C7B0272}" srcOrd="0" destOrd="0" presId="urn:microsoft.com/office/officeart/2005/8/layout/chevron2"/>
    <dgm:cxn modelId="{8589845D-95A8-4BA3-84B9-24153CF11522}" type="presOf" srcId="{426B89D0-1765-41D9-8C56-78BE9ADDD407}" destId="{19E81A88-CA76-4317-AF1D-41B8B7A9DF3D}" srcOrd="0" destOrd="0" presId="urn:microsoft.com/office/officeart/2005/8/layout/chevron2"/>
    <dgm:cxn modelId="{62676A41-AC2D-40CE-9D14-E76B0A58B8AC}" srcId="{F066F6BB-CB2F-4734-958F-FC46859648E3}" destId="{191D1897-B54B-42DB-B1F7-04801DD09791}" srcOrd="1" destOrd="0" parTransId="{0B73501A-D70D-4C69-B0F6-DE371B2EE727}" sibTransId="{0343F49E-BFB7-4B5F-A717-F93A8B72150E}"/>
    <dgm:cxn modelId="{85D10E48-930E-4247-88E5-CDA8BEA2C3A8}" srcId="{8E94C992-8042-4A0F-9479-CDAC3AD2D5E8}" destId="{847D7D51-8E26-4796-BABC-3F3EA59F4098}" srcOrd="4" destOrd="0" parTransId="{4F0A9B96-36BC-48B4-809B-EB989F060894}" sibTransId="{877E2E27-3489-4055-AF58-279023E9FEE9}"/>
    <dgm:cxn modelId="{FCFF3C68-4B98-43A3-877F-77A012AD40E4}" srcId="{8E94C992-8042-4A0F-9479-CDAC3AD2D5E8}" destId="{A4F1CE0B-CA94-48CC-9907-1916608703D9}" srcOrd="0" destOrd="0" parTransId="{31CA1488-FC32-4A50-8A3E-342DAA2D2A69}" sibTransId="{C38DFB36-407B-4E28-9FAB-EEB793A9CB19}"/>
    <dgm:cxn modelId="{C8AC086A-C317-41FA-9E03-079F0E61A755}" srcId="{F066F6BB-CB2F-4734-958F-FC46859648E3}" destId="{426B89D0-1765-41D9-8C56-78BE9ADDD407}" srcOrd="0" destOrd="0" parTransId="{2BD7FB78-0BD3-4587-A538-153554525497}" sibTransId="{D4798B43-884B-4A73-B482-76DFD4863806}"/>
    <dgm:cxn modelId="{6599FB4D-CAD0-4E60-A42C-CB6FAA636D30}" type="presOf" srcId="{FB0D00DE-0568-4E9E-B4B2-D4552F27109F}" destId="{3DCFB2C8-E119-4100-956C-55BA6B8F5038}" srcOrd="0" destOrd="0" presId="urn:microsoft.com/office/officeart/2005/8/layout/chevron2"/>
    <dgm:cxn modelId="{0B55A375-C79D-480E-8D5F-7FB08D580FF4}" srcId="{FA6A660B-FD4B-48E5-9C15-0F72FCBF56A9}" destId="{774AAAEE-D34A-4866-AF30-6F1EE96DB386}" srcOrd="1" destOrd="0" parTransId="{556D2BC7-B053-4D40-A467-4E982D541F56}" sibTransId="{8274B81B-DA49-43CC-BBE4-2E099F9BE379}"/>
    <dgm:cxn modelId="{412DF757-46F8-476A-81EC-44E40D8C98C9}" srcId="{1A26DA6A-6101-4CF9-9E20-A5EED77920ED}" destId="{40184971-ABE2-4DC2-AD50-9D68C9D59189}" srcOrd="1" destOrd="0" parTransId="{117D2CEE-3449-490D-A44E-7CEE2CB0C76D}" sibTransId="{82F48D23-1F5C-437D-94CC-28E19436290B}"/>
    <dgm:cxn modelId="{7875C77B-3E96-4BF5-8DD8-D9A7647C0251}" type="presOf" srcId="{DB30ED82-7166-472D-AEFF-F7ED7453E6FB}" destId="{90DC0EDD-90F4-4453-A1C3-D934BE87A5EB}" srcOrd="0" destOrd="1" presId="urn:microsoft.com/office/officeart/2005/8/layout/chevron2"/>
    <dgm:cxn modelId="{9F3F0C7E-562B-4169-983A-A049419838A1}" type="presOf" srcId="{E0436497-9028-4677-9F0B-8F5684EB7250}" destId="{90DC0EDD-90F4-4453-A1C3-D934BE87A5EB}" srcOrd="0" destOrd="0" presId="urn:microsoft.com/office/officeart/2005/8/layout/chevron2"/>
    <dgm:cxn modelId="{14773682-A627-4EDD-A4D3-65CEE5CDE2CA}" type="presOf" srcId="{A4F1CE0B-CA94-48CC-9907-1916608703D9}" destId="{B3553929-7748-4090-9883-3714F9C632A2}" srcOrd="0" destOrd="0" presId="urn:microsoft.com/office/officeart/2005/8/layout/chevron2"/>
    <dgm:cxn modelId="{5D299882-1210-4A4B-817E-729A6B773999}" srcId="{A4F1CE0B-CA94-48CC-9907-1916608703D9}" destId="{FB0D00DE-0568-4E9E-B4B2-D4552F27109F}" srcOrd="0" destOrd="0" parTransId="{DB6DCBCC-39B4-49F9-ADAA-064B16375979}" sibTransId="{0686FC04-7407-4D57-A79F-83537E03C5F3}"/>
    <dgm:cxn modelId="{681C4C89-BAFA-4EB4-BE34-8A76477A0D91}" srcId="{8E94C992-8042-4A0F-9479-CDAC3AD2D5E8}" destId="{FA6A660B-FD4B-48E5-9C15-0F72FCBF56A9}" srcOrd="3" destOrd="0" parTransId="{3E2BD437-8A1B-4DDA-BFE9-01407EE0AD01}" sibTransId="{D63DDEBF-972C-4645-8E96-9353EA15EB36}"/>
    <dgm:cxn modelId="{093C2692-4FC3-488A-9DCF-E44E6D78D131}" type="presOf" srcId="{1A1CF727-B55C-48A5-84F7-6D9260C52A3E}" destId="{A5CF9DFF-7A5A-4321-B1FA-79D3250C1EE9}" srcOrd="0" destOrd="0" presId="urn:microsoft.com/office/officeart/2005/8/layout/chevron2"/>
    <dgm:cxn modelId="{9052B793-37EA-4D35-940E-E51D637AC7DF}" type="presOf" srcId="{1A26DA6A-6101-4CF9-9E20-A5EED77920ED}" destId="{76B2F38E-F6E0-45D4-A604-5849B1265C17}" srcOrd="0" destOrd="0" presId="urn:microsoft.com/office/officeart/2005/8/layout/chevron2"/>
    <dgm:cxn modelId="{0C50B49B-925E-44C7-8D7B-868610240BF5}" srcId="{FA6A660B-FD4B-48E5-9C15-0F72FCBF56A9}" destId="{1A1CF727-B55C-48A5-84F7-6D9260C52A3E}" srcOrd="0" destOrd="0" parTransId="{342887D9-F733-44B5-AF59-51072234B64F}" sibTransId="{E2C5D9A2-7602-4593-9F3D-203BCC8D595A}"/>
    <dgm:cxn modelId="{50DA849E-BE35-437C-9484-E7BA65E65989}" type="presOf" srcId="{F066F6BB-CB2F-4734-958F-FC46859648E3}" destId="{11C84A93-FDE2-42D4-8B26-B0D6EFFD5B29}" srcOrd="0" destOrd="0" presId="urn:microsoft.com/office/officeart/2005/8/layout/chevron2"/>
    <dgm:cxn modelId="{AF29FB9F-34C0-45F1-A3CF-C146CEEDF608}" srcId="{847D7D51-8E26-4796-BABC-3F3EA59F4098}" destId="{DB30ED82-7166-472D-AEFF-F7ED7453E6FB}" srcOrd="1" destOrd="0" parTransId="{543EC9E0-C113-446E-8140-39F89686D8A1}" sibTransId="{29611307-1333-4D32-B5DF-598983A3C21F}"/>
    <dgm:cxn modelId="{F37886AD-D898-4C79-A3F4-400960CF2649}" type="presOf" srcId="{774AAAEE-D34A-4866-AF30-6F1EE96DB386}" destId="{A5CF9DFF-7A5A-4321-B1FA-79D3250C1EE9}" srcOrd="0" destOrd="1" presId="urn:microsoft.com/office/officeart/2005/8/layout/chevron2"/>
    <dgm:cxn modelId="{24C1A3C1-4105-4EC2-9839-4BBCC7EBB60B}" type="presOf" srcId="{40184971-ABE2-4DC2-AD50-9D68C9D59189}" destId="{452DB7FC-58BF-4E85-BDC4-B58F75E8973C}" srcOrd="0" destOrd="1" presId="urn:microsoft.com/office/officeart/2005/8/layout/chevron2"/>
    <dgm:cxn modelId="{1213FFCB-BEEF-4ADD-A324-3722537F2BF6}" type="presOf" srcId="{FA6A660B-FD4B-48E5-9C15-0F72FCBF56A9}" destId="{BF36DC68-BEF3-4E43-BA6B-9721683EE85C}" srcOrd="0" destOrd="0" presId="urn:microsoft.com/office/officeart/2005/8/layout/chevron2"/>
    <dgm:cxn modelId="{9FB4FBDC-239F-433A-8AD7-DD4DDDA59E7F}" type="presOf" srcId="{8E94C992-8042-4A0F-9479-CDAC3AD2D5E8}" destId="{5676F254-4433-41C0-A535-462A2E8F9673}" srcOrd="0" destOrd="0" presId="urn:microsoft.com/office/officeart/2005/8/layout/chevron2"/>
    <dgm:cxn modelId="{3C72D1E8-5DF9-410D-B8AD-57E45B4AFDE3}" type="presOf" srcId="{A3477F7C-15F5-41D6-AD87-E5874B6AD088}" destId="{3DCFB2C8-E119-4100-956C-55BA6B8F5038}" srcOrd="0" destOrd="1" presId="urn:microsoft.com/office/officeart/2005/8/layout/chevron2"/>
    <dgm:cxn modelId="{015F49F4-C0DB-4291-9095-17FDC31C8BDE}" srcId="{847D7D51-8E26-4796-BABC-3F3EA59F4098}" destId="{E0436497-9028-4677-9F0B-8F5684EB7250}" srcOrd="0" destOrd="0" parTransId="{F3BFF16C-D528-4EAE-9BD2-45A28D3C17CC}" sibTransId="{31B44AA7-34F0-4AEA-9BD9-F5D7185BFB0C}"/>
    <dgm:cxn modelId="{02C134F9-A102-499B-BD05-03D98764C88C}" srcId="{8E94C992-8042-4A0F-9479-CDAC3AD2D5E8}" destId="{F066F6BB-CB2F-4734-958F-FC46859648E3}" srcOrd="2" destOrd="0" parTransId="{D620C711-2086-4947-98CC-B7ED74F4A536}" sibTransId="{DFF551C6-F763-4428-ACB9-6BA37EF055FD}"/>
    <dgm:cxn modelId="{FB7CDB58-51E2-44FE-AD14-4800B3CFD5FC}" type="presParOf" srcId="{5676F254-4433-41C0-A535-462A2E8F9673}" destId="{6108AAE4-50A4-4A4F-803B-8875731EC28F}" srcOrd="0" destOrd="0" presId="urn:microsoft.com/office/officeart/2005/8/layout/chevron2"/>
    <dgm:cxn modelId="{105C0413-AD32-449A-9515-6B27FCD8ED4F}" type="presParOf" srcId="{6108AAE4-50A4-4A4F-803B-8875731EC28F}" destId="{B3553929-7748-4090-9883-3714F9C632A2}" srcOrd="0" destOrd="0" presId="urn:microsoft.com/office/officeart/2005/8/layout/chevron2"/>
    <dgm:cxn modelId="{A1D25257-8340-436E-915C-E6103C430DEE}" type="presParOf" srcId="{6108AAE4-50A4-4A4F-803B-8875731EC28F}" destId="{3DCFB2C8-E119-4100-956C-55BA6B8F5038}" srcOrd="1" destOrd="0" presId="urn:microsoft.com/office/officeart/2005/8/layout/chevron2"/>
    <dgm:cxn modelId="{762BBEB5-2941-42CB-867E-5D359E87A085}" type="presParOf" srcId="{5676F254-4433-41C0-A535-462A2E8F9673}" destId="{948747C6-B6F2-43D5-AE4A-60B047DED8DE}" srcOrd="1" destOrd="0" presId="urn:microsoft.com/office/officeart/2005/8/layout/chevron2"/>
    <dgm:cxn modelId="{A95B5C6E-513A-494E-92E5-65C28A158A7B}" type="presParOf" srcId="{5676F254-4433-41C0-A535-462A2E8F9673}" destId="{74B72CFC-4DC9-4F17-8BD2-7344263FA5F4}" srcOrd="2" destOrd="0" presId="urn:microsoft.com/office/officeart/2005/8/layout/chevron2"/>
    <dgm:cxn modelId="{52089521-AAEC-49E5-B349-557A6302C170}" type="presParOf" srcId="{74B72CFC-4DC9-4F17-8BD2-7344263FA5F4}" destId="{76B2F38E-F6E0-45D4-A604-5849B1265C17}" srcOrd="0" destOrd="0" presId="urn:microsoft.com/office/officeart/2005/8/layout/chevron2"/>
    <dgm:cxn modelId="{AF70A1BD-D7B5-47AE-8A93-73E3E5DC1FE0}" type="presParOf" srcId="{74B72CFC-4DC9-4F17-8BD2-7344263FA5F4}" destId="{452DB7FC-58BF-4E85-BDC4-B58F75E8973C}" srcOrd="1" destOrd="0" presId="urn:microsoft.com/office/officeart/2005/8/layout/chevron2"/>
    <dgm:cxn modelId="{75A1E652-BA3C-45CF-9E93-A2882E918F6D}" type="presParOf" srcId="{5676F254-4433-41C0-A535-462A2E8F9673}" destId="{EFBCAE77-B1A7-4FD6-8353-BFD0B0EC2026}" srcOrd="3" destOrd="0" presId="urn:microsoft.com/office/officeart/2005/8/layout/chevron2"/>
    <dgm:cxn modelId="{06915E00-F150-476A-A34C-3D44A2070218}" type="presParOf" srcId="{5676F254-4433-41C0-A535-462A2E8F9673}" destId="{C30FA16E-28E4-4950-896A-54968BF586A1}" srcOrd="4" destOrd="0" presId="urn:microsoft.com/office/officeart/2005/8/layout/chevron2"/>
    <dgm:cxn modelId="{877B9580-4599-4DF4-8425-E62197A01DFD}" type="presParOf" srcId="{C30FA16E-28E4-4950-896A-54968BF586A1}" destId="{11C84A93-FDE2-42D4-8B26-B0D6EFFD5B29}" srcOrd="0" destOrd="0" presId="urn:microsoft.com/office/officeart/2005/8/layout/chevron2"/>
    <dgm:cxn modelId="{9159697E-286E-405F-8AB7-BFC1E3F3A347}" type="presParOf" srcId="{C30FA16E-28E4-4950-896A-54968BF586A1}" destId="{19E81A88-CA76-4317-AF1D-41B8B7A9DF3D}" srcOrd="1" destOrd="0" presId="urn:microsoft.com/office/officeart/2005/8/layout/chevron2"/>
    <dgm:cxn modelId="{630933FA-816E-4466-8285-ECF61A86B6B6}" type="presParOf" srcId="{5676F254-4433-41C0-A535-462A2E8F9673}" destId="{94375E3C-5422-419E-9AA0-F4D860BEDC6B}" srcOrd="5" destOrd="0" presId="urn:microsoft.com/office/officeart/2005/8/layout/chevron2"/>
    <dgm:cxn modelId="{6361665A-A2D9-4BD6-804C-40B6C967D8DF}" type="presParOf" srcId="{5676F254-4433-41C0-A535-462A2E8F9673}" destId="{88C1AA3D-242B-48D2-A532-48721CB48978}" srcOrd="6" destOrd="0" presId="urn:microsoft.com/office/officeart/2005/8/layout/chevron2"/>
    <dgm:cxn modelId="{257E6FE4-CB07-44B4-9923-748D1DDE861A}" type="presParOf" srcId="{88C1AA3D-242B-48D2-A532-48721CB48978}" destId="{BF36DC68-BEF3-4E43-BA6B-9721683EE85C}" srcOrd="0" destOrd="0" presId="urn:microsoft.com/office/officeart/2005/8/layout/chevron2"/>
    <dgm:cxn modelId="{4C7406E7-CCB1-4EB4-A7FC-ABE2A836DD04}" type="presParOf" srcId="{88C1AA3D-242B-48D2-A532-48721CB48978}" destId="{A5CF9DFF-7A5A-4321-B1FA-79D3250C1EE9}" srcOrd="1" destOrd="0" presId="urn:microsoft.com/office/officeart/2005/8/layout/chevron2"/>
    <dgm:cxn modelId="{37BD9AEE-C2B6-4E9E-AB54-ADA76FA33FD7}" type="presParOf" srcId="{5676F254-4433-41C0-A535-462A2E8F9673}" destId="{43BB82DC-3E7A-48AD-B27E-1B3ED1ACCEDC}" srcOrd="7" destOrd="0" presId="urn:microsoft.com/office/officeart/2005/8/layout/chevron2"/>
    <dgm:cxn modelId="{E4E5BBFE-AB0F-40FB-B3BF-639DFE8DA271}" type="presParOf" srcId="{5676F254-4433-41C0-A535-462A2E8F9673}" destId="{CEA21059-D9C5-4D88-B579-8A2BC72B6D3C}" srcOrd="8" destOrd="0" presId="urn:microsoft.com/office/officeart/2005/8/layout/chevron2"/>
    <dgm:cxn modelId="{35ACBA32-0D4E-4149-8B1F-127BFA010C21}" type="presParOf" srcId="{CEA21059-D9C5-4D88-B579-8A2BC72B6D3C}" destId="{13B12507-0B21-4ECA-99D1-AAC00C7B0272}" srcOrd="0" destOrd="0" presId="urn:microsoft.com/office/officeart/2005/8/layout/chevron2"/>
    <dgm:cxn modelId="{58290E00-0391-4B62-8629-9D64944BC403}" type="presParOf" srcId="{CEA21059-D9C5-4D88-B579-8A2BC72B6D3C}" destId="{90DC0EDD-90F4-4453-A1C3-D934BE87A5E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5619BB-F59F-456C-89E1-192ED7DDE44E}" type="doc">
      <dgm:prSet loTypeId="urn:microsoft.com/office/officeart/2005/8/layout/defaul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67AFECAD-7741-44FD-99D1-714855CAD645}" type="pres">
      <dgm:prSet presAssocID="{B45619BB-F59F-456C-89E1-192ED7DDE44E}" presName="diagram" presStyleCnt="0">
        <dgm:presLayoutVars>
          <dgm:dir/>
          <dgm:resizeHandles val="exact"/>
        </dgm:presLayoutVars>
      </dgm:prSet>
      <dgm:spPr/>
    </dgm:pt>
  </dgm:ptLst>
  <dgm:cxnLst>
    <dgm:cxn modelId="{50C1C4E6-FE87-46DB-BC73-8BBAB17B1C4C}" type="presOf" srcId="{B45619BB-F59F-456C-89E1-192ED7DDE44E}" destId="{67AFECAD-7741-44FD-99D1-714855CAD64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2D33E55-4D64-4F50-8BF1-B848CEE2EF2D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735AE82D-3A37-405E-8CE7-DBB1F9B9F0AE}">
      <dgm:prSet phldrT="[Text]"/>
      <dgm:spPr/>
      <dgm:t>
        <a:bodyPr/>
        <a:lstStyle/>
        <a:p>
          <a:r>
            <a:rPr lang="cs-CZ" dirty="0"/>
            <a:t>Jedinečnost cíle</a:t>
          </a:r>
        </a:p>
      </dgm:t>
    </dgm:pt>
    <dgm:pt modelId="{FAB0FF2F-2219-440E-AFCA-C55FBAF80E08}" type="parTrans" cxnId="{5730E15A-4874-4D5A-99BD-64E748E58758}">
      <dgm:prSet/>
      <dgm:spPr/>
      <dgm:t>
        <a:bodyPr/>
        <a:lstStyle/>
        <a:p>
          <a:endParaRPr lang="cs-CZ"/>
        </a:p>
      </dgm:t>
    </dgm:pt>
    <dgm:pt modelId="{421C5A05-00BA-47C9-A578-1D1D4ABE510D}" type="sibTrans" cxnId="{5730E15A-4874-4D5A-99BD-64E748E58758}">
      <dgm:prSet/>
      <dgm:spPr/>
      <dgm:t>
        <a:bodyPr/>
        <a:lstStyle/>
        <a:p>
          <a:endParaRPr lang="cs-CZ"/>
        </a:p>
      </dgm:t>
    </dgm:pt>
    <dgm:pt modelId="{FCD30EAC-AA4E-4F2B-9964-B55D42E20233}">
      <dgm:prSet phldrT="[Text]"/>
      <dgm:spPr/>
      <dgm:t>
        <a:bodyPr/>
        <a:lstStyle/>
        <a:p>
          <a:r>
            <a:rPr lang="cs-CZ" dirty="0"/>
            <a:t>Vymezenost</a:t>
          </a:r>
        </a:p>
      </dgm:t>
    </dgm:pt>
    <dgm:pt modelId="{6A5DC89F-2D4A-48E1-AC50-7F1D170DDF93}" type="parTrans" cxnId="{0577C7BB-DB18-40EC-86B0-C12DFDAF823C}">
      <dgm:prSet/>
      <dgm:spPr/>
      <dgm:t>
        <a:bodyPr/>
        <a:lstStyle/>
        <a:p>
          <a:endParaRPr lang="cs-CZ"/>
        </a:p>
      </dgm:t>
    </dgm:pt>
    <dgm:pt modelId="{A9AFD965-5369-4EBE-908C-6D209BFE4263}" type="sibTrans" cxnId="{0577C7BB-DB18-40EC-86B0-C12DFDAF823C}">
      <dgm:prSet/>
      <dgm:spPr/>
      <dgm:t>
        <a:bodyPr/>
        <a:lstStyle/>
        <a:p>
          <a:endParaRPr lang="cs-CZ"/>
        </a:p>
      </dgm:t>
    </dgm:pt>
    <dgm:pt modelId="{47BB7997-F957-4986-A199-043F290DEEBB}">
      <dgm:prSet phldrT="[Text]"/>
      <dgm:spPr/>
      <dgm:t>
        <a:bodyPr/>
        <a:lstStyle/>
        <a:p>
          <a:r>
            <a:rPr lang="cs-CZ" dirty="0"/>
            <a:t>Potřeba realizace projektovým týmem</a:t>
          </a:r>
        </a:p>
      </dgm:t>
    </dgm:pt>
    <dgm:pt modelId="{8B3413B4-44E2-4929-9904-F4D3E39C4C89}" type="parTrans" cxnId="{5FB22C42-C321-4E52-84A1-1F64746C79F9}">
      <dgm:prSet/>
      <dgm:spPr/>
      <dgm:t>
        <a:bodyPr/>
        <a:lstStyle/>
        <a:p>
          <a:endParaRPr lang="cs-CZ"/>
        </a:p>
      </dgm:t>
    </dgm:pt>
    <dgm:pt modelId="{5299ADD5-6477-4A5E-8580-77E2F90E2A71}" type="sibTrans" cxnId="{5FB22C42-C321-4E52-84A1-1F64746C79F9}">
      <dgm:prSet/>
      <dgm:spPr/>
      <dgm:t>
        <a:bodyPr/>
        <a:lstStyle/>
        <a:p>
          <a:endParaRPr lang="cs-CZ"/>
        </a:p>
      </dgm:t>
    </dgm:pt>
    <dgm:pt modelId="{CF987311-3AE4-4EDA-B53A-CFE307B8B42E}">
      <dgm:prSet phldrT="[Text]"/>
      <dgm:spPr/>
      <dgm:t>
        <a:bodyPr/>
        <a:lstStyle/>
        <a:p>
          <a:r>
            <a:rPr lang="cs-CZ" dirty="0"/>
            <a:t>Komplexnost a složitost</a:t>
          </a:r>
        </a:p>
      </dgm:t>
    </dgm:pt>
    <dgm:pt modelId="{AC951858-918C-45F3-99A4-2F276AF075F4}" type="parTrans" cxnId="{AC5E52B0-7570-42C2-A61E-865465C6201E}">
      <dgm:prSet/>
      <dgm:spPr/>
      <dgm:t>
        <a:bodyPr/>
        <a:lstStyle/>
        <a:p>
          <a:endParaRPr lang="cs-CZ"/>
        </a:p>
      </dgm:t>
    </dgm:pt>
    <dgm:pt modelId="{835A6FEF-15C1-415E-A65E-196A0E31A378}" type="sibTrans" cxnId="{AC5E52B0-7570-42C2-A61E-865465C6201E}">
      <dgm:prSet/>
      <dgm:spPr/>
      <dgm:t>
        <a:bodyPr/>
        <a:lstStyle/>
        <a:p>
          <a:endParaRPr lang="cs-CZ"/>
        </a:p>
      </dgm:t>
    </dgm:pt>
    <dgm:pt modelId="{E937D32C-ED94-41A7-A728-21D1EC375464}">
      <dgm:prSet phldrT="[Text]"/>
      <dgm:spPr/>
      <dgm:t>
        <a:bodyPr/>
        <a:lstStyle/>
        <a:p>
          <a:r>
            <a:rPr lang="cs-CZ" dirty="0"/>
            <a:t>Nadprůměrné riziko</a:t>
          </a:r>
        </a:p>
      </dgm:t>
    </dgm:pt>
    <dgm:pt modelId="{9353C5EB-09F0-4DB8-8173-608A6A1B5142}" type="parTrans" cxnId="{0505E674-6392-4386-BF30-2CC269A90459}">
      <dgm:prSet/>
      <dgm:spPr/>
      <dgm:t>
        <a:bodyPr/>
        <a:lstStyle/>
        <a:p>
          <a:endParaRPr lang="cs-CZ"/>
        </a:p>
      </dgm:t>
    </dgm:pt>
    <dgm:pt modelId="{89C5F5B2-C4E5-4633-9B48-942BA7921FAB}" type="sibTrans" cxnId="{0505E674-6392-4386-BF30-2CC269A90459}">
      <dgm:prSet/>
      <dgm:spPr/>
      <dgm:t>
        <a:bodyPr/>
        <a:lstStyle/>
        <a:p>
          <a:endParaRPr lang="cs-CZ"/>
        </a:p>
      </dgm:t>
    </dgm:pt>
    <dgm:pt modelId="{3972AE92-02FE-4284-A09D-9BC72142F153}" type="pres">
      <dgm:prSet presAssocID="{22D33E55-4D64-4F50-8BF1-B848CEE2EF2D}" presName="diagram" presStyleCnt="0">
        <dgm:presLayoutVars>
          <dgm:dir/>
          <dgm:resizeHandles val="exact"/>
        </dgm:presLayoutVars>
      </dgm:prSet>
      <dgm:spPr/>
    </dgm:pt>
    <dgm:pt modelId="{47E28B63-4821-4C31-BBB2-A8FBB809841E}" type="pres">
      <dgm:prSet presAssocID="{735AE82D-3A37-405E-8CE7-DBB1F9B9F0AE}" presName="node" presStyleLbl="node1" presStyleIdx="0" presStyleCnt="5">
        <dgm:presLayoutVars>
          <dgm:bulletEnabled val="1"/>
        </dgm:presLayoutVars>
      </dgm:prSet>
      <dgm:spPr/>
    </dgm:pt>
    <dgm:pt modelId="{2CB49C99-CD45-41EE-8E3B-CBD813209C40}" type="pres">
      <dgm:prSet presAssocID="{421C5A05-00BA-47C9-A578-1D1D4ABE510D}" presName="sibTrans" presStyleCnt="0"/>
      <dgm:spPr/>
    </dgm:pt>
    <dgm:pt modelId="{99E59567-B66E-4C4E-A6A5-5493A00676C9}" type="pres">
      <dgm:prSet presAssocID="{FCD30EAC-AA4E-4F2B-9964-B55D42E20233}" presName="node" presStyleLbl="node1" presStyleIdx="1" presStyleCnt="5">
        <dgm:presLayoutVars>
          <dgm:bulletEnabled val="1"/>
        </dgm:presLayoutVars>
      </dgm:prSet>
      <dgm:spPr/>
    </dgm:pt>
    <dgm:pt modelId="{243CAD50-58C6-426D-B05B-2E06B6DD29D3}" type="pres">
      <dgm:prSet presAssocID="{A9AFD965-5369-4EBE-908C-6D209BFE4263}" presName="sibTrans" presStyleCnt="0"/>
      <dgm:spPr/>
    </dgm:pt>
    <dgm:pt modelId="{D8DB1B2A-9CE7-4016-8064-892CEB0EA73D}" type="pres">
      <dgm:prSet presAssocID="{47BB7997-F957-4986-A199-043F290DEEBB}" presName="node" presStyleLbl="node1" presStyleIdx="2" presStyleCnt="5">
        <dgm:presLayoutVars>
          <dgm:bulletEnabled val="1"/>
        </dgm:presLayoutVars>
      </dgm:prSet>
      <dgm:spPr/>
    </dgm:pt>
    <dgm:pt modelId="{249BC89A-3436-495F-9C80-709F2A4B2CC1}" type="pres">
      <dgm:prSet presAssocID="{5299ADD5-6477-4A5E-8580-77E2F90E2A71}" presName="sibTrans" presStyleCnt="0"/>
      <dgm:spPr/>
    </dgm:pt>
    <dgm:pt modelId="{A291E1F8-26FD-4C99-8C1A-B9A56B5C23F3}" type="pres">
      <dgm:prSet presAssocID="{CF987311-3AE4-4EDA-B53A-CFE307B8B42E}" presName="node" presStyleLbl="node1" presStyleIdx="3" presStyleCnt="5">
        <dgm:presLayoutVars>
          <dgm:bulletEnabled val="1"/>
        </dgm:presLayoutVars>
      </dgm:prSet>
      <dgm:spPr/>
    </dgm:pt>
    <dgm:pt modelId="{A7DCC1FE-B43C-4617-84CC-7A5A591534C9}" type="pres">
      <dgm:prSet presAssocID="{835A6FEF-15C1-415E-A65E-196A0E31A378}" presName="sibTrans" presStyleCnt="0"/>
      <dgm:spPr/>
    </dgm:pt>
    <dgm:pt modelId="{D8347DCF-D08D-4F5B-B2F1-F68851AC8100}" type="pres">
      <dgm:prSet presAssocID="{E937D32C-ED94-41A7-A728-21D1EC375464}" presName="node" presStyleLbl="node1" presStyleIdx="4" presStyleCnt="5">
        <dgm:presLayoutVars>
          <dgm:bulletEnabled val="1"/>
        </dgm:presLayoutVars>
      </dgm:prSet>
      <dgm:spPr/>
    </dgm:pt>
  </dgm:ptLst>
  <dgm:cxnLst>
    <dgm:cxn modelId="{8DBED205-B203-400C-B276-DA07B5DFC96C}" type="presOf" srcId="{47BB7997-F957-4986-A199-043F290DEEBB}" destId="{D8DB1B2A-9CE7-4016-8064-892CEB0EA73D}" srcOrd="0" destOrd="0" presId="urn:microsoft.com/office/officeart/2005/8/layout/default"/>
    <dgm:cxn modelId="{ACE60F0F-FDCC-4950-A335-4D47E2C9E513}" type="presOf" srcId="{CF987311-3AE4-4EDA-B53A-CFE307B8B42E}" destId="{A291E1F8-26FD-4C99-8C1A-B9A56B5C23F3}" srcOrd="0" destOrd="0" presId="urn:microsoft.com/office/officeart/2005/8/layout/default"/>
    <dgm:cxn modelId="{012E7420-00E8-41C6-8DE4-07CF253D5856}" type="presOf" srcId="{22D33E55-4D64-4F50-8BF1-B848CEE2EF2D}" destId="{3972AE92-02FE-4284-A09D-9BC72142F153}" srcOrd="0" destOrd="0" presId="urn:microsoft.com/office/officeart/2005/8/layout/default"/>
    <dgm:cxn modelId="{6E3D382C-0026-4DD8-90E0-73C008761327}" type="presOf" srcId="{735AE82D-3A37-405E-8CE7-DBB1F9B9F0AE}" destId="{47E28B63-4821-4C31-BBB2-A8FBB809841E}" srcOrd="0" destOrd="0" presId="urn:microsoft.com/office/officeart/2005/8/layout/default"/>
    <dgm:cxn modelId="{5FB22C42-C321-4E52-84A1-1F64746C79F9}" srcId="{22D33E55-4D64-4F50-8BF1-B848CEE2EF2D}" destId="{47BB7997-F957-4986-A199-043F290DEEBB}" srcOrd="2" destOrd="0" parTransId="{8B3413B4-44E2-4929-9904-F4D3E39C4C89}" sibTransId="{5299ADD5-6477-4A5E-8580-77E2F90E2A71}"/>
    <dgm:cxn modelId="{0505E674-6392-4386-BF30-2CC269A90459}" srcId="{22D33E55-4D64-4F50-8BF1-B848CEE2EF2D}" destId="{E937D32C-ED94-41A7-A728-21D1EC375464}" srcOrd="4" destOrd="0" parTransId="{9353C5EB-09F0-4DB8-8173-608A6A1B5142}" sibTransId="{89C5F5B2-C4E5-4633-9B48-942BA7921FAB}"/>
    <dgm:cxn modelId="{5730E15A-4874-4D5A-99BD-64E748E58758}" srcId="{22D33E55-4D64-4F50-8BF1-B848CEE2EF2D}" destId="{735AE82D-3A37-405E-8CE7-DBB1F9B9F0AE}" srcOrd="0" destOrd="0" parTransId="{FAB0FF2F-2219-440E-AFCA-C55FBAF80E08}" sibTransId="{421C5A05-00BA-47C9-A578-1D1D4ABE510D}"/>
    <dgm:cxn modelId="{AC5E52B0-7570-42C2-A61E-865465C6201E}" srcId="{22D33E55-4D64-4F50-8BF1-B848CEE2EF2D}" destId="{CF987311-3AE4-4EDA-B53A-CFE307B8B42E}" srcOrd="3" destOrd="0" parTransId="{AC951858-918C-45F3-99A4-2F276AF075F4}" sibTransId="{835A6FEF-15C1-415E-A65E-196A0E31A378}"/>
    <dgm:cxn modelId="{0577C7BB-DB18-40EC-86B0-C12DFDAF823C}" srcId="{22D33E55-4D64-4F50-8BF1-B848CEE2EF2D}" destId="{FCD30EAC-AA4E-4F2B-9964-B55D42E20233}" srcOrd="1" destOrd="0" parTransId="{6A5DC89F-2D4A-48E1-AC50-7F1D170DDF93}" sibTransId="{A9AFD965-5369-4EBE-908C-6D209BFE4263}"/>
    <dgm:cxn modelId="{7BDEE0D8-EAB4-4717-B157-7EE1290570B7}" type="presOf" srcId="{FCD30EAC-AA4E-4F2B-9964-B55D42E20233}" destId="{99E59567-B66E-4C4E-A6A5-5493A00676C9}" srcOrd="0" destOrd="0" presId="urn:microsoft.com/office/officeart/2005/8/layout/default"/>
    <dgm:cxn modelId="{C72431FF-17BD-4358-B399-4F1F8D8C2CAB}" type="presOf" srcId="{E937D32C-ED94-41A7-A728-21D1EC375464}" destId="{D8347DCF-D08D-4F5B-B2F1-F68851AC8100}" srcOrd="0" destOrd="0" presId="urn:microsoft.com/office/officeart/2005/8/layout/default"/>
    <dgm:cxn modelId="{FF78434D-80ED-4163-B97A-568B01492278}" type="presParOf" srcId="{3972AE92-02FE-4284-A09D-9BC72142F153}" destId="{47E28B63-4821-4C31-BBB2-A8FBB809841E}" srcOrd="0" destOrd="0" presId="urn:microsoft.com/office/officeart/2005/8/layout/default"/>
    <dgm:cxn modelId="{A18488CC-E03F-40DF-9EDE-CF8342DF3A56}" type="presParOf" srcId="{3972AE92-02FE-4284-A09D-9BC72142F153}" destId="{2CB49C99-CD45-41EE-8E3B-CBD813209C40}" srcOrd="1" destOrd="0" presId="urn:microsoft.com/office/officeart/2005/8/layout/default"/>
    <dgm:cxn modelId="{C178C728-4FE2-4373-9729-5290773C4B4B}" type="presParOf" srcId="{3972AE92-02FE-4284-A09D-9BC72142F153}" destId="{99E59567-B66E-4C4E-A6A5-5493A00676C9}" srcOrd="2" destOrd="0" presId="urn:microsoft.com/office/officeart/2005/8/layout/default"/>
    <dgm:cxn modelId="{DE53EAB9-91DB-4144-9A61-F55011C1F8C1}" type="presParOf" srcId="{3972AE92-02FE-4284-A09D-9BC72142F153}" destId="{243CAD50-58C6-426D-B05B-2E06B6DD29D3}" srcOrd="3" destOrd="0" presId="urn:microsoft.com/office/officeart/2005/8/layout/default"/>
    <dgm:cxn modelId="{F20FDBCE-ECB6-4F75-9F94-DEA67E4A7E59}" type="presParOf" srcId="{3972AE92-02FE-4284-A09D-9BC72142F153}" destId="{D8DB1B2A-9CE7-4016-8064-892CEB0EA73D}" srcOrd="4" destOrd="0" presId="urn:microsoft.com/office/officeart/2005/8/layout/default"/>
    <dgm:cxn modelId="{AC76DEF4-4D4F-45AD-A3DE-0091CF78C7E9}" type="presParOf" srcId="{3972AE92-02FE-4284-A09D-9BC72142F153}" destId="{249BC89A-3436-495F-9C80-709F2A4B2CC1}" srcOrd="5" destOrd="0" presId="urn:microsoft.com/office/officeart/2005/8/layout/default"/>
    <dgm:cxn modelId="{35545D3C-93C2-4861-B595-2A62CA8866C3}" type="presParOf" srcId="{3972AE92-02FE-4284-A09D-9BC72142F153}" destId="{A291E1F8-26FD-4C99-8C1A-B9A56B5C23F3}" srcOrd="6" destOrd="0" presId="urn:microsoft.com/office/officeart/2005/8/layout/default"/>
    <dgm:cxn modelId="{2F789053-CC63-447C-9B99-2E72632DD254}" type="presParOf" srcId="{3972AE92-02FE-4284-A09D-9BC72142F153}" destId="{A7DCC1FE-B43C-4617-84CC-7A5A591534C9}" srcOrd="7" destOrd="0" presId="urn:microsoft.com/office/officeart/2005/8/layout/default"/>
    <dgm:cxn modelId="{7301AF6C-58B4-4332-9584-3A1509129664}" type="presParOf" srcId="{3972AE92-02FE-4284-A09D-9BC72142F153}" destId="{D8347DCF-D08D-4F5B-B2F1-F68851AC810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2D2DAB6-9E50-49A3-A849-82F1F10920BC}" type="doc">
      <dgm:prSet loTypeId="urn:microsoft.com/office/officeart/2005/8/layout/hierarchy4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75903868-CF60-4B4C-9EB0-81BEB6D0F632}">
      <dgm:prSet phldrT="[Text]"/>
      <dgm:spPr/>
      <dgm:t>
        <a:bodyPr/>
        <a:lstStyle/>
        <a:p>
          <a:r>
            <a:rPr lang="cs-CZ" dirty="0"/>
            <a:t>Cíle projektu</a:t>
          </a:r>
        </a:p>
      </dgm:t>
    </dgm:pt>
    <dgm:pt modelId="{EB8238C1-6053-4ACA-A6A5-F379BD6B8E9D}" type="parTrans" cxnId="{21D63154-E7C9-4CEF-9453-B4AAB9C083AA}">
      <dgm:prSet/>
      <dgm:spPr/>
      <dgm:t>
        <a:bodyPr/>
        <a:lstStyle/>
        <a:p>
          <a:endParaRPr lang="cs-CZ"/>
        </a:p>
      </dgm:t>
    </dgm:pt>
    <dgm:pt modelId="{459514FD-4443-4B96-809B-37DE3F42B369}" type="sibTrans" cxnId="{21D63154-E7C9-4CEF-9453-B4AAB9C083AA}">
      <dgm:prSet/>
      <dgm:spPr/>
      <dgm:t>
        <a:bodyPr/>
        <a:lstStyle/>
        <a:p>
          <a:endParaRPr lang="cs-CZ"/>
        </a:p>
      </dgm:t>
    </dgm:pt>
    <dgm:pt modelId="{CE8F2E80-304A-4DB6-9293-F771D212D1AF}">
      <dgm:prSet phldrT="[Text]"/>
      <dgm:spPr/>
      <dgm:t>
        <a:bodyPr/>
        <a:lstStyle/>
        <a:p>
          <a:r>
            <a:rPr lang="cs-CZ" dirty="0"/>
            <a:t>Produkt 1 </a:t>
          </a:r>
        </a:p>
      </dgm:t>
    </dgm:pt>
    <dgm:pt modelId="{3CD12C17-812E-41F4-A4B5-50D9A4737672}" type="parTrans" cxnId="{F0F9A8A3-93FA-41C2-B6ED-E2A237DEDED3}">
      <dgm:prSet/>
      <dgm:spPr/>
      <dgm:t>
        <a:bodyPr/>
        <a:lstStyle/>
        <a:p>
          <a:endParaRPr lang="cs-CZ"/>
        </a:p>
      </dgm:t>
    </dgm:pt>
    <dgm:pt modelId="{E579D00C-AC7F-48BE-A252-1FFEDDF90EE5}" type="sibTrans" cxnId="{F0F9A8A3-93FA-41C2-B6ED-E2A237DEDED3}">
      <dgm:prSet/>
      <dgm:spPr/>
      <dgm:t>
        <a:bodyPr/>
        <a:lstStyle/>
        <a:p>
          <a:endParaRPr lang="cs-CZ"/>
        </a:p>
      </dgm:t>
    </dgm:pt>
    <dgm:pt modelId="{7D24EECD-C69D-4BA7-A922-7754B09AF099}">
      <dgm:prSet phldrT="[Text]"/>
      <dgm:spPr/>
      <dgm:t>
        <a:bodyPr/>
        <a:lstStyle/>
        <a:p>
          <a:r>
            <a:rPr lang="cs-CZ" dirty="0"/>
            <a:t>Pracovní balík 11</a:t>
          </a:r>
        </a:p>
      </dgm:t>
    </dgm:pt>
    <dgm:pt modelId="{D75C71A9-59D0-45F8-9FE3-5D3673220E71}" type="parTrans" cxnId="{353ADC1E-615E-46CD-AFAE-DD5F7BFB386F}">
      <dgm:prSet/>
      <dgm:spPr/>
      <dgm:t>
        <a:bodyPr/>
        <a:lstStyle/>
        <a:p>
          <a:endParaRPr lang="cs-CZ"/>
        </a:p>
      </dgm:t>
    </dgm:pt>
    <dgm:pt modelId="{B905142F-1FA6-4B11-8254-066128AE4448}" type="sibTrans" cxnId="{353ADC1E-615E-46CD-AFAE-DD5F7BFB386F}">
      <dgm:prSet/>
      <dgm:spPr/>
      <dgm:t>
        <a:bodyPr/>
        <a:lstStyle/>
        <a:p>
          <a:endParaRPr lang="cs-CZ"/>
        </a:p>
      </dgm:t>
    </dgm:pt>
    <dgm:pt modelId="{250A7FB2-91AA-46FB-AED6-03903880E4A5}">
      <dgm:prSet phldrT="[Text]"/>
      <dgm:spPr/>
      <dgm:t>
        <a:bodyPr/>
        <a:lstStyle/>
        <a:p>
          <a:r>
            <a:rPr lang="cs-CZ" dirty="0"/>
            <a:t>Pracovní balík 12</a:t>
          </a:r>
        </a:p>
      </dgm:t>
    </dgm:pt>
    <dgm:pt modelId="{D312C1C0-4BFD-4B16-B9CB-4CAE776AFB2A}" type="parTrans" cxnId="{C4101D8E-B496-45F9-965A-851A6BC22363}">
      <dgm:prSet/>
      <dgm:spPr/>
      <dgm:t>
        <a:bodyPr/>
        <a:lstStyle/>
        <a:p>
          <a:endParaRPr lang="cs-CZ"/>
        </a:p>
      </dgm:t>
    </dgm:pt>
    <dgm:pt modelId="{1ED9FF67-DE1D-4023-B73B-272AEFDDD1F6}" type="sibTrans" cxnId="{C4101D8E-B496-45F9-965A-851A6BC22363}">
      <dgm:prSet/>
      <dgm:spPr/>
      <dgm:t>
        <a:bodyPr/>
        <a:lstStyle/>
        <a:p>
          <a:endParaRPr lang="cs-CZ"/>
        </a:p>
      </dgm:t>
    </dgm:pt>
    <dgm:pt modelId="{10BB432F-DFFB-4161-9006-B9D767D00DB3}">
      <dgm:prSet phldrT="[Text]"/>
      <dgm:spPr/>
      <dgm:t>
        <a:bodyPr/>
        <a:lstStyle/>
        <a:p>
          <a:r>
            <a:rPr lang="cs-CZ" dirty="0"/>
            <a:t>Produkt N</a:t>
          </a:r>
        </a:p>
      </dgm:t>
    </dgm:pt>
    <dgm:pt modelId="{E6A36D45-8EAD-4A67-9904-63D35D73E2CE}" type="parTrans" cxnId="{42DB3850-ED31-4D9D-AB61-147837C65D50}">
      <dgm:prSet/>
      <dgm:spPr/>
      <dgm:t>
        <a:bodyPr/>
        <a:lstStyle/>
        <a:p>
          <a:endParaRPr lang="cs-CZ"/>
        </a:p>
      </dgm:t>
    </dgm:pt>
    <dgm:pt modelId="{04293D48-B57A-4862-98B7-C406BD1F1015}" type="sibTrans" cxnId="{42DB3850-ED31-4D9D-AB61-147837C65D50}">
      <dgm:prSet/>
      <dgm:spPr/>
      <dgm:t>
        <a:bodyPr/>
        <a:lstStyle/>
        <a:p>
          <a:endParaRPr lang="cs-CZ"/>
        </a:p>
      </dgm:t>
    </dgm:pt>
    <dgm:pt modelId="{2B294FE8-B497-4A09-BBE3-D4D7E68BEBE5}">
      <dgm:prSet phldrT="[Text]"/>
      <dgm:spPr/>
      <dgm:t>
        <a:bodyPr/>
        <a:lstStyle/>
        <a:p>
          <a:r>
            <a:rPr lang="cs-CZ" dirty="0"/>
            <a:t>Pracovní balík N1</a:t>
          </a:r>
        </a:p>
      </dgm:t>
    </dgm:pt>
    <dgm:pt modelId="{6CA230A8-4800-4ACF-AAF2-C6D6C1B3F9C9}" type="parTrans" cxnId="{F4F4BCF8-7E41-4ADB-B9E6-150FB9DE67A6}">
      <dgm:prSet/>
      <dgm:spPr/>
      <dgm:t>
        <a:bodyPr/>
        <a:lstStyle/>
        <a:p>
          <a:endParaRPr lang="cs-CZ"/>
        </a:p>
      </dgm:t>
    </dgm:pt>
    <dgm:pt modelId="{07BB4503-92BA-4063-8D0A-CC25F3EE3CA0}" type="sibTrans" cxnId="{F4F4BCF8-7E41-4ADB-B9E6-150FB9DE67A6}">
      <dgm:prSet/>
      <dgm:spPr/>
      <dgm:t>
        <a:bodyPr/>
        <a:lstStyle/>
        <a:p>
          <a:endParaRPr lang="cs-CZ"/>
        </a:p>
      </dgm:t>
    </dgm:pt>
    <dgm:pt modelId="{3C575FF0-4F6C-4F6D-A9FA-36AF34CDCE07}">
      <dgm:prSet phldrT="[Text]"/>
      <dgm:spPr/>
      <dgm:t>
        <a:bodyPr/>
        <a:lstStyle/>
        <a:p>
          <a:r>
            <a:rPr lang="cs-CZ" dirty="0"/>
            <a:t>Pracovní balík 1N	</a:t>
          </a:r>
        </a:p>
      </dgm:t>
    </dgm:pt>
    <dgm:pt modelId="{BFE503AB-260B-470A-9EBB-48F24A396BB7}" type="parTrans" cxnId="{9B966038-C14E-4A41-B349-B917624A8A6F}">
      <dgm:prSet/>
      <dgm:spPr/>
      <dgm:t>
        <a:bodyPr/>
        <a:lstStyle/>
        <a:p>
          <a:endParaRPr lang="cs-CZ"/>
        </a:p>
      </dgm:t>
    </dgm:pt>
    <dgm:pt modelId="{34073524-CAE7-46E7-9146-54B17D370D13}" type="sibTrans" cxnId="{9B966038-C14E-4A41-B349-B917624A8A6F}">
      <dgm:prSet/>
      <dgm:spPr/>
      <dgm:t>
        <a:bodyPr/>
        <a:lstStyle/>
        <a:p>
          <a:endParaRPr lang="cs-CZ"/>
        </a:p>
      </dgm:t>
    </dgm:pt>
    <dgm:pt modelId="{E854E0A9-9900-4BD1-B1C4-AE897DDA0DCC}">
      <dgm:prSet phldrT="[Text]"/>
      <dgm:spPr/>
      <dgm:t>
        <a:bodyPr/>
        <a:lstStyle/>
        <a:p>
          <a:r>
            <a:rPr lang="cs-CZ" dirty="0"/>
            <a:t>Pracovní balík N2</a:t>
          </a:r>
        </a:p>
      </dgm:t>
    </dgm:pt>
    <dgm:pt modelId="{2809A17B-9A52-46F0-A3CD-22250EA2881C}" type="parTrans" cxnId="{8C60DB3B-B1EF-4C8C-B9DD-95F023176BAD}">
      <dgm:prSet/>
      <dgm:spPr/>
      <dgm:t>
        <a:bodyPr/>
        <a:lstStyle/>
        <a:p>
          <a:endParaRPr lang="cs-CZ"/>
        </a:p>
      </dgm:t>
    </dgm:pt>
    <dgm:pt modelId="{CE82C27F-7C11-459D-A395-5369A59CCB05}" type="sibTrans" cxnId="{8C60DB3B-B1EF-4C8C-B9DD-95F023176BAD}">
      <dgm:prSet/>
      <dgm:spPr/>
      <dgm:t>
        <a:bodyPr/>
        <a:lstStyle/>
        <a:p>
          <a:endParaRPr lang="cs-CZ"/>
        </a:p>
      </dgm:t>
    </dgm:pt>
    <dgm:pt modelId="{E0F745F1-B5B5-4850-BD26-7EEA1A22F9BF}">
      <dgm:prSet phldrT="[Text]"/>
      <dgm:spPr/>
      <dgm:t>
        <a:bodyPr/>
        <a:lstStyle/>
        <a:p>
          <a:r>
            <a:rPr lang="cs-CZ" dirty="0"/>
            <a:t>Pracovní balík NN</a:t>
          </a:r>
        </a:p>
      </dgm:t>
    </dgm:pt>
    <dgm:pt modelId="{FBCA618C-51A3-41D1-8F41-3E93294BF6C4}" type="parTrans" cxnId="{24E90514-074D-494F-A826-39DFE8543CBD}">
      <dgm:prSet/>
      <dgm:spPr/>
      <dgm:t>
        <a:bodyPr/>
        <a:lstStyle/>
        <a:p>
          <a:endParaRPr lang="cs-CZ"/>
        </a:p>
      </dgm:t>
    </dgm:pt>
    <dgm:pt modelId="{5D9F82B8-F742-43FB-AC87-F66D1234CFA5}" type="sibTrans" cxnId="{24E90514-074D-494F-A826-39DFE8543CBD}">
      <dgm:prSet/>
      <dgm:spPr/>
      <dgm:t>
        <a:bodyPr/>
        <a:lstStyle/>
        <a:p>
          <a:endParaRPr lang="cs-CZ"/>
        </a:p>
      </dgm:t>
    </dgm:pt>
    <dgm:pt modelId="{BE50BEA7-4ADF-4D72-AFF2-E56F4C32EA94}" type="pres">
      <dgm:prSet presAssocID="{72D2DAB6-9E50-49A3-A849-82F1F10920B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0E48856-BAB9-442F-8A0C-1BA7042D85DD}" type="pres">
      <dgm:prSet presAssocID="{75903868-CF60-4B4C-9EB0-81BEB6D0F632}" presName="vertOne" presStyleCnt="0"/>
      <dgm:spPr/>
    </dgm:pt>
    <dgm:pt modelId="{F1D92FDA-A0DE-47E7-B848-B601902A17A3}" type="pres">
      <dgm:prSet presAssocID="{75903868-CF60-4B4C-9EB0-81BEB6D0F632}" presName="txOne" presStyleLbl="node0" presStyleIdx="0" presStyleCnt="1">
        <dgm:presLayoutVars>
          <dgm:chPref val="3"/>
        </dgm:presLayoutVars>
      </dgm:prSet>
      <dgm:spPr/>
    </dgm:pt>
    <dgm:pt modelId="{4FA42AFA-4979-441A-83CF-C9236E003A74}" type="pres">
      <dgm:prSet presAssocID="{75903868-CF60-4B4C-9EB0-81BEB6D0F632}" presName="parTransOne" presStyleCnt="0"/>
      <dgm:spPr/>
    </dgm:pt>
    <dgm:pt modelId="{79D76B02-EFB6-4579-85DB-A4323AB06F79}" type="pres">
      <dgm:prSet presAssocID="{75903868-CF60-4B4C-9EB0-81BEB6D0F632}" presName="horzOne" presStyleCnt="0"/>
      <dgm:spPr/>
    </dgm:pt>
    <dgm:pt modelId="{B378BA4B-65DC-42C6-8B6E-5908328B6615}" type="pres">
      <dgm:prSet presAssocID="{CE8F2E80-304A-4DB6-9293-F771D212D1AF}" presName="vertTwo" presStyleCnt="0"/>
      <dgm:spPr/>
    </dgm:pt>
    <dgm:pt modelId="{C805B079-7788-497D-9E87-74F99E334363}" type="pres">
      <dgm:prSet presAssocID="{CE8F2E80-304A-4DB6-9293-F771D212D1AF}" presName="txTwo" presStyleLbl="node2" presStyleIdx="0" presStyleCnt="2" custScaleX="96269">
        <dgm:presLayoutVars>
          <dgm:chPref val="3"/>
        </dgm:presLayoutVars>
      </dgm:prSet>
      <dgm:spPr/>
    </dgm:pt>
    <dgm:pt modelId="{D3246ADF-65CB-418E-9631-B7F3C725D567}" type="pres">
      <dgm:prSet presAssocID="{CE8F2E80-304A-4DB6-9293-F771D212D1AF}" presName="parTransTwo" presStyleCnt="0"/>
      <dgm:spPr/>
    </dgm:pt>
    <dgm:pt modelId="{6FB74278-C28C-4712-BF11-22B34B979D80}" type="pres">
      <dgm:prSet presAssocID="{CE8F2E80-304A-4DB6-9293-F771D212D1AF}" presName="horzTwo" presStyleCnt="0"/>
      <dgm:spPr/>
    </dgm:pt>
    <dgm:pt modelId="{1992A676-2762-4C83-A851-8B0FF58AEDB6}" type="pres">
      <dgm:prSet presAssocID="{7D24EECD-C69D-4BA7-A922-7754B09AF099}" presName="vertThree" presStyleCnt="0"/>
      <dgm:spPr/>
    </dgm:pt>
    <dgm:pt modelId="{05B6DD6E-F930-4473-8671-305F801B038A}" type="pres">
      <dgm:prSet presAssocID="{7D24EECD-C69D-4BA7-A922-7754B09AF099}" presName="txThree" presStyleLbl="node3" presStyleIdx="0" presStyleCnt="6">
        <dgm:presLayoutVars>
          <dgm:chPref val="3"/>
        </dgm:presLayoutVars>
      </dgm:prSet>
      <dgm:spPr/>
    </dgm:pt>
    <dgm:pt modelId="{2AA92C2E-C14A-4152-AF36-1FDA09BFBE7B}" type="pres">
      <dgm:prSet presAssocID="{7D24EECD-C69D-4BA7-A922-7754B09AF099}" presName="horzThree" presStyleCnt="0"/>
      <dgm:spPr/>
    </dgm:pt>
    <dgm:pt modelId="{C70B2BDE-2D01-4B66-AF84-DDC53E6C58B3}" type="pres">
      <dgm:prSet presAssocID="{B905142F-1FA6-4B11-8254-066128AE4448}" presName="sibSpaceThree" presStyleCnt="0"/>
      <dgm:spPr/>
    </dgm:pt>
    <dgm:pt modelId="{D9091C19-C4DB-4EE9-8ECE-556FBAB23681}" type="pres">
      <dgm:prSet presAssocID="{250A7FB2-91AA-46FB-AED6-03903880E4A5}" presName="vertThree" presStyleCnt="0"/>
      <dgm:spPr/>
    </dgm:pt>
    <dgm:pt modelId="{5F346F58-0C7D-474A-96CF-A55B965D9141}" type="pres">
      <dgm:prSet presAssocID="{250A7FB2-91AA-46FB-AED6-03903880E4A5}" presName="txThree" presStyleLbl="node3" presStyleIdx="1" presStyleCnt="6">
        <dgm:presLayoutVars>
          <dgm:chPref val="3"/>
        </dgm:presLayoutVars>
      </dgm:prSet>
      <dgm:spPr/>
    </dgm:pt>
    <dgm:pt modelId="{0D66B8D1-6664-469C-A730-2717F4D7E497}" type="pres">
      <dgm:prSet presAssocID="{250A7FB2-91AA-46FB-AED6-03903880E4A5}" presName="horzThree" presStyleCnt="0"/>
      <dgm:spPr/>
    </dgm:pt>
    <dgm:pt modelId="{640C2E19-4E13-4EE0-A279-3EEDA7CC4705}" type="pres">
      <dgm:prSet presAssocID="{1ED9FF67-DE1D-4023-B73B-272AEFDDD1F6}" presName="sibSpaceThree" presStyleCnt="0"/>
      <dgm:spPr/>
    </dgm:pt>
    <dgm:pt modelId="{993B80A5-5285-43E9-8C3E-CE9C54537785}" type="pres">
      <dgm:prSet presAssocID="{3C575FF0-4F6C-4F6D-A9FA-36AF34CDCE07}" presName="vertThree" presStyleCnt="0"/>
      <dgm:spPr/>
    </dgm:pt>
    <dgm:pt modelId="{EB035DFD-5733-404C-B596-0763275FAEA2}" type="pres">
      <dgm:prSet presAssocID="{3C575FF0-4F6C-4F6D-A9FA-36AF34CDCE07}" presName="txThree" presStyleLbl="node3" presStyleIdx="2" presStyleCnt="6">
        <dgm:presLayoutVars>
          <dgm:chPref val="3"/>
        </dgm:presLayoutVars>
      </dgm:prSet>
      <dgm:spPr/>
    </dgm:pt>
    <dgm:pt modelId="{6C124AC9-6EBD-49A2-AE32-8EB8A91580F6}" type="pres">
      <dgm:prSet presAssocID="{3C575FF0-4F6C-4F6D-A9FA-36AF34CDCE07}" presName="horzThree" presStyleCnt="0"/>
      <dgm:spPr/>
    </dgm:pt>
    <dgm:pt modelId="{DD0F7C37-B526-48FB-B163-0585DD086D41}" type="pres">
      <dgm:prSet presAssocID="{E579D00C-AC7F-48BE-A252-1FFEDDF90EE5}" presName="sibSpaceTwo" presStyleCnt="0"/>
      <dgm:spPr/>
    </dgm:pt>
    <dgm:pt modelId="{CC356884-EFB6-4ECF-9C72-09096B8B3E4C}" type="pres">
      <dgm:prSet presAssocID="{10BB432F-DFFB-4161-9006-B9D767D00DB3}" presName="vertTwo" presStyleCnt="0"/>
      <dgm:spPr/>
    </dgm:pt>
    <dgm:pt modelId="{99388BF5-3358-470D-AA79-8CCFDCDDF006}" type="pres">
      <dgm:prSet presAssocID="{10BB432F-DFFB-4161-9006-B9D767D00DB3}" presName="txTwo" presStyleLbl="node2" presStyleIdx="1" presStyleCnt="2" custScaleX="110574">
        <dgm:presLayoutVars>
          <dgm:chPref val="3"/>
        </dgm:presLayoutVars>
      </dgm:prSet>
      <dgm:spPr/>
    </dgm:pt>
    <dgm:pt modelId="{497469FA-88F0-4CCE-A1EC-1C46FDFAFCBB}" type="pres">
      <dgm:prSet presAssocID="{10BB432F-DFFB-4161-9006-B9D767D00DB3}" presName="parTransTwo" presStyleCnt="0"/>
      <dgm:spPr/>
    </dgm:pt>
    <dgm:pt modelId="{A39929B1-6BE4-4E13-9BC3-E2788FBA47B2}" type="pres">
      <dgm:prSet presAssocID="{10BB432F-DFFB-4161-9006-B9D767D00DB3}" presName="horzTwo" presStyleCnt="0"/>
      <dgm:spPr/>
    </dgm:pt>
    <dgm:pt modelId="{6919E0FC-8156-4CBE-822C-0797824C37E7}" type="pres">
      <dgm:prSet presAssocID="{2B294FE8-B497-4A09-BBE3-D4D7E68BEBE5}" presName="vertThree" presStyleCnt="0"/>
      <dgm:spPr/>
    </dgm:pt>
    <dgm:pt modelId="{3D3FAF48-F987-4AB7-A2B4-2A215DC0B7A6}" type="pres">
      <dgm:prSet presAssocID="{2B294FE8-B497-4A09-BBE3-D4D7E68BEBE5}" presName="txThree" presStyleLbl="node3" presStyleIdx="3" presStyleCnt="6">
        <dgm:presLayoutVars>
          <dgm:chPref val="3"/>
        </dgm:presLayoutVars>
      </dgm:prSet>
      <dgm:spPr/>
    </dgm:pt>
    <dgm:pt modelId="{5B2C9456-9381-4D9A-838E-7CA37B76564A}" type="pres">
      <dgm:prSet presAssocID="{2B294FE8-B497-4A09-BBE3-D4D7E68BEBE5}" presName="horzThree" presStyleCnt="0"/>
      <dgm:spPr/>
    </dgm:pt>
    <dgm:pt modelId="{EA6D5023-950D-412B-A54E-EF5D3A85092A}" type="pres">
      <dgm:prSet presAssocID="{07BB4503-92BA-4063-8D0A-CC25F3EE3CA0}" presName="sibSpaceThree" presStyleCnt="0"/>
      <dgm:spPr/>
    </dgm:pt>
    <dgm:pt modelId="{C5171FE0-B8E2-4910-A358-993D0835DA6E}" type="pres">
      <dgm:prSet presAssocID="{E854E0A9-9900-4BD1-B1C4-AE897DDA0DCC}" presName="vertThree" presStyleCnt="0"/>
      <dgm:spPr/>
    </dgm:pt>
    <dgm:pt modelId="{A0D88960-777A-4221-A812-EAA72A05CEC9}" type="pres">
      <dgm:prSet presAssocID="{E854E0A9-9900-4BD1-B1C4-AE897DDA0DCC}" presName="txThree" presStyleLbl="node3" presStyleIdx="4" presStyleCnt="6">
        <dgm:presLayoutVars>
          <dgm:chPref val="3"/>
        </dgm:presLayoutVars>
      </dgm:prSet>
      <dgm:spPr/>
    </dgm:pt>
    <dgm:pt modelId="{E44C62CC-9EAA-44B2-B24A-7B8FA611DBC0}" type="pres">
      <dgm:prSet presAssocID="{E854E0A9-9900-4BD1-B1C4-AE897DDA0DCC}" presName="horzThree" presStyleCnt="0"/>
      <dgm:spPr/>
    </dgm:pt>
    <dgm:pt modelId="{CA02324D-7A73-4B1E-8E2E-4AD1220ADD36}" type="pres">
      <dgm:prSet presAssocID="{CE82C27F-7C11-459D-A395-5369A59CCB05}" presName="sibSpaceThree" presStyleCnt="0"/>
      <dgm:spPr/>
    </dgm:pt>
    <dgm:pt modelId="{A2255750-D104-4114-8F0D-C80C711B740C}" type="pres">
      <dgm:prSet presAssocID="{E0F745F1-B5B5-4850-BD26-7EEA1A22F9BF}" presName="vertThree" presStyleCnt="0"/>
      <dgm:spPr/>
    </dgm:pt>
    <dgm:pt modelId="{1992B0DC-109C-42B5-BCEF-C15D17084331}" type="pres">
      <dgm:prSet presAssocID="{E0F745F1-B5B5-4850-BD26-7EEA1A22F9BF}" presName="txThree" presStyleLbl="node3" presStyleIdx="5" presStyleCnt="6">
        <dgm:presLayoutVars>
          <dgm:chPref val="3"/>
        </dgm:presLayoutVars>
      </dgm:prSet>
      <dgm:spPr/>
    </dgm:pt>
    <dgm:pt modelId="{58039B6F-8DAC-459F-B166-69E39D82EBCF}" type="pres">
      <dgm:prSet presAssocID="{E0F745F1-B5B5-4850-BD26-7EEA1A22F9BF}" presName="horzThree" presStyleCnt="0"/>
      <dgm:spPr/>
    </dgm:pt>
  </dgm:ptLst>
  <dgm:cxnLst>
    <dgm:cxn modelId="{06434C12-F184-4E64-B7E3-6E8E98A378EC}" type="presOf" srcId="{75903868-CF60-4B4C-9EB0-81BEB6D0F632}" destId="{F1D92FDA-A0DE-47E7-B848-B601902A17A3}" srcOrd="0" destOrd="0" presId="urn:microsoft.com/office/officeart/2005/8/layout/hierarchy4"/>
    <dgm:cxn modelId="{24E90514-074D-494F-A826-39DFE8543CBD}" srcId="{10BB432F-DFFB-4161-9006-B9D767D00DB3}" destId="{E0F745F1-B5B5-4850-BD26-7EEA1A22F9BF}" srcOrd="2" destOrd="0" parTransId="{FBCA618C-51A3-41D1-8F41-3E93294BF6C4}" sibTransId="{5D9F82B8-F742-43FB-AC87-F66D1234CFA5}"/>
    <dgm:cxn modelId="{D426591D-7660-4B3F-AEB3-35058BCBE96D}" type="presOf" srcId="{7D24EECD-C69D-4BA7-A922-7754B09AF099}" destId="{05B6DD6E-F930-4473-8671-305F801B038A}" srcOrd="0" destOrd="0" presId="urn:microsoft.com/office/officeart/2005/8/layout/hierarchy4"/>
    <dgm:cxn modelId="{353ADC1E-615E-46CD-AFAE-DD5F7BFB386F}" srcId="{CE8F2E80-304A-4DB6-9293-F771D212D1AF}" destId="{7D24EECD-C69D-4BA7-A922-7754B09AF099}" srcOrd="0" destOrd="0" parTransId="{D75C71A9-59D0-45F8-9FE3-5D3673220E71}" sibTransId="{B905142F-1FA6-4B11-8254-066128AE4448}"/>
    <dgm:cxn modelId="{9B966038-C14E-4A41-B349-B917624A8A6F}" srcId="{CE8F2E80-304A-4DB6-9293-F771D212D1AF}" destId="{3C575FF0-4F6C-4F6D-A9FA-36AF34CDCE07}" srcOrd="2" destOrd="0" parTransId="{BFE503AB-260B-470A-9EBB-48F24A396BB7}" sibTransId="{34073524-CAE7-46E7-9146-54B17D370D13}"/>
    <dgm:cxn modelId="{8C60DB3B-B1EF-4C8C-B9DD-95F023176BAD}" srcId="{10BB432F-DFFB-4161-9006-B9D767D00DB3}" destId="{E854E0A9-9900-4BD1-B1C4-AE897DDA0DCC}" srcOrd="1" destOrd="0" parTransId="{2809A17B-9A52-46F0-A3CD-22250EA2881C}" sibTransId="{CE82C27F-7C11-459D-A395-5369A59CCB05}"/>
    <dgm:cxn modelId="{907E7C3D-B2DA-442D-A9F4-3F93C975BAE5}" type="presOf" srcId="{E0F745F1-B5B5-4850-BD26-7EEA1A22F9BF}" destId="{1992B0DC-109C-42B5-BCEF-C15D17084331}" srcOrd="0" destOrd="0" presId="urn:microsoft.com/office/officeart/2005/8/layout/hierarchy4"/>
    <dgm:cxn modelId="{4419016B-29AA-439A-8DAB-C4B54D0B70B6}" type="presOf" srcId="{2B294FE8-B497-4A09-BBE3-D4D7E68BEBE5}" destId="{3D3FAF48-F987-4AB7-A2B4-2A215DC0B7A6}" srcOrd="0" destOrd="0" presId="urn:microsoft.com/office/officeart/2005/8/layout/hierarchy4"/>
    <dgm:cxn modelId="{42DB3850-ED31-4D9D-AB61-147837C65D50}" srcId="{75903868-CF60-4B4C-9EB0-81BEB6D0F632}" destId="{10BB432F-DFFB-4161-9006-B9D767D00DB3}" srcOrd="1" destOrd="0" parTransId="{E6A36D45-8EAD-4A67-9904-63D35D73E2CE}" sibTransId="{04293D48-B57A-4862-98B7-C406BD1F1015}"/>
    <dgm:cxn modelId="{21D63154-E7C9-4CEF-9453-B4AAB9C083AA}" srcId="{72D2DAB6-9E50-49A3-A849-82F1F10920BC}" destId="{75903868-CF60-4B4C-9EB0-81BEB6D0F632}" srcOrd="0" destOrd="0" parTransId="{EB8238C1-6053-4ACA-A6A5-F379BD6B8E9D}" sibTransId="{459514FD-4443-4B96-809B-37DE3F42B369}"/>
    <dgm:cxn modelId="{3700AB8A-8B99-431A-9686-A2508471AC7F}" type="presOf" srcId="{3C575FF0-4F6C-4F6D-A9FA-36AF34CDCE07}" destId="{EB035DFD-5733-404C-B596-0763275FAEA2}" srcOrd="0" destOrd="0" presId="urn:microsoft.com/office/officeart/2005/8/layout/hierarchy4"/>
    <dgm:cxn modelId="{C4101D8E-B496-45F9-965A-851A6BC22363}" srcId="{CE8F2E80-304A-4DB6-9293-F771D212D1AF}" destId="{250A7FB2-91AA-46FB-AED6-03903880E4A5}" srcOrd="1" destOrd="0" parTransId="{D312C1C0-4BFD-4B16-B9CB-4CAE776AFB2A}" sibTransId="{1ED9FF67-DE1D-4023-B73B-272AEFDDD1F6}"/>
    <dgm:cxn modelId="{7D57DF91-6F7C-4E7B-9C63-C5EB3C8E9C12}" type="presOf" srcId="{CE8F2E80-304A-4DB6-9293-F771D212D1AF}" destId="{C805B079-7788-497D-9E87-74F99E334363}" srcOrd="0" destOrd="0" presId="urn:microsoft.com/office/officeart/2005/8/layout/hierarchy4"/>
    <dgm:cxn modelId="{05312C94-4BDE-4DE0-AB59-D42A1E8E38CC}" type="presOf" srcId="{E854E0A9-9900-4BD1-B1C4-AE897DDA0DCC}" destId="{A0D88960-777A-4221-A812-EAA72A05CEC9}" srcOrd="0" destOrd="0" presId="urn:microsoft.com/office/officeart/2005/8/layout/hierarchy4"/>
    <dgm:cxn modelId="{F0F9A8A3-93FA-41C2-B6ED-E2A237DEDED3}" srcId="{75903868-CF60-4B4C-9EB0-81BEB6D0F632}" destId="{CE8F2E80-304A-4DB6-9293-F771D212D1AF}" srcOrd="0" destOrd="0" parTransId="{3CD12C17-812E-41F4-A4B5-50D9A4737672}" sibTransId="{E579D00C-AC7F-48BE-A252-1FFEDDF90EE5}"/>
    <dgm:cxn modelId="{8A3365AD-C879-4FB4-9286-F2B5625A397D}" type="presOf" srcId="{10BB432F-DFFB-4161-9006-B9D767D00DB3}" destId="{99388BF5-3358-470D-AA79-8CCFDCDDF006}" srcOrd="0" destOrd="0" presId="urn:microsoft.com/office/officeart/2005/8/layout/hierarchy4"/>
    <dgm:cxn modelId="{6F8529B0-D2EC-435D-A34C-F22C1417C400}" type="presOf" srcId="{250A7FB2-91AA-46FB-AED6-03903880E4A5}" destId="{5F346F58-0C7D-474A-96CF-A55B965D9141}" srcOrd="0" destOrd="0" presId="urn:microsoft.com/office/officeart/2005/8/layout/hierarchy4"/>
    <dgm:cxn modelId="{559770DF-B6E2-4BA6-AA80-4FC40A0C51CB}" type="presOf" srcId="{72D2DAB6-9E50-49A3-A849-82F1F10920BC}" destId="{BE50BEA7-4ADF-4D72-AFF2-E56F4C32EA94}" srcOrd="0" destOrd="0" presId="urn:microsoft.com/office/officeart/2005/8/layout/hierarchy4"/>
    <dgm:cxn modelId="{F4F4BCF8-7E41-4ADB-B9E6-150FB9DE67A6}" srcId="{10BB432F-DFFB-4161-9006-B9D767D00DB3}" destId="{2B294FE8-B497-4A09-BBE3-D4D7E68BEBE5}" srcOrd="0" destOrd="0" parTransId="{6CA230A8-4800-4ACF-AAF2-C6D6C1B3F9C9}" sibTransId="{07BB4503-92BA-4063-8D0A-CC25F3EE3CA0}"/>
    <dgm:cxn modelId="{0212BC5B-4084-411B-87AB-384562BB6310}" type="presParOf" srcId="{BE50BEA7-4ADF-4D72-AFF2-E56F4C32EA94}" destId="{D0E48856-BAB9-442F-8A0C-1BA7042D85DD}" srcOrd="0" destOrd="0" presId="urn:microsoft.com/office/officeart/2005/8/layout/hierarchy4"/>
    <dgm:cxn modelId="{57C646D4-DB11-4118-8B5D-EC47A86BD90D}" type="presParOf" srcId="{D0E48856-BAB9-442F-8A0C-1BA7042D85DD}" destId="{F1D92FDA-A0DE-47E7-B848-B601902A17A3}" srcOrd="0" destOrd="0" presId="urn:microsoft.com/office/officeart/2005/8/layout/hierarchy4"/>
    <dgm:cxn modelId="{E0326C8D-3E5B-4855-99FA-6471DA89A332}" type="presParOf" srcId="{D0E48856-BAB9-442F-8A0C-1BA7042D85DD}" destId="{4FA42AFA-4979-441A-83CF-C9236E003A74}" srcOrd="1" destOrd="0" presId="urn:microsoft.com/office/officeart/2005/8/layout/hierarchy4"/>
    <dgm:cxn modelId="{137A69F9-52F5-4801-8C24-A3CB4B27409C}" type="presParOf" srcId="{D0E48856-BAB9-442F-8A0C-1BA7042D85DD}" destId="{79D76B02-EFB6-4579-85DB-A4323AB06F79}" srcOrd="2" destOrd="0" presId="urn:microsoft.com/office/officeart/2005/8/layout/hierarchy4"/>
    <dgm:cxn modelId="{D6C587FE-3B81-4FD3-8104-A0E20E6BD311}" type="presParOf" srcId="{79D76B02-EFB6-4579-85DB-A4323AB06F79}" destId="{B378BA4B-65DC-42C6-8B6E-5908328B6615}" srcOrd="0" destOrd="0" presId="urn:microsoft.com/office/officeart/2005/8/layout/hierarchy4"/>
    <dgm:cxn modelId="{9BCD2F21-30D4-4A67-AB56-861075D109F8}" type="presParOf" srcId="{B378BA4B-65DC-42C6-8B6E-5908328B6615}" destId="{C805B079-7788-497D-9E87-74F99E334363}" srcOrd="0" destOrd="0" presId="urn:microsoft.com/office/officeart/2005/8/layout/hierarchy4"/>
    <dgm:cxn modelId="{531770BD-087D-483B-A80D-33E81E0107CC}" type="presParOf" srcId="{B378BA4B-65DC-42C6-8B6E-5908328B6615}" destId="{D3246ADF-65CB-418E-9631-B7F3C725D567}" srcOrd="1" destOrd="0" presId="urn:microsoft.com/office/officeart/2005/8/layout/hierarchy4"/>
    <dgm:cxn modelId="{56AB3F65-207D-4777-BBA5-A98B2899BC55}" type="presParOf" srcId="{B378BA4B-65DC-42C6-8B6E-5908328B6615}" destId="{6FB74278-C28C-4712-BF11-22B34B979D80}" srcOrd="2" destOrd="0" presId="urn:microsoft.com/office/officeart/2005/8/layout/hierarchy4"/>
    <dgm:cxn modelId="{5CF915F2-75A9-4039-B71D-3C50DD1F6046}" type="presParOf" srcId="{6FB74278-C28C-4712-BF11-22B34B979D80}" destId="{1992A676-2762-4C83-A851-8B0FF58AEDB6}" srcOrd="0" destOrd="0" presId="urn:microsoft.com/office/officeart/2005/8/layout/hierarchy4"/>
    <dgm:cxn modelId="{67234ADC-9333-4A86-850C-96C46AEB6EA5}" type="presParOf" srcId="{1992A676-2762-4C83-A851-8B0FF58AEDB6}" destId="{05B6DD6E-F930-4473-8671-305F801B038A}" srcOrd="0" destOrd="0" presId="urn:microsoft.com/office/officeart/2005/8/layout/hierarchy4"/>
    <dgm:cxn modelId="{37B446F5-991B-4D90-A573-88F6C85D98EB}" type="presParOf" srcId="{1992A676-2762-4C83-A851-8B0FF58AEDB6}" destId="{2AA92C2E-C14A-4152-AF36-1FDA09BFBE7B}" srcOrd="1" destOrd="0" presId="urn:microsoft.com/office/officeart/2005/8/layout/hierarchy4"/>
    <dgm:cxn modelId="{08698D3E-A5E9-4E81-B67C-4C1DDB04F048}" type="presParOf" srcId="{6FB74278-C28C-4712-BF11-22B34B979D80}" destId="{C70B2BDE-2D01-4B66-AF84-DDC53E6C58B3}" srcOrd="1" destOrd="0" presId="urn:microsoft.com/office/officeart/2005/8/layout/hierarchy4"/>
    <dgm:cxn modelId="{67165022-83B0-4E03-86DB-BC418A861FDD}" type="presParOf" srcId="{6FB74278-C28C-4712-BF11-22B34B979D80}" destId="{D9091C19-C4DB-4EE9-8ECE-556FBAB23681}" srcOrd="2" destOrd="0" presId="urn:microsoft.com/office/officeart/2005/8/layout/hierarchy4"/>
    <dgm:cxn modelId="{F842B004-0DBB-4FAC-84BF-6A1DFF450B3B}" type="presParOf" srcId="{D9091C19-C4DB-4EE9-8ECE-556FBAB23681}" destId="{5F346F58-0C7D-474A-96CF-A55B965D9141}" srcOrd="0" destOrd="0" presId="urn:microsoft.com/office/officeart/2005/8/layout/hierarchy4"/>
    <dgm:cxn modelId="{D1E8AB78-8BB0-4ADE-9494-CD22D94AB744}" type="presParOf" srcId="{D9091C19-C4DB-4EE9-8ECE-556FBAB23681}" destId="{0D66B8D1-6664-469C-A730-2717F4D7E497}" srcOrd="1" destOrd="0" presId="urn:microsoft.com/office/officeart/2005/8/layout/hierarchy4"/>
    <dgm:cxn modelId="{6CC349BE-8386-4B82-8D55-D100508926C8}" type="presParOf" srcId="{6FB74278-C28C-4712-BF11-22B34B979D80}" destId="{640C2E19-4E13-4EE0-A279-3EEDA7CC4705}" srcOrd="3" destOrd="0" presId="urn:microsoft.com/office/officeart/2005/8/layout/hierarchy4"/>
    <dgm:cxn modelId="{8F219AF3-C76E-4341-8E11-16148BD8DB08}" type="presParOf" srcId="{6FB74278-C28C-4712-BF11-22B34B979D80}" destId="{993B80A5-5285-43E9-8C3E-CE9C54537785}" srcOrd="4" destOrd="0" presId="urn:microsoft.com/office/officeart/2005/8/layout/hierarchy4"/>
    <dgm:cxn modelId="{C2B22E42-86EF-42C6-8AF9-69185B58C8EE}" type="presParOf" srcId="{993B80A5-5285-43E9-8C3E-CE9C54537785}" destId="{EB035DFD-5733-404C-B596-0763275FAEA2}" srcOrd="0" destOrd="0" presId="urn:microsoft.com/office/officeart/2005/8/layout/hierarchy4"/>
    <dgm:cxn modelId="{7DB6AA98-4C60-4952-A397-211D01331848}" type="presParOf" srcId="{993B80A5-5285-43E9-8C3E-CE9C54537785}" destId="{6C124AC9-6EBD-49A2-AE32-8EB8A91580F6}" srcOrd="1" destOrd="0" presId="urn:microsoft.com/office/officeart/2005/8/layout/hierarchy4"/>
    <dgm:cxn modelId="{E0C5B5D7-A25B-4C21-A717-EFA81EAE1765}" type="presParOf" srcId="{79D76B02-EFB6-4579-85DB-A4323AB06F79}" destId="{DD0F7C37-B526-48FB-B163-0585DD086D41}" srcOrd="1" destOrd="0" presId="urn:microsoft.com/office/officeart/2005/8/layout/hierarchy4"/>
    <dgm:cxn modelId="{C2542969-0144-4545-8BD8-0962E1037D19}" type="presParOf" srcId="{79D76B02-EFB6-4579-85DB-A4323AB06F79}" destId="{CC356884-EFB6-4ECF-9C72-09096B8B3E4C}" srcOrd="2" destOrd="0" presId="urn:microsoft.com/office/officeart/2005/8/layout/hierarchy4"/>
    <dgm:cxn modelId="{918A5690-3C1B-4A39-8655-FE8DF267FC67}" type="presParOf" srcId="{CC356884-EFB6-4ECF-9C72-09096B8B3E4C}" destId="{99388BF5-3358-470D-AA79-8CCFDCDDF006}" srcOrd="0" destOrd="0" presId="urn:microsoft.com/office/officeart/2005/8/layout/hierarchy4"/>
    <dgm:cxn modelId="{924299E7-3C23-43FD-8AA9-7E22510CB1E3}" type="presParOf" srcId="{CC356884-EFB6-4ECF-9C72-09096B8B3E4C}" destId="{497469FA-88F0-4CCE-A1EC-1C46FDFAFCBB}" srcOrd="1" destOrd="0" presId="urn:microsoft.com/office/officeart/2005/8/layout/hierarchy4"/>
    <dgm:cxn modelId="{E8EB01D3-2303-429F-B6BD-5230012BFC4B}" type="presParOf" srcId="{CC356884-EFB6-4ECF-9C72-09096B8B3E4C}" destId="{A39929B1-6BE4-4E13-9BC3-E2788FBA47B2}" srcOrd="2" destOrd="0" presId="urn:microsoft.com/office/officeart/2005/8/layout/hierarchy4"/>
    <dgm:cxn modelId="{766F40DB-7FDA-4B89-A269-1F4362B8C542}" type="presParOf" srcId="{A39929B1-6BE4-4E13-9BC3-E2788FBA47B2}" destId="{6919E0FC-8156-4CBE-822C-0797824C37E7}" srcOrd="0" destOrd="0" presId="urn:microsoft.com/office/officeart/2005/8/layout/hierarchy4"/>
    <dgm:cxn modelId="{BF12EFE5-8A6A-471E-8F7A-CB0A2A8AF11F}" type="presParOf" srcId="{6919E0FC-8156-4CBE-822C-0797824C37E7}" destId="{3D3FAF48-F987-4AB7-A2B4-2A215DC0B7A6}" srcOrd="0" destOrd="0" presId="urn:microsoft.com/office/officeart/2005/8/layout/hierarchy4"/>
    <dgm:cxn modelId="{E65BDCEE-452B-4241-B404-A153025B8A2A}" type="presParOf" srcId="{6919E0FC-8156-4CBE-822C-0797824C37E7}" destId="{5B2C9456-9381-4D9A-838E-7CA37B76564A}" srcOrd="1" destOrd="0" presId="urn:microsoft.com/office/officeart/2005/8/layout/hierarchy4"/>
    <dgm:cxn modelId="{61265D40-2459-4464-BAD5-980AD9BA2D1E}" type="presParOf" srcId="{A39929B1-6BE4-4E13-9BC3-E2788FBA47B2}" destId="{EA6D5023-950D-412B-A54E-EF5D3A85092A}" srcOrd="1" destOrd="0" presId="urn:microsoft.com/office/officeart/2005/8/layout/hierarchy4"/>
    <dgm:cxn modelId="{3EAFAFE5-C8DE-4BBC-8685-8102A55E7BAC}" type="presParOf" srcId="{A39929B1-6BE4-4E13-9BC3-E2788FBA47B2}" destId="{C5171FE0-B8E2-4910-A358-993D0835DA6E}" srcOrd="2" destOrd="0" presId="urn:microsoft.com/office/officeart/2005/8/layout/hierarchy4"/>
    <dgm:cxn modelId="{89B6B9D7-6FA8-4A5E-A250-5CB87A9AA017}" type="presParOf" srcId="{C5171FE0-B8E2-4910-A358-993D0835DA6E}" destId="{A0D88960-777A-4221-A812-EAA72A05CEC9}" srcOrd="0" destOrd="0" presId="urn:microsoft.com/office/officeart/2005/8/layout/hierarchy4"/>
    <dgm:cxn modelId="{75B15201-004A-4A42-BE50-24679A2FC023}" type="presParOf" srcId="{C5171FE0-B8E2-4910-A358-993D0835DA6E}" destId="{E44C62CC-9EAA-44B2-B24A-7B8FA611DBC0}" srcOrd="1" destOrd="0" presId="urn:microsoft.com/office/officeart/2005/8/layout/hierarchy4"/>
    <dgm:cxn modelId="{61874EFC-D178-43BC-ABE5-4DE2049A411A}" type="presParOf" srcId="{A39929B1-6BE4-4E13-9BC3-E2788FBA47B2}" destId="{CA02324D-7A73-4B1E-8E2E-4AD1220ADD36}" srcOrd="3" destOrd="0" presId="urn:microsoft.com/office/officeart/2005/8/layout/hierarchy4"/>
    <dgm:cxn modelId="{7A0F912B-7934-4ED0-BD5F-5F1B703C75C4}" type="presParOf" srcId="{A39929B1-6BE4-4E13-9BC3-E2788FBA47B2}" destId="{A2255750-D104-4114-8F0D-C80C711B740C}" srcOrd="4" destOrd="0" presId="urn:microsoft.com/office/officeart/2005/8/layout/hierarchy4"/>
    <dgm:cxn modelId="{686DA4FE-92CC-4415-B53F-754F8BA77994}" type="presParOf" srcId="{A2255750-D104-4114-8F0D-C80C711B740C}" destId="{1992B0DC-109C-42B5-BCEF-C15D17084331}" srcOrd="0" destOrd="0" presId="urn:microsoft.com/office/officeart/2005/8/layout/hierarchy4"/>
    <dgm:cxn modelId="{F65DFB74-EB5B-469E-B48B-297D3CCD01F5}" type="presParOf" srcId="{A2255750-D104-4114-8F0D-C80C711B740C}" destId="{58039B6F-8DAC-459F-B166-69E39D82EBC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1C599-9BD5-44B3-AE09-17BC203A06F4}">
      <dsp:nvSpPr>
        <dsp:cNvPr id="0" name=""/>
        <dsp:cNvSpPr/>
      </dsp:nvSpPr>
      <dsp:spPr>
        <a:xfrm>
          <a:off x="2411" y="350242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Strategický</a:t>
          </a:r>
        </a:p>
      </dsp:txBody>
      <dsp:txXfrm>
        <a:off x="2411" y="350242"/>
        <a:ext cx="1912739" cy="1147643"/>
      </dsp:txXfrm>
    </dsp:sp>
    <dsp:sp modelId="{DE596935-7F02-4667-A518-C12895FA4208}">
      <dsp:nvSpPr>
        <dsp:cNvPr id="0" name=""/>
        <dsp:cNvSpPr/>
      </dsp:nvSpPr>
      <dsp:spPr>
        <a:xfrm>
          <a:off x="2106423" y="350242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Výrobní</a:t>
          </a:r>
        </a:p>
      </dsp:txBody>
      <dsp:txXfrm>
        <a:off x="2106423" y="350242"/>
        <a:ext cx="1912739" cy="1147643"/>
      </dsp:txXfrm>
    </dsp:sp>
    <dsp:sp modelId="{0EA9BD7C-0B5E-4A0A-83ED-AC353E5FA63E}">
      <dsp:nvSpPr>
        <dsp:cNvPr id="0" name=""/>
        <dsp:cNvSpPr/>
      </dsp:nvSpPr>
      <dsp:spPr>
        <a:xfrm>
          <a:off x="4210436" y="350242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Logistický</a:t>
          </a:r>
        </a:p>
      </dsp:txBody>
      <dsp:txXfrm>
        <a:off x="4210436" y="350242"/>
        <a:ext cx="1912739" cy="1147643"/>
      </dsp:txXfrm>
    </dsp:sp>
    <dsp:sp modelId="{E87BC0F2-2334-4A8D-A205-8C3FEA5BDBAC}">
      <dsp:nvSpPr>
        <dsp:cNvPr id="0" name=""/>
        <dsp:cNvSpPr/>
      </dsp:nvSpPr>
      <dsp:spPr>
        <a:xfrm>
          <a:off x="6314449" y="350242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Inovační</a:t>
          </a:r>
        </a:p>
      </dsp:txBody>
      <dsp:txXfrm>
        <a:off x="6314449" y="350242"/>
        <a:ext cx="1912739" cy="1147643"/>
      </dsp:txXfrm>
    </dsp:sp>
    <dsp:sp modelId="{C789C2C9-7C66-49A2-8D83-66719C8289FD}">
      <dsp:nvSpPr>
        <dsp:cNvPr id="0" name=""/>
        <dsp:cNvSpPr/>
      </dsp:nvSpPr>
      <dsp:spPr>
        <a:xfrm>
          <a:off x="2411" y="1689159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 err="1"/>
            <a:t>Time</a:t>
          </a:r>
          <a:r>
            <a:rPr lang="cs-CZ" sz="2400" kern="1200" dirty="0"/>
            <a:t> management</a:t>
          </a:r>
        </a:p>
      </dsp:txBody>
      <dsp:txXfrm>
        <a:off x="2411" y="1689159"/>
        <a:ext cx="1912739" cy="1147643"/>
      </dsp:txXfrm>
    </dsp:sp>
    <dsp:sp modelId="{4B57E3D2-1FCD-45DA-9930-35058CCFACC7}">
      <dsp:nvSpPr>
        <dsp:cNvPr id="0" name=""/>
        <dsp:cNvSpPr/>
      </dsp:nvSpPr>
      <dsp:spPr>
        <a:xfrm>
          <a:off x="2106423" y="1689159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 err="1"/>
            <a:t>Total</a:t>
          </a:r>
          <a:r>
            <a:rPr lang="cs-CZ" sz="2400" kern="1200" dirty="0"/>
            <a:t> </a:t>
          </a:r>
          <a:r>
            <a:rPr lang="cs-CZ" sz="2400" kern="1200" dirty="0" err="1"/>
            <a:t>Quality</a:t>
          </a:r>
          <a:r>
            <a:rPr lang="cs-CZ" sz="2400" kern="1200" dirty="0"/>
            <a:t> Management</a:t>
          </a:r>
        </a:p>
      </dsp:txBody>
      <dsp:txXfrm>
        <a:off x="2106423" y="1689159"/>
        <a:ext cx="1912739" cy="1147643"/>
      </dsp:txXfrm>
    </dsp:sp>
    <dsp:sp modelId="{F60E1FDE-98C5-4201-AA6E-FC3FFA1E5C3A}">
      <dsp:nvSpPr>
        <dsp:cNvPr id="0" name=""/>
        <dsp:cNvSpPr/>
      </dsp:nvSpPr>
      <dsp:spPr>
        <a:xfrm>
          <a:off x="4210436" y="1689159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Správní</a:t>
          </a:r>
        </a:p>
      </dsp:txBody>
      <dsp:txXfrm>
        <a:off x="4210436" y="1689159"/>
        <a:ext cx="1912739" cy="1147643"/>
      </dsp:txXfrm>
    </dsp:sp>
    <dsp:sp modelId="{4D418D22-84A5-41F6-8DD5-696D0BC0297B}">
      <dsp:nvSpPr>
        <dsp:cNvPr id="0" name=""/>
        <dsp:cNvSpPr/>
      </dsp:nvSpPr>
      <dsp:spPr>
        <a:xfrm>
          <a:off x="6316859" y="1684787"/>
          <a:ext cx="1912739" cy="1147643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Projektový</a:t>
          </a:r>
        </a:p>
      </dsp:txBody>
      <dsp:txXfrm>
        <a:off x="6316859" y="1684787"/>
        <a:ext cx="1912739" cy="1147643"/>
      </dsp:txXfrm>
    </dsp:sp>
    <dsp:sp modelId="{9879F552-4B62-49E2-BE76-9F4B616E431D}">
      <dsp:nvSpPr>
        <dsp:cNvPr id="0" name=""/>
        <dsp:cNvSpPr/>
      </dsp:nvSpPr>
      <dsp:spPr>
        <a:xfrm>
          <a:off x="2411" y="3028077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Procesní</a:t>
          </a:r>
        </a:p>
      </dsp:txBody>
      <dsp:txXfrm>
        <a:off x="2411" y="3028077"/>
        <a:ext cx="1912739" cy="1147643"/>
      </dsp:txXfrm>
    </dsp:sp>
    <dsp:sp modelId="{211695E3-2BC1-4CFD-B09A-6EA5B10863E0}">
      <dsp:nvSpPr>
        <dsp:cNvPr id="0" name=""/>
        <dsp:cNvSpPr/>
      </dsp:nvSpPr>
      <dsp:spPr>
        <a:xfrm>
          <a:off x="2106423" y="3028077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Personální</a:t>
          </a:r>
        </a:p>
      </dsp:txBody>
      <dsp:txXfrm>
        <a:off x="2106423" y="3028077"/>
        <a:ext cx="1912739" cy="1147643"/>
      </dsp:txXfrm>
    </dsp:sp>
    <dsp:sp modelId="{C738F389-0440-4D5B-A444-B529D9711A99}">
      <dsp:nvSpPr>
        <dsp:cNvPr id="0" name=""/>
        <dsp:cNvSpPr/>
      </dsp:nvSpPr>
      <dsp:spPr>
        <a:xfrm>
          <a:off x="4210436" y="3028077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Krizový</a:t>
          </a:r>
        </a:p>
      </dsp:txBody>
      <dsp:txXfrm>
        <a:off x="4210436" y="3028077"/>
        <a:ext cx="1912739" cy="1147643"/>
      </dsp:txXfrm>
    </dsp:sp>
    <dsp:sp modelId="{6E7F4761-E59E-421C-A27F-1F764BA1C571}">
      <dsp:nvSpPr>
        <dsp:cNvPr id="0" name=""/>
        <dsp:cNvSpPr/>
      </dsp:nvSpPr>
      <dsp:spPr>
        <a:xfrm>
          <a:off x="6314449" y="3028077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A další…</a:t>
          </a:r>
        </a:p>
      </dsp:txBody>
      <dsp:txXfrm>
        <a:off x="6314449" y="3028077"/>
        <a:ext cx="1912739" cy="114764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7AB46-B327-489E-8F71-BD3D17118F53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 dirty="0"/>
            <a:t>Bod zpětné kontroly</a:t>
          </a:r>
        </a:p>
      </dsp:txBody>
      <dsp:txXfrm>
        <a:off x="460905" y="1047"/>
        <a:ext cx="3479899" cy="2087939"/>
      </dsp:txXfrm>
    </dsp:sp>
    <dsp:sp modelId="{A553BE1F-D6E0-48B2-A031-F083E91EC362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 dirty="0"/>
            <a:t>Bod přijetí rozhodnutí</a:t>
          </a:r>
        </a:p>
      </dsp:txBody>
      <dsp:txXfrm>
        <a:off x="4288794" y="1047"/>
        <a:ext cx="3479899" cy="2087939"/>
      </dsp:txXfrm>
    </dsp:sp>
    <dsp:sp modelId="{B2E4337A-DD5A-4093-8070-0D1EB1C0B4BE}">
      <dsp:nvSpPr>
        <dsp:cNvPr id="0" name=""/>
        <dsp:cNvSpPr/>
      </dsp:nvSpPr>
      <dsp:spPr>
        <a:xfrm>
          <a:off x="2374850" y="2436976"/>
          <a:ext cx="3479899" cy="20879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 dirty="0"/>
            <a:t>Bod přejímky</a:t>
          </a:r>
        </a:p>
      </dsp:txBody>
      <dsp:txXfrm>
        <a:off x="2374850" y="2436976"/>
        <a:ext cx="3479899" cy="20879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E749F-BA12-4F09-B4D9-F1CCCB224FEC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Studium symptomů krize</a:t>
          </a:r>
        </a:p>
      </dsp:txBody>
      <dsp:txXfrm>
        <a:off x="460905" y="1047"/>
        <a:ext cx="3479899" cy="2087939"/>
      </dsp:txXfrm>
    </dsp:sp>
    <dsp:sp modelId="{9179A52B-5C93-4D90-AADA-28D96B0B8B1A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Akutní stádium krize</a:t>
          </a:r>
        </a:p>
      </dsp:txBody>
      <dsp:txXfrm>
        <a:off x="4288794" y="1047"/>
        <a:ext cx="3479899" cy="2087939"/>
      </dsp:txXfrm>
    </dsp:sp>
    <dsp:sp modelId="{9D0A3F46-F360-4A2A-B7A2-60C8D365D319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Chronické stádium krize</a:t>
          </a:r>
        </a:p>
      </dsp:txBody>
      <dsp:txXfrm>
        <a:off x="460905" y="2436976"/>
        <a:ext cx="3479899" cy="2087939"/>
      </dsp:txXfrm>
    </dsp:sp>
    <dsp:sp modelId="{40D152AD-D158-4301-A643-AD201651CEEF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Stádium řešení krize</a:t>
          </a:r>
        </a:p>
      </dsp:txBody>
      <dsp:txXfrm>
        <a:off x="4288794" y="2436976"/>
        <a:ext cx="3479899" cy="2087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41EC0-6E8F-4D5D-AF92-1B26D5F935F6}">
      <dsp:nvSpPr>
        <dsp:cNvPr id="0" name=""/>
        <dsp:cNvSpPr/>
      </dsp:nvSpPr>
      <dsp:spPr>
        <a:xfrm>
          <a:off x="1004" y="1087611"/>
          <a:ext cx="3917900" cy="23507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Sekvenční</a:t>
          </a:r>
        </a:p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Resp. základní</a:t>
          </a:r>
        </a:p>
      </dsp:txBody>
      <dsp:txXfrm>
        <a:off x="1004" y="1087611"/>
        <a:ext cx="3917900" cy="2350740"/>
      </dsp:txXfrm>
    </dsp:sp>
    <dsp:sp modelId="{C29DD50D-749C-48A5-A5FB-F3D46F655573}">
      <dsp:nvSpPr>
        <dsp:cNvPr id="0" name=""/>
        <dsp:cNvSpPr/>
      </dsp:nvSpPr>
      <dsp:spPr>
        <a:xfrm>
          <a:off x="4310695" y="1087611"/>
          <a:ext cx="3917900" cy="2350740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Průběžné</a:t>
          </a:r>
        </a:p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Resp. sekundární</a:t>
          </a:r>
        </a:p>
      </dsp:txBody>
      <dsp:txXfrm>
        <a:off x="4310695" y="1087611"/>
        <a:ext cx="3917900" cy="2350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3C8F3-2A64-4264-8C19-1EF9EBC2E8CC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Plánování</a:t>
          </a:r>
        </a:p>
      </dsp:txBody>
      <dsp:txXfrm>
        <a:off x="0" y="591343"/>
        <a:ext cx="2571749" cy="1543050"/>
      </dsp:txXfrm>
    </dsp:sp>
    <dsp:sp modelId="{06284C2D-BA51-4EA8-97AD-0C888FDE5B7E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Organizování</a:t>
          </a:r>
        </a:p>
      </dsp:txBody>
      <dsp:txXfrm>
        <a:off x="2828925" y="591343"/>
        <a:ext cx="2571749" cy="1543050"/>
      </dsp:txXfrm>
    </dsp:sp>
    <dsp:sp modelId="{CF861CAE-CF5F-49EB-8EF3-CD0BDD33D443}">
      <dsp:nvSpPr>
        <dsp:cNvPr id="0" name=""/>
        <dsp:cNvSpPr/>
      </dsp:nvSpPr>
      <dsp:spPr>
        <a:xfrm>
          <a:off x="5657849" y="604660"/>
          <a:ext cx="2571749" cy="15430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Personalistika</a:t>
          </a:r>
        </a:p>
      </dsp:txBody>
      <dsp:txXfrm>
        <a:off x="5657849" y="604660"/>
        <a:ext cx="2571749" cy="1543050"/>
      </dsp:txXfrm>
    </dsp:sp>
    <dsp:sp modelId="{8C31643D-7844-4B01-A6C5-99505D127AB6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Vedení</a:t>
          </a:r>
        </a:p>
      </dsp:txBody>
      <dsp:txXfrm>
        <a:off x="1414462" y="2391569"/>
        <a:ext cx="2571749" cy="1543050"/>
      </dsp:txXfrm>
    </dsp:sp>
    <dsp:sp modelId="{7AE825CA-16A2-48DC-83A8-C6520111413C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Kontrola</a:t>
          </a:r>
        </a:p>
      </dsp:txBody>
      <dsp:txXfrm>
        <a:off x="4243387" y="2391569"/>
        <a:ext cx="2571749" cy="1543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DE50F-7866-4007-9060-34383F2EBF49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Analýza činnosti</a:t>
          </a:r>
        </a:p>
      </dsp:txBody>
      <dsp:txXfrm>
        <a:off x="460905" y="1047"/>
        <a:ext cx="3479899" cy="2087939"/>
      </dsp:txXfrm>
    </dsp:sp>
    <dsp:sp modelId="{78599A4F-B67B-47D7-89EC-99E452944AEC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Rozhodování</a:t>
          </a:r>
        </a:p>
      </dsp:txBody>
      <dsp:txXfrm>
        <a:off x="4288794" y="1047"/>
        <a:ext cx="3479899" cy="2087939"/>
      </dsp:txXfrm>
    </dsp:sp>
    <dsp:sp modelId="{B7E9289B-96A5-4C12-A46D-ED79821C7D12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Komunikace</a:t>
          </a:r>
        </a:p>
      </dsp:txBody>
      <dsp:txXfrm>
        <a:off x="460905" y="2436976"/>
        <a:ext cx="3479899" cy="2087939"/>
      </dsp:txXfrm>
    </dsp:sp>
    <dsp:sp modelId="{B11DB4BA-5218-4D26-80FB-F56724FAC720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Implementace</a:t>
          </a:r>
        </a:p>
      </dsp:txBody>
      <dsp:txXfrm>
        <a:off x="4288794" y="2436976"/>
        <a:ext cx="3479899" cy="20879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E567A-7DAC-4B36-8D01-B5C671BF2D11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600" kern="1200" dirty="0"/>
            <a:t>Plánování</a:t>
          </a:r>
        </a:p>
      </dsp:txBody>
      <dsp:txXfrm>
        <a:off x="460905" y="1047"/>
        <a:ext cx="3479899" cy="2087939"/>
      </dsp:txXfrm>
    </dsp:sp>
    <dsp:sp modelId="{34F7A7F7-1A52-4CBC-A681-2944EBF21707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600" kern="1200" dirty="0"/>
            <a:t>Organizování</a:t>
          </a:r>
        </a:p>
      </dsp:txBody>
      <dsp:txXfrm>
        <a:off x="4288794" y="1047"/>
        <a:ext cx="3479899" cy="2087939"/>
      </dsp:txXfrm>
    </dsp:sp>
    <dsp:sp modelId="{C3EF5E8C-BC65-4FDC-9DDB-77D91CB4CECF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600" kern="1200" dirty="0"/>
            <a:t>Vedení</a:t>
          </a:r>
        </a:p>
      </dsp:txBody>
      <dsp:txXfrm>
        <a:off x="460905" y="2436976"/>
        <a:ext cx="3479899" cy="2087939"/>
      </dsp:txXfrm>
    </dsp:sp>
    <dsp:sp modelId="{7BA901D4-6EF3-430E-A23A-CFD85DBBF675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600" kern="1200" dirty="0"/>
            <a:t>Kontrola</a:t>
          </a:r>
        </a:p>
      </dsp:txBody>
      <dsp:txXfrm>
        <a:off x="4288794" y="2436976"/>
        <a:ext cx="3479899" cy="20879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53929-7748-4090-9883-3714F9C632A2}">
      <dsp:nvSpPr>
        <dsp:cNvPr id="0" name=""/>
        <dsp:cNvSpPr/>
      </dsp:nvSpPr>
      <dsp:spPr>
        <a:xfrm rot="5400000">
          <a:off x="-167120" y="299243"/>
          <a:ext cx="1114138" cy="77989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S</a:t>
          </a:r>
        </a:p>
      </dsp:txBody>
      <dsp:txXfrm rot="-5400000">
        <a:off x="1" y="522070"/>
        <a:ext cx="779896" cy="334242"/>
      </dsp:txXfrm>
    </dsp:sp>
    <dsp:sp modelId="{3DCFB2C8-E119-4100-956C-55BA6B8F5038}">
      <dsp:nvSpPr>
        <dsp:cNvPr id="0" name=""/>
        <dsp:cNvSpPr/>
      </dsp:nvSpPr>
      <dsp:spPr>
        <a:xfrm rot="5400000">
          <a:off x="4157295" y="-3369477"/>
          <a:ext cx="972594" cy="77273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b="1" kern="1200" dirty="0"/>
            <a:t>Specifický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Jak moc jste svůj cíl specifikovali? Chápou ho opravdu všechny zainteresované strany?</a:t>
          </a:r>
        </a:p>
      </dsp:txBody>
      <dsp:txXfrm rot="-5400000">
        <a:off x="779897" y="55399"/>
        <a:ext cx="7679913" cy="877638"/>
      </dsp:txXfrm>
    </dsp:sp>
    <dsp:sp modelId="{76B2F38E-F6E0-45D4-A604-5849B1265C17}">
      <dsp:nvSpPr>
        <dsp:cNvPr id="0" name=""/>
        <dsp:cNvSpPr/>
      </dsp:nvSpPr>
      <dsp:spPr>
        <a:xfrm rot="5400000">
          <a:off x="-167120" y="1299844"/>
          <a:ext cx="1114138" cy="77989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M</a:t>
          </a:r>
        </a:p>
      </dsp:txBody>
      <dsp:txXfrm rot="-5400000">
        <a:off x="1" y="1522671"/>
        <a:ext cx="779896" cy="334242"/>
      </dsp:txXfrm>
    </dsp:sp>
    <dsp:sp modelId="{452DB7FC-58BF-4E85-BDC4-B58F75E8973C}">
      <dsp:nvSpPr>
        <dsp:cNvPr id="0" name=""/>
        <dsp:cNvSpPr/>
      </dsp:nvSpPr>
      <dsp:spPr>
        <a:xfrm rot="5400000">
          <a:off x="4281497" y="-2368877"/>
          <a:ext cx="724189" cy="77273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b="1" kern="1200" dirty="0"/>
            <a:t>Měřitelný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Dokážete cíl změřit? Jak proběhne vyhodnocení?</a:t>
          </a:r>
        </a:p>
      </dsp:txBody>
      <dsp:txXfrm rot="-5400000">
        <a:off x="779896" y="1168076"/>
        <a:ext cx="7692039" cy="653485"/>
      </dsp:txXfrm>
    </dsp:sp>
    <dsp:sp modelId="{11C84A93-FDE2-42D4-8B26-B0D6EFFD5B29}">
      <dsp:nvSpPr>
        <dsp:cNvPr id="0" name=""/>
        <dsp:cNvSpPr/>
      </dsp:nvSpPr>
      <dsp:spPr>
        <a:xfrm rot="5400000">
          <a:off x="-167120" y="2300444"/>
          <a:ext cx="1114138" cy="77989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A</a:t>
          </a:r>
        </a:p>
      </dsp:txBody>
      <dsp:txXfrm rot="-5400000">
        <a:off x="1" y="2523271"/>
        <a:ext cx="779896" cy="334242"/>
      </dsp:txXfrm>
    </dsp:sp>
    <dsp:sp modelId="{19E81A88-CA76-4317-AF1D-41B8B7A9DF3D}">
      <dsp:nvSpPr>
        <dsp:cNvPr id="0" name=""/>
        <dsp:cNvSpPr/>
      </dsp:nvSpPr>
      <dsp:spPr>
        <a:xfrm rot="5400000">
          <a:off x="4281497" y="-1368276"/>
          <a:ext cx="724189" cy="77273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Akceptovatelný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Je cíl dostatečně atraktivní vzhledem k nákladům? Bude schválen?</a:t>
          </a:r>
        </a:p>
      </dsp:txBody>
      <dsp:txXfrm rot="-5400000">
        <a:off x="779896" y="2168677"/>
        <a:ext cx="7692039" cy="653485"/>
      </dsp:txXfrm>
    </dsp:sp>
    <dsp:sp modelId="{BF36DC68-BEF3-4E43-BA6B-9721683EE85C}">
      <dsp:nvSpPr>
        <dsp:cNvPr id="0" name=""/>
        <dsp:cNvSpPr/>
      </dsp:nvSpPr>
      <dsp:spPr>
        <a:xfrm rot="5400000">
          <a:off x="-167120" y="3301045"/>
          <a:ext cx="1114138" cy="77989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R</a:t>
          </a:r>
        </a:p>
      </dsp:txBody>
      <dsp:txXfrm rot="-5400000">
        <a:off x="1" y="3523872"/>
        <a:ext cx="779896" cy="334242"/>
      </dsp:txXfrm>
    </dsp:sp>
    <dsp:sp modelId="{A5CF9DFF-7A5A-4321-B1FA-79D3250C1EE9}">
      <dsp:nvSpPr>
        <dsp:cNvPr id="0" name=""/>
        <dsp:cNvSpPr/>
      </dsp:nvSpPr>
      <dsp:spPr>
        <a:xfrm rot="5400000">
          <a:off x="4281497" y="-367676"/>
          <a:ext cx="724189" cy="77273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Reálný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Je stanovený cíl skutečně reálný?</a:t>
          </a:r>
        </a:p>
      </dsp:txBody>
      <dsp:txXfrm rot="-5400000">
        <a:off x="779896" y="3169277"/>
        <a:ext cx="7692039" cy="653485"/>
      </dsp:txXfrm>
    </dsp:sp>
    <dsp:sp modelId="{13B12507-0B21-4ECA-99D1-AAC00C7B0272}">
      <dsp:nvSpPr>
        <dsp:cNvPr id="0" name=""/>
        <dsp:cNvSpPr/>
      </dsp:nvSpPr>
      <dsp:spPr>
        <a:xfrm rot="5400000">
          <a:off x="-167120" y="4301645"/>
          <a:ext cx="1114138" cy="779896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T</a:t>
          </a:r>
        </a:p>
      </dsp:txBody>
      <dsp:txXfrm rot="-5400000">
        <a:off x="1" y="4524472"/>
        <a:ext cx="779896" cy="334242"/>
      </dsp:txXfrm>
    </dsp:sp>
    <dsp:sp modelId="{90DC0EDD-90F4-4453-A1C3-D934BE87A5EB}">
      <dsp:nvSpPr>
        <dsp:cNvPr id="0" name=""/>
        <dsp:cNvSpPr/>
      </dsp:nvSpPr>
      <dsp:spPr>
        <a:xfrm rot="5400000">
          <a:off x="4281497" y="632924"/>
          <a:ext cx="724189" cy="77273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Časově ohraničený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Máte dostatek času na dosažení cíle?</a:t>
          </a:r>
        </a:p>
      </dsp:txBody>
      <dsp:txXfrm rot="-5400000">
        <a:off x="779896" y="4169877"/>
        <a:ext cx="7692039" cy="6534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28B63-4821-4C31-BBB2-A8FBB809841E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Jedinečnost cíle</a:t>
          </a:r>
        </a:p>
      </dsp:txBody>
      <dsp:txXfrm>
        <a:off x="0" y="591343"/>
        <a:ext cx="2571749" cy="1543050"/>
      </dsp:txXfrm>
    </dsp:sp>
    <dsp:sp modelId="{99E59567-B66E-4C4E-A6A5-5493A00676C9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Vymezenost</a:t>
          </a:r>
        </a:p>
      </dsp:txBody>
      <dsp:txXfrm>
        <a:off x="2828925" y="591343"/>
        <a:ext cx="2571749" cy="1543050"/>
      </dsp:txXfrm>
    </dsp:sp>
    <dsp:sp modelId="{D8DB1B2A-9CE7-4016-8064-892CEB0EA73D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Potřeba realizace projektovým týmem</a:t>
          </a:r>
        </a:p>
      </dsp:txBody>
      <dsp:txXfrm>
        <a:off x="5657849" y="591343"/>
        <a:ext cx="2571749" cy="1543050"/>
      </dsp:txXfrm>
    </dsp:sp>
    <dsp:sp modelId="{A291E1F8-26FD-4C99-8C1A-B9A56B5C23F3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Komplexnost a složitost</a:t>
          </a:r>
        </a:p>
      </dsp:txBody>
      <dsp:txXfrm>
        <a:off x="1414462" y="2391569"/>
        <a:ext cx="2571749" cy="1543050"/>
      </dsp:txXfrm>
    </dsp:sp>
    <dsp:sp modelId="{D8347DCF-D08D-4F5B-B2F1-F68851AC8100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Nadprůměrné riziko</a:t>
          </a:r>
        </a:p>
      </dsp:txBody>
      <dsp:txXfrm>
        <a:off x="4243387" y="2391569"/>
        <a:ext cx="2571749" cy="15430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92FDA-A0DE-47E7-B848-B601902A17A3}">
      <dsp:nvSpPr>
        <dsp:cNvPr id="0" name=""/>
        <dsp:cNvSpPr/>
      </dsp:nvSpPr>
      <dsp:spPr>
        <a:xfrm>
          <a:off x="4440" y="958"/>
          <a:ext cx="8220718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100" kern="1200" dirty="0"/>
            <a:t>Cíle projektu</a:t>
          </a:r>
        </a:p>
      </dsp:txBody>
      <dsp:txXfrm>
        <a:off x="45801" y="42319"/>
        <a:ext cx="8137996" cy="1329431"/>
      </dsp:txXfrm>
    </dsp:sp>
    <dsp:sp modelId="{C805B079-7788-497D-9E87-74F99E334363}">
      <dsp:nvSpPr>
        <dsp:cNvPr id="0" name=""/>
        <dsp:cNvSpPr/>
      </dsp:nvSpPr>
      <dsp:spPr>
        <a:xfrm>
          <a:off x="84222" y="1556904"/>
          <a:ext cx="3703065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100" kern="1200" dirty="0"/>
            <a:t>Produkt 1 </a:t>
          </a:r>
        </a:p>
      </dsp:txBody>
      <dsp:txXfrm>
        <a:off x="125583" y="1598265"/>
        <a:ext cx="3620343" cy="1329431"/>
      </dsp:txXfrm>
    </dsp:sp>
    <dsp:sp modelId="{05B6DD6E-F930-4473-8671-305F801B038A}">
      <dsp:nvSpPr>
        <dsp:cNvPr id="0" name=""/>
        <dsp:cNvSpPr/>
      </dsp:nvSpPr>
      <dsp:spPr>
        <a:xfrm>
          <a:off x="12464" y="3112851"/>
          <a:ext cx="1247270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Pracovní balík 11</a:t>
          </a:r>
        </a:p>
      </dsp:txBody>
      <dsp:txXfrm>
        <a:off x="48995" y="3149382"/>
        <a:ext cx="1174208" cy="1339091"/>
      </dsp:txXfrm>
    </dsp:sp>
    <dsp:sp modelId="{5F346F58-0C7D-474A-96CF-A55B965D9141}">
      <dsp:nvSpPr>
        <dsp:cNvPr id="0" name=""/>
        <dsp:cNvSpPr/>
      </dsp:nvSpPr>
      <dsp:spPr>
        <a:xfrm>
          <a:off x="1312120" y="3112851"/>
          <a:ext cx="1247270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Pracovní balík 12</a:t>
          </a:r>
        </a:p>
      </dsp:txBody>
      <dsp:txXfrm>
        <a:off x="1348651" y="3149382"/>
        <a:ext cx="1174208" cy="1339091"/>
      </dsp:txXfrm>
    </dsp:sp>
    <dsp:sp modelId="{EB035DFD-5733-404C-B596-0763275FAEA2}">
      <dsp:nvSpPr>
        <dsp:cNvPr id="0" name=""/>
        <dsp:cNvSpPr/>
      </dsp:nvSpPr>
      <dsp:spPr>
        <a:xfrm>
          <a:off x="2611775" y="3112851"/>
          <a:ext cx="1247270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Pracovní balík 1N	</a:t>
          </a:r>
        </a:p>
      </dsp:txBody>
      <dsp:txXfrm>
        <a:off x="2648306" y="3149382"/>
        <a:ext cx="1174208" cy="1339091"/>
      </dsp:txXfrm>
    </dsp:sp>
    <dsp:sp modelId="{99388BF5-3358-470D-AA79-8CCFDCDDF006}">
      <dsp:nvSpPr>
        <dsp:cNvPr id="0" name=""/>
        <dsp:cNvSpPr/>
      </dsp:nvSpPr>
      <dsp:spPr>
        <a:xfrm>
          <a:off x="3963816" y="1556904"/>
          <a:ext cx="4253318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100" kern="1200" dirty="0"/>
            <a:t>Produkt N</a:t>
          </a:r>
        </a:p>
      </dsp:txBody>
      <dsp:txXfrm>
        <a:off x="4005177" y="1598265"/>
        <a:ext cx="4170596" cy="1329431"/>
      </dsp:txXfrm>
    </dsp:sp>
    <dsp:sp modelId="{3D3FAF48-F987-4AB7-A2B4-2A215DC0B7A6}">
      <dsp:nvSpPr>
        <dsp:cNvPr id="0" name=""/>
        <dsp:cNvSpPr/>
      </dsp:nvSpPr>
      <dsp:spPr>
        <a:xfrm>
          <a:off x="4167185" y="3112851"/>
          <a:ext cx="1247270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Pracovní balík N1</a:t>
          </a:r>
        </a:p>
      </dsp:txBody>
      <dsp:txXfrm>
        <a:off x="4203716" y="3149382"/>
        <a:ext cx="1174208" cy="1339091"/>
      </dsp:txXfrm>
    </dsp:sp>
    <dsp:sp modelId="{A0D88960-777A-4221-A812-EAA72A05CEC9}">
      <dsp:nvSpPr>
        <dsp:cNvPr id="0" name=""/>
        <dsp:cNvSpPr/>
      </dsp:nvSpPr>
      <dsp:spPr>
        <a:xfrm>
          <a:off x="5466840" y="3112851"/>
          <a:ext cx="1247270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Pracovní balík N2</a:t>
          </a:r>
        </a:p>
      </dsp:txBody>
      <dsp:txXfrm>
        <a:off x="5503371" y="3149382"/>
        <a:ext cx="1174208" cy="1339091"/>
      </dsp:txXfrm>
    </dsp:sp>
    <dsp:sp modelId="{1992B0DC-109C-42B5-BCEF-C15D17084331}">
      <dsp:nvSpPr>
        <dsp:cNvPr id="0" name=""/>
        <dsp:cNvSpPr/>
      </dsp:nvSpPr>
      <dsp:spPr>
        <a:xfrm>
          <a:off x="6766496" y="3112851"/>
          <a:ext cx="1247270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Pracovní balík NN</a:t>
          </a:r>
        </a:p>
      </dsp:txBody>
      <dsp:txXfrm>
        <a:off x="6803027" y="3149382"/>
        <a:ext cx="1174208" cy="1339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371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5" y="1"/>
            <a:ext cx="2971800" cy="49371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ECE56CB-4852-4F29-AE05-AFA7CC3A4DEE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825"/>
            <a:ext cx="2971800" cy="49371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5" y="9378825"/>
            <a:ext cx="2971800" cy="49371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CF02509-37B8-48EA-907C-9E7B5BD19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17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335" cy="49371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065" y="1"/>
            <a:ext cx="2972335" cy="49371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B8207E3-F483-4B60-BFA2-2CFB4706CE96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1" y="4690269"/>
            <a:ext cx="5486400" cy="4443412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8956"/>
            <a:ext cx="2972335" cy="49371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065" y="9378956"/>
            <a:ext cx="2972335" cy="49371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7FA91E9-D67A-406C-9C72-6918C31F28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43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505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720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9284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883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595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394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80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156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text 2"/>
          <p:cNvSpPr>
            <a:spLocks noGrp="1"/>
          </p:cNvSpPr>
          <p:nvPr>
            <p:ph idx="1"/>
          </p:nvPr>
        </p:nvSpPr>
        <p:spPr>
          <a:xfrm>
            <a:off x="395536" y="1844824"/>
            <a:ext cx="861506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1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AFA-A624-4C3C-A227-AD9B66895426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Projektový management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400800" cy="2448272"/>
          </a:xfrm>
        </p:spPr>
        <p:txBody>
          <a:bodyPr>
            <a:noAutofit/>
          </a:bodyPr>
          <a:lstStyle/>
          <a:p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Ing. Pavel Kološ, Ph.D.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F1D359-2751-42AB-831C-939E96F06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manažerské činnosti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810A9AFB-BEC3-42CA-AACB-D0586E4105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1756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7718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49B4EC-CE24-46BA-B933-36C03A911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cíle podle zásady SMART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3A6FBC54-8D3B-4111-BF3C-1E3BC6B853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7460451"/>
              </p:ext>
            </p:extLst>
          </p:nvPr>
        </p:nvGraphicFramePr>
        <p:xfrm>
          <a:off x="457200" y="1196752"/>
          <a:ext cx="850728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8017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59FDAC-BAEF-494B-9A2E-4DD8D3A2F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organizování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364920-3C43-4D34-8231-5C5C4DBA0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0000"/>
                </a:solidFill>
              </a:rPr>
              <a:t>O</a:t>
            </a:r>
            <a:r>
              <a:rPr lang="cs-CZ" dirty="0" err="1"/>
              <a:t>bjectives</a:t>
            </a:r>
            <a:r>
              <a:rPr lang="cs-CZ" dirty="0"/>
              <a:t> (cíle);</a:t>
            </a:r>
          </a:p>
          <a:p>
            <a:r>
              <a:rPr lang="cs-CZ" b="1" dirty="0" err="1">
                <a:solidFill>
                  <a:srgbClr val="FF0000"/>
                </a:solidFill>
              </a:rPr>
              <a:t>S</a:t>
            </a:r>
            <a:r>
              <a:rPr lang="cs-CZ" dirty="0" err="1"/>
              <a:t>pecialization</a:t>
            </a:r>
            <a:r>
              <a:rPr lang="cs-CZ" dirty="0"/>
              <a:t> (specializace);</a:t>
            </a:r>
          </a:p>
          <a:p>
            <a:r>
              <a:rPr lang="cs-CZ" b="1" dirty="0" err="1">
                <a:solidFill>
                  <a:srgbClr val="FF0000"/>
                </a:solidFill>
              </a:rPr>
              <a:t>C</a:t>
            </a:r>
            <a:r>
              <a:rPr lang="cs-CZ" dirty="0" err="1"/>
              <a:t>oordination</a:t>
            </a:r>
            <a:r>
              <a:rPr lang="cs-CZ" dirty="0"/>
              <a:t> (koordinace);</a:t>
            </a:r>
          </a:p>
          <a:p>
            <a:r>
              <a:rPr lang="cs-CZ" b="1" dirty="0" err="1">
                <a:solidFill>
                  <a:srgbClr val="FF0000"/>
                </a:solidFill>
              </a:rPr>
              <a:t>A</a:t>
            </a:r>
            <a:r>
              <a:rPr lang="cs-CZ" dirty="0" err="1"/>
              <a:t>uthority</a:t>
            </a:r>
            <a:r>
              <a:rPr lang="cs-CZ" dirty="0"/>
              <a:t> (pravomoc);</a:t>
            </a:r>
          </a:p>
          <a:p>
            <a:r>
              <a:rPr lang="cs-CZ" b="1" dirty="0" err="1">
                <a:solidFill>
                  <a:srgbClr val="FF0000"/>
                </a:solidFill>
              </a:rPr>
              <a:t>R</a:t>
            </a:r>
            <a:r>
              <a:rPr lang="cs-CZ" dirty="0" err="1"/>
              <a:t>esponsibility</a:t>
            </a:r>
            <a:r>
              <a:rPr lang="cs-CZ" dirty="0"/>
              <a:t> (odpovědnost).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5314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A1E6E7-426E-4049-9247-6F68617F8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Hodnotový řetězec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9267F21-E982-4897-945E-90AE98A4C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052736"/>
            <a:ext cx="6264696" cy="512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00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2. Strategie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3950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38F078-5A88-482D-BC07-74CB89A07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8BF8BB8-6CD5-4375-BB0D-5908AE9853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92412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1CB99F64-3A39-4A18-879C-793458EEDC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69935"/>
            <a:ext cx="5925230" cy="331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94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895027-2808-491D-8ECB-ABA0D2689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 do strategického 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27A75E-70E9-4F7D-84CE-7457A2F69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Klíčová oblast dlouhodobého směřování a úspěchu podniku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AD8E3D5-9A42-443C-86F5-B237D0157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3" y="2852936"/>
            <a:ext cx="6270143" cy="327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20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D077B5-66B6-40C7-8A8D-2A3541FF1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Formulace mise a vize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FA5177-D011-4E2C-ADB3-EE4B7D7FA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Stanovení poslání podniku</a:t>
            </a:r>
          </a:p>
          <a:p>
            <a:r>
              <a:rPr lang="cs-CZ" dirty="0"/>
              <a:t>Kam chceme směřovat</a:t>
            </a:r>
          </a:p>
          <a:p>
            <a:r>
              <a:rPr lang="cs-CZ" dirty="0"/>
              <a:t>Základ pro další budování strategie</a:t>
            </a:r>
          </a:p>
        </p:txBody>
      </p:sp>
    </p:spTree>
    <p:extLst>
      <p:ext uri="{BB962C8B-B14F-4D97-AF65-F5344CB8AC3E}">
        <p14:creationId xmlns:p14="http://schemas.microsoft.com/office/powerpoint/2010/main" val="2220987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55860D-C287-41D1-9807-47BE14732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Formulace strategického cíle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356418-4F66-4283-AAC7-855F65DA6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Cílový konečný stav, kde se chceme dostat po uplynutí daného (strategického období)</a:t>
            </a:r>
          </a:p>
          <a:p>
            <a:endParaRPr lang="cs-CZ" dirty="0"/>
          </a:p>
          <a:p>
            <a:r>
              <a:rPr lang="cs-CZ" dirty="0"/>
              <a:t>Př.:</a:t>
            </a:r>
          </a:p>
          <a:p>
            <a:pPr lvl="1"/>
            <a:r>
              <a:rPr lang="cs-CZ" dirty="0"/>
              <a:t>Za 1 rok chceme prodat 1000 aut</a:t>
            </a:r>
          </a:p>
          <a:p>
            <a:pPr lvl="1"/>
            <a:r>
              <a:rPr lang="cs-CZ" dirty="0"/>
              <a:t>Za 1 rok chceme být na pracovišti bez jediného pracovního úrazu</a:t>
            </a:r>
          </a:p>
          <a:p>
            <a:pPr lvl="1"/>
            <a:r>
              <a:rPr lang="cs-CZ" dirty="0"/>
              <a:t>Za 1 rok chceme být s maximálně 3 reklamacemi</a:t>
            </a:r>
          </a:p>
          <a:p>
            <a:pPr lvl="1"/>
            <a:r>
              <a:rPr lang="cs-CZ" dirty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5718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CE7D58-37A5-49C7-B9B7-44C280918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Formulace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E6D78E-4200-440A-85C2-DFBCB70ED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Definování kroků k dosažení strategických cílů</a:t>
            </a:r>
          </a:p>
          <a:p>
            <a:r>
              <a:rPr lang="cs-CZ" dirty="0"/>
              <a:t>Definování rolí, zodpovědností, týmů k dosažení cílů</a:t>
            </a:r>
          </a:p>
        </p:txBody>
      </p:sp>
    </p:spTree>
    <p:extLst>
      <p:ext uri="{BB962C8B-B14F-4D97-AF65-F5344CB8AC3E}">
        <p14:creationId xmlns:p14="http://schemas.microsoft.com/office/powerpoint/2010/main" val="424152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0D529C-CACF-405E-87F8-81315CC8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Plán výuky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90C9E6-70E3-4BAC-A48B-1EF89F5E1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Opakování managementu obecně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Strategie podniku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Portfolio, program, projekt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Projektový management</a:t>
            </a:r>
          </a:p>
          <a:p>
            <a:pPr marL="914400" lvl="1" indent="-514350"/>
            <a:r>
              <a:rPr lang="cs-CZ" dirty="0"/>
              <a:t>Fáze</a:t>
            </a:r>
          </a:p>
          <a:p>
            <a:pPr marL="914400" lvl="1" indent="-514350"/>
            <a:r>
              <a:rPr lang="cs-CZ" dirty="0"/>
              <a:t>WBS</a:t>
            </a:r>
          </a:p>
          <a:p>
            <a:pPr marL="914400" lvl="1" indent="-514350"/>
            <a:r>
              <a:rPr lang="cs-CZ" dirty="0" err="1"/>
              <a:t>Ganttovy</a:t>
            </a:r>
            <a:r>
              <a:rPr lang="cs-CZ" dirty="0"/>
              <a:t> diagramy</a:t>
            </a:r>
          </a:p>
          <a:p>
            <a:pPr marL="914400" lvl="1" indent="-514350"/>
            <a:r>
              <a:rPr lang="cs-CZ" dirty="0" err="1"/>
              <a:t>Change</a:t>
            </a:r>
            <a:r>
              <a:rPr lang="cs-CZ" dirty="0"/>
              <a:t> management, risk management, </a:t>
            </a:r>
            <a:r>
              <a:rPr lang="cs-CZ" dirty="0" err="1"/>
              <a:t>best</a:t>
            </a:r>
            <a:r>
              <a:rPr lang="cs-CZ" dirty="0"/>
              <a:t> </a:t>
            </a:r>
            <a:r>
              <a:rPr lang="cs-CZ" dirty="0" err="1"/>
              <a:t>practices</a:t>
            </a:r>
            <a:endParaRPr lang="cs-CZ" dirty="0"/>
          </a:p>
          <a:p>
            <a:pPr marL="914400" lvl="1" indent="-514350"/>
            <a:r>
              <a:rPr lang="cs-CZ" dirty="0"/>
              <a:t>Networking, komunikace, stakeholder</a:t>
            </a:r>
          </a:p>
          <a:p>
            <a:pPr marL="914400" lvl="1" indent="-514350"/>
            <a:r>
              <a:rPr lang="cs-CZ" dirty="0"/>
              <a:t>Tradiční vs. Agilní projektový management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0546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3. Portfolio, program, projekt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5200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CE7D58-37A5-49C7-B9B7-44C280918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E6D78E-4200-440A-85C2-DFBCB70ED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Portfolio: </a:t>
            </a:r>
            <a:r>
              <a:rPr lang="cs-CZ" dirty="0"/>
              <a:t>Soubor projektů a případně programů, které nemají společný cíl, a které byly dány dohromady za účelem řízení, kontroly, koordinace a optimalizace. </a:t>
            </a:r>
          </a:p>
          <a:p>
            <a:r>
              <a:rPr lang="cs-CZ" b="1" dirty="0"/>
              <a:t>Program: </a:t>
            </a:r>
            <a:r>
              <a:rPr lang="cs-CZ" dirty="0"/>
              <a:t>Skupina věcně souvisejících, společně řízených projektů a organizačních změn, které byly společně spuštěny za účelem dosažení cíle programu.</a:t>
            </a:r>
          </a:p>
          <a:p>
            <a:r>
              <a:rPr lang="cs-CZ" b="1" dirty="0"/>
              <a:t>Projekt: </a:t>
            </a:r>
            <a:r>
              <a:rPr lang="cs-CZ" dirty="0"/>
              <a:t>Jedinečný časově, nákladově a zdrojově omezený proces realizovaný za účelem vytvoření definovaných výstupů v požadované kvalitě a v souladu s platnými standardy a odsouhlasenými požadavky.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3570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61B2BA-CBAD-8660-0ABD-014FFB297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Portfolio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8D59BA-3098-DB82-204D-9657822D7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Strategický cíl – realizovaný pomocí portfolia projektů (př. Strategie Průmysl 4.0)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F566FF-2F77-361C-2C76-BD38CE6AB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489" y="2899619"/>
            <a:ext cx="7021022" cy="322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55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7D1FC1-F059-DB46-D078-378218041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76F284-93B8-3A3D-BD26-9EC153C81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8" y="1166018"/>
            <a:ext cx="8229600" cy="4525963"/>
          </a:xfrm>
        </p:spPr>
        <p:txBody>
          <a:bodyPr/>
          <a:lstStyle/>
          <a:p>
            <a:r>
              <a:rPr lang="cs-CZ" dirty="0"/>
              <a:t>Nemusí nutně souviset se strategickými cíli podniku (př. Zelená budova, Uhlíková neutralita, dotační programy)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6B0FC22-C646-5D67-2EA6-E262F5808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708920"/>
            <a:ext cx="3734527" cy="335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46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A27A0E-5B4F-A283-654B-53B45D493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01C893-7C39-507F-64B4-79FD27DDA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Definovaná a vymezená změna z nějakého výchozího stavu do stavu cílového.</a:t>
            </a:r>
          </a:p>
          <a:p>
            <a:r>
              <a:rPr lang="cs-CZ" dirty="0"/>
              <a:t>Součástí portfolia, programu (nebo obojího) nebo samostatná událost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BDD9EFE-AF7F-2F9D-DFD0-927A28605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848" y="3657907"/>
            <a:ext cx="4802304" cy="246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39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3AA8B8-B1C9-433D-2B22-62012A12B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5119419-21AF-B789-4798-B7C45CB4D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556792"/>
            <a:ext cx="6339593" cy="3566740"/>
          </a:xfrm>
        </p:spPr>
      </p:pic>
    </p:spTree>
    <p:extLst>
      <p:ext uri="{BB962C8B-B14F-4D97-AF65-F5344CB8AC3E}">
        <p14:creationId xmlns:p14="http://schemas.microsoft.com/office/powerpoint/2010/main" val="1770251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4. Projektový management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0934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72A573-B728-4B88-8A80-CD003189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projektového managementu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D8EE32-C07B-4925-8817-9BDEC533F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Soubor norem, doporučení a nejlepších zkušeností popisujících, jak řídit projekt.</a:t>
            </a:r>
          </a:p>
          <a:p>
            <a:r>
              <a:rPr lang="cs-CZ" dirty="0"/>
              <a:t>Způsob přístupu k </a:t>
            </a:r>
            <a:r>
              <a:rPr lang="cs-CZ" b="1" dirty="0"/>
              <a:t>návrhu</a:t>
            </a:r>
            <a:r>
              <a:rPr lang="cs-CZ" dirty="0"/>
              <a:t> a realizaci procesu změn tak, aby bylo dosaženo předpokládaného cíle v plánovaném termínu, při stanoveném rozpočtu s disponibilními zdroji tak, aby realizovaná změna nevyvolala nežádoucí vedlejší efekty.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5601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54AE44-0A2C-9470-D15F-950519609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vs. Proces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5B48F8D-00BA-255C-2F7D-EC9E44F86A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Projekt</a:t>
            </a:r>
          </a:p>
          <a:p>
            <a:pPr lvl="1"/>
            <a:r>
              <a:rPr lang="cs-CZ" dirty="0"/>
              <a:t>Jedinečný</a:t>
            </a:r>
          </a:p>
          <a:p>
            <a:pPr lvl="1"/>
            <a:r>
              <a:rPr lang="cs-CZ" dirty="0"/>
              <a:t>časově ohraničený</a:t>
            </a:r>
          </a:p>
          <a:p>
            <a:pPr lvl="1"/>
            <a:r>
              <a:rPr lang="cs-CZ" dirty="0"/>
              <a:t>Nenávratný – př. stavba domu, maturitní ples, investice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9694472-C3FC-A443-4225-C5DA3F653A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Proces</a:t>
            </a:r>
          </a:p>
          <a:p>
            <a:pPr lvl="1"/>
            <a:r>
              <a:rPr lang="cs-CZ" dirty="0"/>
              <a:t>Lze neustále zlepšovat</a:t>
            </a:r>
          </a:p>
          <a:p>
            <a:pPr lvl="1"/>
            <a:r>
              <a:rPr lang="cs-CZ" dirty="0"/>
              <a:t>Př. Výroba, míchaná vajíčka</a:t>
            </a:r>
          </a:p>
          <a:p>
            <a:pPr lvl="1"/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7538CC2-6976-946B-2606-6B722B51C950}"/>
              </a:ext>
            </a:extLst>
          </p:cNvPr>
          <p:cNvSpPr/>
          <p:nvPr/>
        </p:nvSpPr>
        <p:spPr>
          <a:xfrm>
            <a:off x="5623384" y="3356992"/>
            <a:ext cx="2088232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0605BBED-D4BE-EF99-D868-459EA5AEF455}"/>
              </a:ext>
            </a:extLst>
          </p:cNvPr>
          <p:cNvSpPr/>
          <p:nvPr/>
        </p:nvSpPr>
        <p:spPr>
          <a:xfrm>
            <a:off x="5119328" y="3719888"/>
            <a:ext cx="504056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4F39A7EE-0E4E-BC87-A4A3-BEFDB7AAFE20}"/>
              </a:ext>
            </a:extLst>
          </p:cNvPr>
          <p:cNvSpPr/>
          <p:nvPr/>
        </p:nvSpPr>
        <p:spPr>
          <a:xfrm>
            <a:off x="7711616" y="3645024"/>
            <a:ext cx="504056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39E61A1C-81B1-DCD2-D68F-7132D0D00544}"/>
              </a:ext>
            </a:extLst>
          </p:cNvPr>
          <p:cNvSpPr/>
          <p:nvPr/>
        </p:nvSpPr>
        <p:spPr>
          <a:xfrm rot="5400000">
            <a:off x="6415472" y="3032956"/>
            <a:ext cx="504056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Spojnice: pravoúhlá 13">
            <a:extLst>
              <a:ext uri="{FF2B5EF4-FFF2-40B4-BE49-F238E27FC236}">
                <a16:creationId xmlns:a16="http://schemas.microsoft.com/office/drawing/2014/main" id="{2B7F2497-D98B-2751-710D-87A072AED81D}"/>
              </a:ext>
            </a:extLst>
          </p:cNvPr>
          <p:cNvCxnSpPr>
            <a:cxnSpLocks/>
            <a:endCxn id="7" idx="1"/>
          </p:cNvCxnSpPr>
          <p:nvPr/>
        </p:nvCxnSpPr>
        <p:spPr>
          <a:xfrm rot="10800000">
            <a:off x="5119328" y="3791897"/>
            <a:ext cx="2844316" cy="795425"/>
          </a:xfrm>
          <a:prstGeom prst="bentConnector3">
            <a:avLst>
              <a:gd name="adj1" fmla="val 108037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360DA061-66F1-CC7C-50DB-E8DA382625C4}"/>
              </a:ext>
            </a:extLst>
          </p:cNvPr>
          <p:cNvCxnSpPr/>
          <p:nvPr/>
        </p:nvCxnSpPr>
        <p:spPr>
          <a:xfrm flipV="1">
            <a:off x="7956376" y="3719888"/>
            <a:ext cx="0" cy="8898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Obdélník 23">
            <a:extLst>
              <a:ext uri="{FF2B5EF4-FFF2-40B4-BE49-F238E27FC236}">
                <a16:creationId xmlns:a16="http://schemas.microsoft.com/office/drawing/2014/main" id="{99F6C478-BC4E-AAF0-1DDC-E021F4EA2C4E}"/>
              </a:ext>
            </a:extLst>
          </p:cNvPr>
          <p:cNvSpPr/>
          <p:nvPr/>
        </p:nvSpPr>
        <p:spPr>
          <a:xfrm>
            <a:off x="1259632" y="4897760"/>
            <a:ext cx="2088232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: doprava 25">
            <a:extLst>
              <a:ext uri="{FF2B5EF4-FFF2-40B4-BE49-F238E27FC236}">
                <a16:creationId xmlns:a16="http://schemas.microsoft.com/office/drawing/2014/main" id="{E29E7D25-162E-74EE-B22D-3E0EBE8E403A}"/>
              </a:ext>
            </a:extLst>
          </p:cNvPr>
          <p:cNvSpPr/>
          <p:nvPr/>
        </p:nvSpPr>
        <p:spPr>
          <a:xfrm flipV="1">
            <a:off x="2843808" y="4934859"/>
            <a:ext cx="504056" cy="6458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: doprava 26">
            <a:extLst>
              <a:ext uri="{FF2B5EF4-FFF2-40B4-BE49-F238E27FC236}">
                <a16:creationId xmlns:a16="http://schemas.microsoft.com/office/drawing/2014/main" id="{14F36BE2-5B08-941B-966D-01EFE89D0B60}"/>
              </a:ext>
            </a:extLst>
          </p:cNvPr>
          <p:cNvSpPr/>
          <p:nvPr/>
        </p:nvSpPr>
        <p:spPr>
          <a:xfrm rot="5400000" flipV="1">
            <a:off x="2096202" y="4253948"/>
            <a:ext cx="504056" cy="6458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Šipka: doprava 27">
            <a:extLst>
              <a:ext uri="{FF2B5EF4-FFF2-40B4-BE49-F238E27FC236}">
                <a16:creationId xmlns:a16="http://schemas.microsoft.com/office/drawing/2014/main" id="{50421377-9807-E150-83CF-1139D74F2585}"/>
              </a:ext>
            </a:extLst>
          </p:cNvPr>
          <p:cNvSpPr/>
          <p:nvPr/>
        </p:nvSpPr>
        <p:spPr>
          <a:xfrm flipV="1">
            <a:off x="755576" y="4934859"/>
            <a:ext cx="504056" cy="6458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748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2B4813E7-1496-75F4-A16B-1127A390F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vs. proces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E1C21C85-A626-1E56-5AAF-6F7778FB4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projekt může navazovat proces</a:t>
            </a:r>
          </a:p>
          <a:p>
            <a:r>
              <a:rPr lang="cs-CZ" dirty="0"/>
              <a:t>Po projektu už nemusí být proces</a:t>
            </a:r>
          </a:p>
          <a:p>
            <a:r>
              <a:rPr lang="cs-CZ" dirty="0"/>
              <a:t>V rámci procesu můžu udělat projekt</a:t>
            </a:r>
          </a:p>
        </p:txBody>
      </p:sp>
    </p:spTree>
    <p:extLst>
      <p:ext uri="{BB962C8B-B14F-4D97-AF65-F5344CB8AC3E}">
        <p14:creationId xmlns:p14="http://schemas.microsoft.com/office/powerpoint/2010/main" val="795412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1. Management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68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2DBA6-571C-4FE0-AA67-FE7708CC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projektů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DEF8643-EA54-4EFA-9CFD-FAAFE4661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Výstavba nové výrobní haly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Snížení energetické náročnosti technologického procesu,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Vývoj nového produktu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Inovace produktu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Změna jednotného vizualizačního stylu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Stěhování sídla firmy do nových prostor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Teambuilding</a:t>
            </a:r>
            <a:r>
              <a:rPr lang="cs-CZ" dirty="0"/>
              <a:t> nového útvaru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Účast organizace na veletrhu</a:t>
            </a:r>
          </a:p>
        </p:txBody>
      </p:sp>
    </p:spTree>
    <p:extLst>
      <p:ext uri="{BB962C8B-B14F-4D97-AF65-F5344CB8AC3E}">
        <p14:creationId xmlns:p14="http://schemas.microsoft.com/office/powerpoint/2010/main" val="3855618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F13D72-D45F-2DC4-3CBD-FA2AAB152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Projektový trojimperativ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F4FD5F5-1961-1A70-060A-BF2911C05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2508" y="2373050"/>
            <a:ext cx="4398984" cy="252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415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F1D3FF-CABF-410E-8DC5-3D5C2F9B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Projektová kritéria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6DFE70CE-B036-4CF8-B589-073ECEAC61F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348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C03FF0-690B-74E3-0AB1-3AA3963FB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Životní cyklus projekt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A5C4657-FBB7-B196-A039-D932EF7F7B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467083"/>
            <a:ext cx="4864571" cy="42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49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1CB021-6BFE-9928-EA74-D368800C9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E1F823-16AF-A1C7-4BE6-0C4370EBE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ighlight>
                  <a:srgbClr val="FFFF00"/>
                </a:highlight>
              </a:rPr>
              <a:t>Fáze iniciace a zahájení </a:t>
            </a:r>
          </a:p>
          <a:p>
            <a:r>
              <a:rPr lang="cs-CZ" dirty="0">
                <a:highlight>
                  <a:srgbClr val="00FFFF"/>
                </a:highlight>
              </a:rPr>
              <a:t>Fáze realizace</a:t>
            </a:r>
          </a:p>
          <a:p>
            <a:r>
              <a:rPr lang="cs-CZ" dirty="0"/>
              <a:t>Fáze ukončení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595D596-3119-6E94-CD4D-6579B70214DF}"/>
              </a:ext>
            </a:extLst>
          </p:cNvPr>
          <p:cNvSpPr/>
          <p:nvPr/>
        </p:nvSpPr>
        <p:spPr>
          <a:xfrm>
            <a:off x="3347864" y="4537720"/>
            <a:ext cx="2088232" cy="72008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4618CF69-93F1-FA70-7073-6026E6C0DC45}"/>
              </a:ext>
            </a:extLst>
          </p:cNvPr>
          <p:cNvSpPr/>
          <p:nvPr/>
        </p:nvSpPr>
        <p:spPr>
          <a:xfrm flipV="1">
            <a:off x="4932040" y="4574819"/>
            <a:ext cx="504056" cy="645882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6EE058FC-16AA-45E8-C0B2-05F6DCB8F8E6}"/>
              </a:ext>
            </a:extLst>
          </p:cNvPr>
          <p:cNvSpPr/>
          <p:nvPr/>
        </p:nvSpPr>
        <p:spPr>
          <a:xfrm rot="5400000" flipV="1">
            <a:off x="4138857" y="3871470"/>
            <a:ext cx="504056" cy="645882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highlight>
                <a:srgbClr val="00FFFF"/>
              </a:highlight>
            </a:endParaRP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33127004-F0C1-0E06-46F5-94C9FF73E7A1}"/>
              </a:ext>
            </a:extLst>
          </p:cNvPr>
          <p:cNvSpPr/>
          <p:nvPr/>
        </p:nvSpPr>
        <p:spPr>
          <a:xfrm flipV="1">
            <a:off x="2843808" y="4574819"/>
            <a:ext cx="504056" cy="64588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4E974A5C-9159-7B09-606B-7555AE44903A}"/>
              </a:ext>
            </a:extLst>
          </p:cNvPr>
          <p:cNvSpPr/>
          <p:nvPr/>
        </p:nvSpPr>
        <p:spPr>
          <a:xfrm>
            <a:off x="5652220" y="4419420"/>
            <a:ext cx="2551112" cy="955377"/>
          </a:xfrm>
          <a:prstGeom prst="rightArrow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5813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6D0BF0-4F1E-A13B-7B88-E9E9F9A80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ighlight>
                  <a:srgbClr val="FFFF00"/>
                </a:highlight>
              </a:rPr>
              <a:t>Fáze iniciace a zahájení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30B2C3-D00C-B4B0-AEF8-4EB5A2512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Definice projektu a jeho cíle/cílů</a:t>
            </a:r>
          </a:p>
          <a:p>
            <a:r>
              <a:rPr lang="cs-CZ" dirty="0"/>
              <a:t>Definice stakeholderů</a:t>
            </a:r>
          </a:p>
          <a:p>
            <a:r>
              <a:rPr lang="cs-CZ" dirty="0"/>
              <a:t>Tvorba projektového týmu</a:t>
            </a:r>
          </a:p>
          <a:p>
            <a:r>
              <a:rPr lang="cs-CZ" dirty="0"/>
              <a:t>Vytvoření projektového plánu</a:t>
            </a:r>
          </a:p>
          <a:p>
            <a:r>
              <a:rPr lang="cs-CZ" dirty="0"/>
              <a:t>Komunikační plán</a:t>
            </a:r>
          </a:p>
          <a:p>
            <a:r>
              <a:rPr lang="cs-CZ" dirty="0"/>
              <a:t>Analýza rizik</a:t>
            </a:r>
          </a:p>
          <a:p>
            <a:r>
              <a:rPr lang="cs-CZ" dirty="0"/>
              <a:t>Project charter-zakládací listina projektu</a:t>
            </a:r>
          </a:p>
        </p:txBody>
      </p:sp>
    </p:spTree>
    <p:extLst>
      <p:ext uri="{BB962C8B-B14F-4D97-AF65-F5344CB8AC3E}">
        <p14:creationId xmlns:p14="http://schemas.microsoft.com/office/powerpoint/2010/main" val="2730278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A4D555-3B3C-CA73-455C-8E10B094E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Project charter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6CFF9E2-3D1E-3EF9-2660-84ED68A56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124744"/>
            <a:ext cx="6536364" cy="5203290"/>
          </a:xfrm>
        </p:spPr>
      </p:pic>
    </p:spTree>
    <p:extLst>
      <p:ext uri="{BB962C8B-B14F-4D97-AF65-F5344CB8AC3E}">
        <p14:creationId xmlns:p14="http://schemas.microsoft.com/office/powerpoint/2010/main" val="37546148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08B61D-1263-0EE4-016C-034239E29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29B0093-16ED-9D3A-D789-3DE4B61A7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594" y="64804"/>
            <a:ext cx="7776864" cy="6728391"/>
          </a:xfrm>
        </p:spPr>
      </p:pic>
    </p:spTree>
    <p:extLst>
      <p:ext uri="{BB962C8B-B14F-4D97-AF65-F5344CB8AC3E}">
        <p14:creationId xmlns:p14="http://schemas.microsoft.com/office/powerpoint/2010/main" val="11934040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348E6A-2B0A-F013-37B9-059616923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Stakeholder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A9DCED-245D-BB8F-62FF-677C79394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Osoba zainteresovaná / se zájmem v projektu</a:t>
            </a:r>
          </a:p>
          <a:p>
            <a:r>
              <a:rPr lang="cs-CZ" dirty="0"/>
              <a:t>Důležitá součást komunikačního plánu</a:t>
            </a:r>
          </a:p>
          <a:p>
            <a:r>
              <a:rPr lang="cs-CZ" b="1" dirty="0"/>
              <a:t>Zákazník</a:t>
            </a:r>
          </a:p>
          <a:p>
            <a:r>
              <a:rPr lang="cs-CZ" b="1" dirty="0"/>
              <a:t>Investor</a:t>
            </a:r>
          </a:p>
          <a:p>
            <a:r>
              <a:rPr lang="cs-CZ" b="1" dirty="0"/>
              <a:t>Sponzor</a:t>
            </a:r>
          </a:p>
          <a:p>
            <a:r>
              <a:rPr lang="cs-CZ" b="1" dirty="0"/>
              <a:t>Vedoucí</a:t>
            </a:r>
          </a:p>
          <a:p>
            <a:r>
              <a:rPr lang="cs-CZ" b="1" dirty="0"/>
              <a:t>Člen managementu nebo jiný pracovník specialista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76406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281D3B-054D-8C1B-1DB4-CEF173611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Projektový tým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82A019-C806-BEB4-C7F9-72C25AE3D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Projektový manažer</a:t>
            </a:r>
          </a:p>
          <a:p>
            <a:r>
              <a:rPr lang="cs-CZ" dirty="0"/>
              <a:t>Členové projektového týmu</a:t>
            </a:r>
          </a:p>
          <a:p>
            <a:r>
              <a:rPr lang="cs-CZ" dirty="0"/>
              <a:t>R&amp;R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668B20-9199-8FA3-825A-EF70E1F53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2852936"/>
            <a:ext cx="3686628" cy="314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66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F46A41-48C1-42B1-B6ED-EEC7D2702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Definice managementu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110455-DC3D-42FD-9052-46F29AD65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Proces tvorby a udržování prostředí, ve kterých jednotlivci pracují společně ve skupinách a účinně dosahují vybraných cílů.</a:t>
            </a:r>
          </a:p>
          <a:p>
            <a:r>
              <a:rPr lang="cs-CZ" dirty="0"/>
              <a:t>Umění organizace dosahovat cílů rukama a hlavami jiných.</a:t>
            </a:r>
          </a:p>
        </p:txBody>
      </p:sp>
    </p:spTree>
    <p:extLst>
      <p:ext uri="{BB962C8B-B14F-4D97-AF65-F5344CB8AC3E}">
        <p14:creationId xmlns:p14="http://schemas.microsoft.com/office/powerpoint/2010/main" val="11064603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A7DEE-E8D2-4954-8CA7-4B7BA6703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Manažer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8E79BB-8A53-4161-A34E-C7AAEDBB7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Nositel a zosobnění projektu.</a:t>
            </a:r>
          </a:p>
          <a:p>
            <a:r>
              <a:rPr lang="cs-CZ" dirty="0">
                <a:solidFill>
                  <a:srgbClr val="FF0000"/>
                </a:solidFill>
              </a:rPr>
              <a:t>Je zodpovědný </a:t>
            </a:r>
            <a:r>
              <a:rPr lang="cs-CZ" dirty="0"/>
              <a:t>za správné naplánování a realizaci projektu.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Dodání sjednaného rozsahu projektu při splnění termínu a rozpočtu tak, aby byl výsledek kompatibilní s očekávanými přínosy.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Postup projektu v čase, požadavky na zdroje, dodržování rozsahu.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Včasnou reakci na nepříznivý trend vývoje projektu.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Včasné informování vlastníka projektu o všem podstatném</a:t>
            </a:r>
            <a:r>
              <a:rPr lang="cs-CZ" dirty="0"/>
              <a:t>. </a:t>
            </a:r>
          </a:p>
          <a:p>
            <a:r>
              <a:rPr lang="cs-CZ" dirty="0"/>
              <a:t>Nezodpovídá za:</a:t>
            </a:r>
          </a:p>
          <a:p>
            <a:pPr lvl="1"/>
            <a:r>
              <a:rPr lang="cs-CZ" dirty="0"/>
              <a:t>přínosy projektu;</a:t>
            </a:r>
          </a:p>
          <a:p>
            <a:pPr lvl="1"/>
            <a:r>
              <a:rPr lang="cs-CZ" dirty="0"/>
              <a:t>za formulaci zakládací listiny projektu (zodpovídá sponzor);</a:t>
            </a:r>
          </a:p>
          <a:p>
            <a:pPr lvl="1"/>
            <a:r>
              <a:rPr lang="cs-CZ" dirty="0"/>
              <a:t>vlastní tvoru výstupů projektu (zodpovídá garant výstupů).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66875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3442F5-30B1-444F-8FB6-87938F333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Hierarchická struktura rozdělení prací WBS</a:t>
            </a:r>
          </a:p>
        </p:txBody>
      </p:sp>
      <p:graphicFrame>
        <p:nvGraphicFramePr>
          <p:cNvPr id="5" name="Zástupný symbol pro obsah 3">
            <a:extLst>
              <a:ext uri="{FF2B5EF4-FFF2-40B4-BE49-F238E27FC236}">
                <a16:creationId xmlns:a16="http://schemas.microsoft.com/office/drawing/2014/main" id="{6EC7D4A1-E397-4942-A8FA-378D53505C1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64810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CFA742-8363-4262-9B69-0A06573B6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Pojmy k WBS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C8656D-F112-4DCB-8A1C-32110F8EF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3400" dirty="0"/>
              <a:t>WBS – </a:t>
            </a:r>
            <a:r>
              <a:rPr lang="cs-CZ" sz="3400" dirty="0" err="1"/>
              <a:t>Work</a:t>
            </a:r>
            <a:r>
              <a:rPr lang="cs-CZ" sz="3400" dirty="0"/>
              <a:t> </a:t>
            </a:r>
            <a:r>
              <a:rPr lang="cs-CZ" sz="3400" dirty="0" err="1"/>
              <a:t>Breakdown</a:t>
            </a:r>
            <a:r>
              <a:rPr lang="cs-CZ" sz="3400" dirty="0"/>
              <a:t> </a:t>
            </a:r>
            <a:r>
              <a:rPr lang="cs-CZ" sz="3400" dirty="0" err="1"/>
              <a:t>Structure</a:t>
            </a:r>
            <a:r>
              <a:rPr lang="cs-CZ" sz="3400" dirty="0"/>
              <a:t>;</a:t>
            </a:r>
          </a:p>
          <a:p>
            <a:r>
              <a:rPr lang="cs-CZ" sz="3400" dirty="0"/>
              <a:t>WBS – definuje, CO má být vyprodukováno, nikoliv JAK a KDY;</a:t>
            </a:r>
          </a:p>
          <a:p>
            <a:r>
              <a:rPr lang="cs-CZ" sz="3400" dirty="0" err="1"/>
              <a:t>Work</a:t>
            </a:r>
            <a:r>
              <a:rPr lang="cs-CZ" sz="3400" dirty="0"/>
              <a:t> = Výsledek (produkt) nebo dodávka, výsledek úsilí - jednotlivé prvky WBS;</a:t>
            </a:r>
          </a:p>
          <a:p>
            <a:r>
              <a:rPr lang="cs-CZ" sz="3400" dirty="0"/>
              <a:t>Dodávka – jedinečné a ověřitelné produkty, výsledky nebo schopnosti vykonávat nějakou službu, které musí být vyprodukovány za účelem dokončení procesu, fáze nebo projektu;  </a:t>
            </a:r>
          </a:p>
          <a:p>
            <a:r>
              <a:rPr lang="cs-CZ" sz="3400" dirty="0"/>
              <a:t>WBS slouží k nalezení a zpřehlednění všech potřebných dodávek.</a:t>
            </a:r>
          </a:p>
          <a:p>
            <a:r>
              <a:rPr lang="cs-CZ" sz="3400" dirty="0"/>
              <a:t>Uplatňuje se stromová struktura a technika dekompozice.</a:t>
            </a:r>
          </a:p>
          <a:p>
            <a:r>
              <a:rPr lang="cs-CZ" sz="3400" dirty="0"/>
              <a:t>Přístupy top – </a:t>
            </a:r>
            <a:r>
              <a:rPr lang="cs-CZ" sz="3400" dirty="0" err="1"/>
              <a:t>down</a:t>
            </a:r>
            <a:r>
              <a:rPr lang="cs-CZ" sz="3400" dirty="0"/>
              <a:t>, </a:t>
            </a:r>
            <a:r>
              <a:rPr lang="cs-CZ" sz="3400" dirty="0" err="1"/>
              <a:t>bottom</a:t>
            </a:r>
            <a:r>
              <a:rPr lang="cs-CZ" sz="3400" dirty="0"/>
              <a:t> - up.</a:t>
            </a:r>
          </a:p>
          <a:p>
            <a:r>
              <a:rPr lang="cs-CZ" sz="3400" dirty="0"/>
              <a:t>Prvky WBS opatřujeme kódem WBS.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2462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8507C1-2E42-4995-9F94-649497837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Milník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FB58CF-7EBE-43EC-957D-A9A4015DD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Jasně definovaná významná událost projektu (časový okamžik), ve které se měří rozpracovanost produktů.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70717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5F30BA-AC4C-40F4-86DD-0A7B1F1D9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milník představuje?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32C7915B-B51E-41DB-935B-9ACE18861A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77849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51D62-366F-4FF6-B383-7E565B0A7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času v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0516101-AA7F-4783-9615-D5676BE31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Plánování času klíčová součást plánování projektu.</a:t>
            </a:r>
          </a:p>
          <a:p>
            <a:r>
              <a:rPr lang="cs-CZ" dirty="0"/>
              <a:t>Východiskem jsou činnosti určené k realizaci (návaznost na WBS).</a:t>
            </a:r>
          </a:p>
          <a:p>
            <a:r>
              <a:rPr lang="cs-CZ" dirty="0"/>
              <a:t>Pracujeme s jednotkami dnů, u rozsáhlých projektů týdny.</a:t>
            </a:r>
          </a:p>
          <a:p>
            <a:r>
              <a:rPr lang="cs-CZ" dirty="0"/>
              <a:t>Setřídění činností a nalezení logických vazeb mezi činnostmi.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106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D2E9A5-3679-41E0-8659-58ED39470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časového plánování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1E9060-5DE3-4D25-B1F9-E3D8490F7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Úsečkové diagramy</a:t>
            </a:r>
          </a:p>
          <a:p>
            <a:pPr lvl="1"/>
            <a:r>
              <a:rPr lang="cs-CZ" dirty="0"/>
              <a:t>Znázorňují časový plán činností a úkolů</a:t>
            </a:r>
          </a:p>
          <a:p>
            <a:r>
              <a:rPr lang="cs-CZ" b="1" dirty="0"/>
              <a:t>Diagram milníků</a:t>
            </a:r>
          </a:p>
          <a:p>
            <a:pPr lvl="1"/>
            <a:r>
              <a:rPr lang="cs-CZ" dirty="0"/>
              <a:t>Ukazuje vybrané klíčové události</a:t>
            </a:r>
          </a:p>
          <a:p>
            <a:r>
              <a:rPr lang="cs-CZ" b="1" dirty="0"/>
              <a:t>Síťové grafy</a:t>
            </a:r>
          </a:p>
          <a:p>
            <a:pPr lvl="1"/>
            <a:r>
              <a:rPr lang="cs-CZ" dirty="0"/>
              <a:t>Znázorňují činnosti, události nebo obojí a zřetelně zobrazují jejich vzájemnou souvislost s těmi, které jim předchází nebo po nich následují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72949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53DD6-4382-4BE5-A4ED-04E3CA271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Úsečkové grafy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0C266D-D677-446D-B96D-19391F150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Nazývají se často </a:t>
            </a:r>
            <a:r>
              <a:rPr lang="cs-CZ" dirty="0" err="1"/>
              <a:t>Ganttovy</a:t>
            </a:r>
            <a:r>
              <a:rPr lang="cs-CZ" dirty="0"/>
              <a:t> diagramy</a:t>
            </a:r>
          </a:p>
          <a:p>
            <a:r>
              <a:rPr lang="cs-CZ" dirty="0"/>
              <a:t>Zavedeny během 1. světové války</a:t>
            </a:r>
          </a:p>
          <a:p>
            <a:r>
              <a:rPr lang="cs-CZ" dirty="0"/>
              <a:t>Snadná tvorba, pochopení, změna</a:t>
            </a:r>
          </a:p>
          <a:p>
            <a:r>
              <a:rPr lang="cs-CZ" dirty="0"/>
              <a:t>Znázorňují, které činnosti jsou v porovnání s plánem v předstihu nebo mají zpoždění.</a:t>
            </a:r>
          </a:p>
          <a:p>
            <a:r>
              <a:rPr lang="cs-CZ" dirty="0"/>
              <a:t>MS PROJECT – praktická ukázka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44238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5B1126-FAF5-4F22-885D-013ED4701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Praktická ukázka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7FC3448-793A-4307-BB42-C7ACD0F40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526" y="1196752"/>
            <a:ext cx="8500948" cy="502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78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65C221-5CA4-4C5F-87C6-F0F8AC247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nákladů v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8754FE-B34E-4CF6-A213-294A0A328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Náklady potřeba vidět co nejvíce realisticky.</a:t>
            </a:r>
          </a:p>
          <a:p>
            <a:r>
              <a:rPr lang="cs-CZ" dirty="0"/>
              <a:t>Do kalkulace nutno zahrnout všechny náklady (včetně interních pracovníků).</a:t>
            </a:r>
          </a:p>
          <a:p>
            <a:r>
              <a:rPr lang="cs-CZ" dirty="0"/>
              <a:t>Východiskem rozpočtu projektu je limit peněz, které má projektový manažer k dispozici.</a:t>
            </a:r>
          </a:p>
          <a:p>
            <a:r>
              <a:rPr lang="cs-CZ" dirty="0"/>
              <a:t>Zdroje krytí nejsou obvykle na této úrovni řešeny.</a:t>
            </a:r>
          </a:p>
        </p:txBody>
      </p:sp>
    </p:spTree>
    <p:extLst>
      <p:ext uri="{BB962C8B-B14F-4D97-AF65-F5344CB8AC3E}">
        <p14:creationId xmlns:p14="http://schemas.microsoft.com/office/powerpoint/2010/main" val="437365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0EC290-B1CD-4C8B-A702-C61CBCEEB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managementu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FF1A60B6-3FC5-4A38-AFC6-E7C2D404F4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3116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79457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E3F3EA-FB99-4D1D-9BD9-3D3274CCA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Odhad nákladů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EC5775-0190-47FD-B246-1EE4D9FDB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Vstupy pro odhad nákladů:</a:t>
            </a:r>
          </a:p>
          <a:p>
            <a:pPr lvl="1"/>
            <a:r>
              <a:rPr lang="cs-CZ" dirty="0"/>
              <a:t>Zakládací listina projektu;</a:t>
            </a:r>
          </a:p>
          <a:p>
            <a:pPr lvl="1"/>
            <a:r>
              <a:rPr lang="cs-CZ" dirty="0"/>
              <a:t>Definovaný rozsah projektu;</a:t>
            </a:r>
          </a:p>
          <a:p>
            <a:pPr lvl="1"/>
            <a:r>
              <a:rPr lang="cs-CZ" dirty="0"/>
              <a:t>Časový plán projektu;</a:t>
            </a:r>
          </a:p>
          <a:p>
            <a:pPr lvl="1"/>
            <a:r>
              <a:rPr lang="cs-CZ" dirty="0"/>
              <a:t>Požadavky na zdroje.</a:t>
            </a:r>
          </a:p>
          <a:p>
            <a:r>
              <a:rPr lang="cs-CZ" dirty="0"/>
              <a:t>Přístupy k odhadu:</a:t>
            </a:r>
          </a:p>
          <a:p>
            <a:pPr lvl="1"/>
            <a:r>
              <a:rPr lang="cs-CZ" dirty="0"/>
              <a:t>Analogie;</a:t>
            </a:r>
          </a:p>
          <a:p>
            <a:pPr lvl="1"/>
            <a:r>
              <a:rPr lang="cs-CZ" dirty="0"/>
              <a:t>Stanovení hrubého rozpočtu pomocí parametrů (např. ve stavebnictví orientační náklady na 1m3 obestavěného prostoru podle typu konstrukce a využití);</a:t>
            </a:r>
          </a:p>
          <a:p>
            <a:pPr lvl="1"/>
            <a:r>
              <a:rPr lang="cs-CZ" dirty="0"/>
              <a:t>Agregace pracovních balíků;</a:t>
            </a:r>
          </a:p>
          <a:p>
            <a:r>
              <a:rPr lang="cs-CZ" dirty="0"/>
              <a:t>Výpočet přímých a nepřímých nákladů.</a:t>
            </a:r>
          </a:p>
        </p:txBody>
      </p:sp>
    </p:spTree>
    <p:extLst>
      <p:ext uri="{BB962C8B-B14F-4D97-AF65-F5344CB8AC3E}">
        <p14:creationId xmlns:p14="http://schemas.microsoft.com/office/powerpoint/2010/main" val="31715761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7957C1-D019-4A90-AE0D-730D9F457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 a finanční plán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B22920-1426-4CBA-8FFC-0FF790BBD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Rozpočet projektu detailně specifikuje jednotlivé výdaje/náklade projektu.</a:t>
            </a:r>
          </a:p>
          <a:p>
            <a:r>
              <a:rPr lang="cs-CZ" dirty="0"/>
              <a:t>Může být doplněn o rozpis zdrojů příjmů/výnosů/ zdrojů krytí nákladů.</a:t>
            </a:r>
          </a:p>
          <a:p>
            <a:r>
              <a:rPr lang="cs-CZ" dirty="0"/>
              <a:t>Finanční plán se skládá z plánu čerpání výdajů a případně i plánu zdrojů výdajů. </a:t>
            </a:r>
          </a:p>
          <a:p>
            <a:r>
              <a:rPr lang="cs-CZ" dirty="0"/>
              <a:t>Rozpis výdajů projektu v čase.</a:t>
            </a:r>
          </a:p>
          <a:p>
            <a:r>
              <a:rPr lang="cs-CZ" dirty="0"/>
              <a:t>Volíme vždy takovou formu, která umožní snadnou kontrolu.</a:t>
            </a:r>
          </a:p>
        </p:txBody>
      </p:sp>
    </p:spTree>
    <p:extLst>
      <p:ext uri="{BB962C8B-B14F-4D97-AF65-F5344CB8AC3E}">
        <p14:creationId xmlns:p14="http://schemas.microsoft.com/office/powerpoint/2010/main" val="15554685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AA814A-18B8-4522-B786-89880977C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kvality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71D665-0B81-4D5E-8D47-4EFB07D8B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Kvalita projektu = souhrn všech znaků produktu nebo služby, které ovlivňují jejich schopnost uspokojit stanovené a předpokládané potřeby zákazníka. </a:t>
            </a:r>
          </a:p>
          <a:p>
            <a:r>
              <a:rPr lang="cs-CZ" dirty="0">
                <a:solidFill>
                  <a:srgbClr val="FF0000"/>
                </a:solidFill>
              </a:rPr>
              <a:t>Ve vztahu k projektu dvě hlediska kvality: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Kvalita procesů projektu;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Kvalita produktu projektu.</a:t>
            </a:r>
          </a:p>
          <a:p>
            <a:r>
              <a:rPr lang="cs-CZ" dirty="0">
                <a:solidFill>
                  <a:srgbClr val="FF0000"/>
                </a:solidFill>
              </a:rPr>
              <a:t>Tři hlavní procesy řízení kvality v rámci projektu: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Plánování řízení kvality;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Ujišťování se o kvalitě;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Kontrola kvality.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25852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299FD2-C9E1-4EB3-9C72-74EF4BDB9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Získávání a výběr lidí do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9FEA94-A6A4-4F7F-82D9-C343A89E6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Najít a přijmout lidi do pracovního poměru;</a:t>
            </a:r>
          </a:p>
          <a:p>
            <a:r>
              <a:rPr lang="cs-CZ" dirty="0"/>
              <a:t>Najmout specialisty na kratší dobu;</a:t>
            </a:r>
          </a:p>
          <a:p>
            <a:r>
              <a:rPr lang="cs-CZ" dirty="0"/>
              <a:t>Zadat práci externě.</a:t>
            </a:r>
          </a:p>
          <a:p>
            <a:endParaRPr lang="cs-CZ" dirty="0"/>
          </a:p>
          <a:p>
            <a:r>
              <a:rPr lang="cs-CZ" b="1" dirty="0"/>
              <a:t>Nutné požadavky </a:t>
            </a:r>
            <a:r>
              <a:rPr lang="cs-CZ" dirty="0"/>
              <a:t>– nesplňuje-li kandidát, nelze jej do týmu přijmout.</a:t>
            </a:r>
          </a:p>
          <a:p>
            <a:r>
              <a:rPr lang="cs-CZ" b="1" dirty="0"/>
              <a:t>Vhodné požadavky </a:t>
            </a:r>
            <a:r>
              <a:rPr lang="cs-CZ" dirty="0"/>
              <a:t>– tyto požadavky nejsou nutné, ale jsou pro uchazeče pozitivní.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06950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9B702D-FC27-49C7-BE49-02AAC7648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Virtuální týmy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918256-6A8D-40E2-9B84-9EA6A11CB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Týmy složené z lidí pracujících na různých místech, v různých časových pásmech aniž by se fyzicky setkali.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C67F6E5-C386-4DC5-AEE9-3EA7A9CEC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429000"/>
            <a:ext cx="6133108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872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62DB8D-EC4C-4BC3-88BB-46A0DF70A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Nutné charakteristiky týmu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78ADFB-57B6-4F4B-ACD3-2E28E098A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Společný cíl</a:t>
            </a:r>
          </a:p>
          <a:p>
            <a:r>
              <a:rPr lang="cs-CZ" dirty="0"/>
              <a:t>Vzájemná odpovědnost</a:t>
            </a:r>
          </a:p>
          <a:p>
            <a:r>
              <a:rPr lang="cs-CZ" dirty="0"/>
              <a:t>Společná akceschopnost</a:t>
            </a:r>
          </a:p>
          <a:p>
            <a:r>
              <a:rPr lang="cs-CZ" dirty="0"/>
              <a:t>Konstruktivní konflikty</a:t>
            </a:r>
          </a:p>
          <a:p>
            <a:r>
              <a:rPr lang="cs-CZ" dirty="0"/>
              <a:t>Vzájemná důvěra a společná sebedůvěra</a:t>
            </a:r>
          </a:p>
          <a:p>
            <a:r>
              <a:rPr lang="cs-CZ" dirty="0"/>
              <a:t>Vzájemná otevřenost a informovanost</a:t>
            </a:r>
          </a:p>
          <a:p>
            <a:r>
              <a:rPr lang="cs-CZ" dirty="0"/>
              <a:t>Společné sebeuvědomění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86786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10BA38-83F9-4303-9115-C1E12BBF2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projektového týmu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6742A0-EC5E-4911-925D-7DB19D666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Pozorování a komunikace se členy týmu.</a:t>
            </a:r>
          </a:p>
          <a:p>
            <a:r>
              <a:rPr lang="cs-CZ" dirty="0"/>
              <a:t>Posuzovat postup projektu.</a:t>
            </a:r>
          </a:p>
          <a:p>
            <a:r>
              <a:rPr lang="cs-CZ" dirty="0"/>
              <a:t>Řešení konfliktů.</a:t>
            </a:r>
          </a:p>
          <a:p>
            <a:endParaRPr lang="cs-CZ" dirty="0"/>
          </a:p>
          <a:p>
            <a:r>
              <a:rPr lang="cs-CZ" dirty="0"/>
              <a:t>Výstupy:</a:t>
            </a:r>
          </a:p>
          <a:p>
            <a:pPr lvl="1"/>
            <a:r>
              <a:rPr lang="cs-CZ" dirty="0"/>
              <a:t>Plán řízení lidských zdrojů.</a:t>
            </a:r>
          </a:p>
          <a:p>
            <a:pPr lvl="1"/>
            <a:r>
              <a:rPr lang="cs-CZ" dirty="0"/>
              <a:t>Dokumenty potvrzující alokaci lidí do projektu.</a:t>
            </a:r>
          </a:p>
          <a:p>
            <a:pPr lvl="1"/>
            <a:r>
              <a:rPr lang="cs-CZ" dirty="0"/>
              <a:t>Nástroje osobní hodnocení.</a:t>
            </a:r>
          </a:p>
          <a:p>
            <a:pPr lvl="1"/>
            <a:r>
              <a:rPr lang="cs-CZ" dirty="0"/>
              <a:t>Seznam problémů vznikající v průběhu realizace projektu, jež je nutno řešit.</a:t>
            </a:r>
          </a:p>
          <a:p>
            <a:pPr lvl="1"/>
            <a:r>
              <a:rPr lang="cs-CZ" dirty="0"/>
              <a:t>Reporty o průběhu projektu.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53511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E9264F-20E4-45A9-BF14-461AEAA62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komunikace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985B7B-FC93-4AD9-BECF-192195639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Dobře zvládnutá komunikace je základem pro úspěšný projekt!</a:t>
            </a:r>
          </a:p>
          <a:p>
            <a:r>
              <a:rPr lang="cs-CZ" dirty="0"/>
              <a:t>Řízení komunikace zahrnuje:</a:t>
            </a:r>
          </a:p>
          <a:p>
            <a:pPr lvl="1"/>
            <a:r>
              <a:rPr lang="cs-CZ" dirty="0"/>
              <a:t>plánování, </a:t>
            </a:r>
          </a:p>
          <a:p>
            <a:pPr lvl="1"/>
            <a:r>
              <a:rPr lang="cs-CZ" dirty="0"/>
              <a:t>sběr, </a:t>
            </a:r>
          </a:p>
          <a:p>
            <a:pPr lvl="1"/>
            <a:r>
              <a:rPr lang="cs-CZ" dirty="0"/>
              <a:t>distribuci,			projektových informací </a:t>
            </a:r>
          </a:p>
          <a:p>
            <a:pPr lvl="1"/>
            <a:r>
              <a:rPr lang="cs-CZ" dirty="0"/>
              <a:t>sledování, </a:t>
            </a:r>
          </a:p>
          <a:p>
            <a:pPr lvl="1"/>
            <a:r>
              <a:rPr lang="cs-CZ" dirty="0"/>
              <a:t>ukládání</a:t>
            </a:r>
          </a:p>
        </p:txBody>
      </p:sp>
      <p:sp>
        <p:nvSpPr>
          <p:cNvPr id="4" name="Pravá složená závorka 3">
            <a:extLst>
              <a:ext uri="{FF2B5EF4-FFF2-40B4-BE49-F238E27FC236}">
                <a16:creationId xmlns:a16="http://schemas.microsoft.com/office/drawing/2014/main" id="{2D786D83-8AFA-4BEF-8C07-7E1CD3DA915F}"/>
              </a:ext>
            </a:extLst>
          </p:cNvPr>
          <p:cNvSpPr/>
          <p:nvPr/>
        </p:nvSpPr>
        <p:spPr>
          <a:xfrm>
            <a:off x="2987824" y="3429000"/>
            <a:ext cx="360040" cy="2232248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28699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2B1C8-6359-4A58-B623-BF59EBA8C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Formy a podoby komunikace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C3E5AA-ED99-400B-A0EB-D24DFF544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Interní a externí komunikace;</a:t>
            </a:r>
          </a:p>
          <a:p>
            <a:r>
              <a:rPr lang="cs-CZ" dirty="0"/>
              <a:t>Formální a neformální komunikace;</a:t>
            </a:r>
          </a:p>
          <a:p>
            <a:r>
              <a:rPr lang="cs-CZ" dirty="0"/>
              <a:t>Komunikace po vertikále a po horizontále;</a:t>
            </a:r>
          </a:p>
          <a:p>
            <a:r>
              <a:rPr lang="cs-CZ" dirty="0"/>
              <a:t>Oficiální a neoficiální komunikace;</a:t>
            </a:r>
          </a:p>
          <a:p>
            <a:r>
              <a:rPr lang="cs-CZ" dirty="0"/>
              <a:t>Písemná, verbální a neverbální komunikace.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56995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085C61-D28F-4FD7-869B-E7082C48A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ighlight>
                  <a:srgbClr val="00FFFF"/>
                </a:highlight>
              </a:rPr>
              <a:t>Realizace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71F9FA-D98E-4F35-880F-6F34E4CDD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Směrné plány – harmonogram, rozpočet a WBS.</a:t>
            </a:r>
          </a:p>
          <a:p>
            <a:r>
              <a:rPr lang="cs-CZ" dirty="0"/>
              <a:t>Zahájení vlastní realizace na setkání důležitých zainteresovaných stran.</a:t>
            </a:r>
          </a:p>
          <a:p>
            <a:pPr lvl="1"/>
            <a:r>
              <a:rPr lang="cs-CZ" dirty="0"/>
              <a:t>Agenda setkání:</a:t>
            </a:r>
          </a:p>
          <a:p>
            <a:pPr lvl="2"/>
            <a:r>
              <a:rPr lang="cs-CZ" dirty="0"/>
              <a:t>Představení členů projektového týmu;</a:t>
            </a:r>
          </a:p>
          <a:p>
            <a:pPr lvl="2"/>
            <a:r>
              <a:rPr lang="cs-CZ" dirty="0"/>
              <a:t>Název a cíl projektu;</a:t>
            </a:r>
          </a:p>
          <a:p>
            <a:pPr lvl="2"/>
            <a:r>
              <a:rPr lang="cs-CZ" dirty="0"/>
              <a:t>Výstupy projektu;</a:t>
            </a:r>
          </a:p>
          <a:p>
            <a:pPr lvl="2"/>
            <a:r>
              <a:rPr lang="cs-CZ" dirty="0"/>
              <a:t>Proč je projekt realizován a jaké by měl mít přínosy;</a:t>
            </a:r>
          </a:p>
          <a:p>
            <a:pPr lvl="2"/>
            <a:r>
              <a:rPr lang="cs-CZ" dirty="0"/>
              <a:t>Hlavní harmonogram;</a:t>
            </a:r>
          </a:p>
          <a:p>
            <a:pPr lvl="2"/>
            <a:r>
              <a:rPr lang="cs-CZ" dirty="0"/>
              <a:t>Rozpočet;</a:t>
            </a:r>
          </a:p>
          <a:p>
            <a:pPr lvl="2"/>
            <a:r>
              <a:rPr lang="cs-CZ" dirty="0"/>
              <a:t>Matice zodpovědnosti projektu;</a:t>
            </a:r>
          </a:p>
          <a:p>
            <a:pPr lvl="2"/>
            <a:r>
              <a:rPr lang="cs-CZ" dirty="0"/>
              <a:t>Hlavní rizika a omezení;</a:t>
            </a:r>
          </a:p>
          <a:p>
            <a:pPr lvl="2"/>
            <a:r>
              <a:rPr lang="cs-CZ" dirty="0"/>
              <a:t>Jak bude probíhat sledování a kontrola projektu;</a:t>
            </a:r>
          </a:p>
          <a:p>
            <a:pPr lvl="2"/>
            <a:r>
              <a:rPr lang="cs-CZ" dirty="0"/>
              <a:t>Jak budou probíhat změny;</a:t>
            </a:r>
          </a:p>
          <a:p>
            <a:pPr lvl="2"/>
            <a:r>
              <a:rPr lang="cs-CZ" dirty="0"/>
              <a:t>Jak bude probíhat komunikace na projektu.</a:t>
            </a:r>
          </a:p>
          <a:p>
            <a:pPr lvl="1"/>
            <a:r>
              <a:rPr lang="cs-CZ" dirty="0"/>
              <a:t>V průběhu realizace  - řízení, sledování a porovnávání průběhu s plánem.</a:t>
            </a:r>
          </a:p>
          <a:p>
            <a:pPr lvl="1"/>
            <a:r>
              <a:rPr lang="cs-CZ" dirty="0"/>
              <a:t>Na základě zjištěných odchylek korekční opatření nebo tvorba nového směrného plánu; </a:t>
            </a:r>
            <a:r>
              <a:rPr lang="cs-CZ" b="1" i="1" dirty="0"/>
              <a:t>řízení podle odchylek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Na závěr realizace – předávání a akceptace jednotlivých výstupů.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3043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6B9AB7-9B68-4983-8ABD-7FD7039B6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pilíře managementu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7E68FF-C5C9-4550-9AE8-F2292C01A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Znalosti a dovednosti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Myšlení a jeho ovlivňování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Zabývání se spolupracovníky</a:t>
            </a:r>
          </a:p>
        </p:txBody>
      </p:sp>
    </p:spTree>
    <p:extLst>
      <p:ext uri="{BB962C8B-B14F-4D97-AF65-F5344CB8AC3E}">
        <p14:creationId xmlns:p14="http://schemas.microsoft.com/office/powerpoint/2010/main" val="17048929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05FBD9-6CA9-43BD-A1E4-ED2AE2EF1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Reporting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9B6031-1FDF-4661-9A5C-9BE8B030F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Podávání zprav o průběhu jednotlivých činností projektu.</a:t>
            </a:r>
          </a:p>
          <a:p>
            <a:r>
              <a:rPr lang="cs-CZ" dirty="0"/>
              <a:t>Pro efektivní reporting je vhodné stanovit:</a:t>
            </a:r>
          </a:p>
          <a:p>
            <a:pPr lvl="1"/>
            <a:r>
              <a:rPr lang="cs-CZ" dirty="0"/>
              <a:t>Kdo bude podávat zprávy;</a:t>
            </a:r>
          </a:p>
          <a:p>
            <a:pPr lvl="1"/>
            <a:r>
              <a:rPr lang="cs-CZ" dirty="0"/>
              <a:t>Komu budou zprávy podávány;</a:t>
            </a:r>
          </a:p>
          <a:p>
            <a:pPr lvl="1"/>
            <a:r>
              <a:rPr lang="cs-CZ" dirty="0"/>
              <a:t>Jaký bude obsah zpráv;</a:t>
            </a:r>
          </a:p>
          <a:p>
            <a:pPr lvl="1"/>
            <a:r>
              <a:rPr lang="cs-CZ" dirty="0"/>
              <a:t>Jaká bude forma zpráv;</a:t>
            </a:r>
          </a:p>
          <a:p>
            <a:pPr lvl="1"/>
            <a:r>
              <a:rPr lang="cs-CZ" dirty="0"/>
              <a:t>Kdy budou zprávy podány;</a:t>
            </a:r>
          </a:p>
          <a:p>
            <a:pPr lvl="1"/>
            <a:r>
              <a:rPr lang="cs-CZ" dirty="0"/>
              <a:t>Jakým způsobem budou zprávy předány.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21937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C18FE8-F98A-4AC0-997A-09EF096A8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Metody k porovnání plánu se skutečností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5AE5E69-016A-483E-88BA-ACFF2EFD7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Metody procentuálního plnění;</a:t>
            </a:r>
          </a:p>
          <a:p>
            <a:r>
              <a:rPr lang="cs-CZ" b="1" dirty="0"/>
              <a:t>Stavové metody sledování projektu;</a:t>
            </a:r>
          </a:p>
          <a:p>
            <a:r>
              <a:rPr lang="cs-CZ" dirty="0"/>
              <a:t>Metody řízení dosažené hodnoty EVM;</a:t>
            </a:r>
          </a:p>
          <a:p>
            <a:r>
              <a:rPr lang="cs-CZ" b="1" dirty="0"/>
              <a:t>Milníková metoda MTA</a:t>
            </a:r>
            <a:r>
              <a:rPr lang="cs-CZ" dirty="0"/>
              <a:t>;</a:t>
            </a:r>
          </a:p>
          <a:p>
            <a:r>
              <a:rPr lang="cs-CZ" dirty="0"/>
              <a:t>Různé specializované firemní metody navržené k vyhodnocení stavu projektu;</a:t>
            </a:r>
          </a:p>
          <a:p>
            <a:r>
              <a:rPr lang="cs-CZ" dirty="0"/>
              <a:t>Metody určené pro specializované projekty.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25171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8507C1-2E42-4995-9F94-649497837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Milník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FB58CF-7EBE-43EC-957D-A9A4015DD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Jasně definovaná významná událost projektu (časový okamžik), ve které se měří rozpracovanost produktů.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98529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5B1126-FAF5-4F22-885D-013ED4701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Plán/</a:t>
            </a:r>
            <a:r>
              <a:rPr lang="cs-CZ" dirty="0" err="1"/>
              <a:t>baseline</a:t>
            </a:r>
            <a:r>
              <a:rPr lang="cs-CZ" dirty="0"/>
              <a:t> vs realita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7FC3448-793A-4307-BB42-C7ACD0F40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526" y="1196752"/>
            <a:ext cx="8500948" cy="502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631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171C8F-05D9-4B58-AC61-25EA2BF84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Krize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C9D613-51AE-4EE0-AE91-3E79EAFAC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Krize – mimořádně složitá, obtížná a tísnivá situace, kdy je zásadně narušeno fungování běžných procesů a dochází k rozhodujícím změnám směrem k velmi špatné až nebezpečné situaci. </a:t>
            </a:r>
          </a:p>
          <a:p>
            <a:r>
              <a:rPr lang="cs-CZ" dirty="0"/>
              <a:t>Potřeba stanovení indikátorů krize, systémy včasného varování. </a:t>
            </a:r>
          </a:p>
          <a:p>
            <a:r>
              <a:rPr lang="cs-CZ" b="1" dirty="0">
                <a:solidFill>
                  <a:srgbClr val="FF0000"/>
                </a:solidFill>
              </a:rPr>
              <a:t>Nejhorší reakcí na krizi je tento stav popírat, zapírat a ignorovat!</a:t>
            </a:r>
          </a:p>
          <a:p>
            <a:r>
              <a:rPr lang="cs-CZ" dirty="0"/>
              <a:t>Ustanovení krizového štábu včele se zkušeným manažerem cestou ke zdolání krize.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69228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AC91A2-F73B-4A85-921E-74161AB2A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Stádia krize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E672D40D-E653-4545-B550-15E89D7432E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2756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AD6A9B-223F-4114-B0B6-CD13B7D69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Kroky krizového managementu v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9418C97-2643-4082-8B97-C004ED0B8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Zastavení zhoubného působení krize;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Identifikace příčin krize;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Odstranění příčin krize a dopadů krize;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Navození běžného operativního řízení projektu;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Zpracování opatření na zamezení dalších, podobných krizí.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40798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9C1A63-81D0-49C8-A707-3C567B28C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Desatero krizového manažera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145614-2545-445B-90E3-1CCE2E800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Uklidněte sebe, uklidněte ostatní.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Blesková analýza situace.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Plán akce.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Informování nadřízeného.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Zbavení se všeho, co nemusíme teď hned.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Připravit si krizovou komunikaci.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Sestavit tým krizového managementu.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Dát se do práce, monitorovat pokrok, přijímat rychlá rozhodnutí.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Připravovat řešení po krizi.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Ukončit krizi správně a připravit se na další.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6272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224D9F-76F0-4DC0-8A49-05240B6F2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254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Proces řízení změny – </a:t>
            </a:r>
            <a:r>
              <a:rPr lang="cs-CZ" dirty="0" err="1"/>
              <a:t>change</a:t>
            </a:r>
            <a:r>
              <a:rPr lang="cs-CZ" dirty="0"/>
              <a:t> management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4DC788-A6AD-406C-B25C-CA32B1A9C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cs-CZ" dirty="0">
                <a:solidFill>
                  <a:srgbClr val="FF0000"/>
                </a:solidFill>
              </a:rPr>
              <a:t>Fáze – Identifikace změny;</a:t>
            </a:r>
          </a:p>
          <a:p>
            <a:pPr marL="749808" lvl="1" indent="-457200">
              <a:buFont typeface="+mj-lt"/>
              <a:buAutoNum type="alphaLcParenR"/>
            </a:pPr>
            <a:r>
              <a:rPr lang="cs-CZ" dirty="0"/>
              <a:t>Předložení požadavku na změnu;</a:t>
            </a:r>
          </a:p>
          <a:p>
            <a:pPr marL="749808" lvl="1" indent="-457200">
              <a:buFont typeface="+mj-lt"/>
              <a:buAutoNum type="alphaLcParenR"/>
            </a:pPr>
            <a:r>
              <a:rPr lang="cs-CZ" dirty="0"/>
              <a:t>Registrace návrhu na změnu;</a:t>
            </a:r>
          </a:p>
          <a:p>
            <a:pPr marL="749808" lvl="1" indent="-457200">
              <a:buFont typeface="+mj-lt"/>
              <a:buAutoNum type="alphaLcParenR"/>
            </a:pPr>
            <a:r>
              <a:rPr lang="cs-CZ" dirty="0"/>
              <a:t>Analýza změny;</a:t>
            </a:r>
          </a:p>
          <a:p>
            <a:pPr marL="749808" lvl="1" indent="-457200">
              <a:buFont typeface="+mj-lt"/>
              <a:buAutoNum type="alphaLcParenR"/>
            </a:pPr>
            <a:r>
              <a:rPr lang="cs-CZ" dirty="0"/>
              <a:t>Rozhodnutí o změně;</a:t>
            </a:r>
          </a:p>
          <a:p>
            <a:pPr marL="457200" indent="-457200">
              <a:buAutoNum type="arabicPeriod"/>
            </a:pPr>
            <a:r>
              <a:rPr lang="cs-CZ" dirty="0">
                <a:solidFill>
                  <a:srgbClr val="FF0000"/>
                </a:solidFill>
              </a:rPr>
              <a:t>Fáze – Implementace schválené změny;</a:t>
            </a:r>
          </a:p>
          <a:p>
            <a:pPr marL="749808" lvl="1" indent="-457200">
              <a:buFont typeface="+mj-lt"/>
              <a:buAutoNum type="alphaLcParenR"/>
            </a:pPr>
            <a:r>
              <a:rPr lang="cs-CZ" dirty="0"/>
              <a:t>Realizace schválené změny;</a:t>
            </a:r>
          </a:p>
          <a:p>
            <a:pPr marL="749808" lvl="1" indent="-457200">
              <a:buFont typeface="+mj-lt"/>
              <a:buAutoNum type="alphaLcParenR"/>
            </a:pPr>
            <a:r>
              <a:rPr lang="cs-CZ" dirty="0"/>
              <a:t>Prověření implementace schválené změny;</a:t>
            </a:r>
          </a:p>
          <a:p>
            <a:pPr marL="749808" lvl="1" indent="-457200">
              <a:buFont typeface="+mj-lt"/>
              <a:buAutoNum type="alphaLcParenR"/>
            </a:pPr>
            <a:r>
              <a:rPr lang="cs-CZ" dirty="0"/>
              <a:t>Případná realizace nápravných opatření;</a:t>
            </a:r>
          </a:p>
          <a:p>
            <a:pPr marL="457200" indent="-457200">
              <a:buAutoNum type="arabicPeriod"/>
            </a:pPr>
            <a:r>
              <a:rPr lang="cs-CZ" dirty="0">
                <a:solidFill>
                  <a:srgbClr val="FF0000"/>
                </a:solidFill>
              </a:rPr>
              <a:t>Fáze – ukončení. </a:t>
            </a:r>
          </a:p>
          <a:p>
            <a:pPr marL="749808" lvl="1" indent="-457200">
              <a:buFont typeface="+mj-lt"/>
              <a:buAutoNum type="alphaLcParenR"/>
            </a:pPr>
            <a:r>
              <a:rPr lang="cs-CZ" dirty="0"/>
              <a:t>Zpracování závěrečné zprávy.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77046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38D1A7-D067-129A-40B7-7E34AC53E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DE2A120-FA31-3283-1462-E799E9A02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336" y="692696"/>
            <a:ext cx="7597327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54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F4FC7-2F32-4406-954D-8E5AD6FFE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Manažerské funkce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075927C4-316A-4142-A561-114E4A618F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1857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5D02C4BF-DFF7-4A91-A062-074BE2826EA9}"/>
              </a:ext>
            </a:extLst>
          </p:cNvPr>
          <p:cNvCxnSpPr/>
          <p:nvPr/>
        </p:nvCxnSpPr>
        <p:spPr>
          <a:xfrm flipH="1">
            <a:off x="2555776" y="1124744"/>
            <a:ext cx="1224136" cy="144016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9EF3CD56-A322-42A7-B7C8-C93A4EC66EAA}"/>
              </a:ext>
            </a:extLst>
          </p:cNvPr>
          <p:cNvCxnSpPr/>
          <p:nvPr/>
        </p:nvCxnSpPr>
        <p:spPr>
          <a:xfrm>
            <a:off x="5220072" y="1124744"/>
            <a:ext cx="1080120" cy="1512168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39892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A2FE38-9931-4D80-9832-C6939FD22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ukončení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F4F35AB-3BF1-4703-BD50-C99BF115F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Vypracování závěrečné zprávy o projektu.</a:t>
            </a:r>
          </a:p>
          <a:p>
            <a:r>
              <a:rPr lang="cs-CZ" dirty="0"/>
              <a:t>Rozpuštění projektového týmu.</a:t>
            </a:r>
          </a:p>
          <a:p>
            <a:r>
              <a:rPr lang="cs-CZ" dirty="0"/>
              <a:t>Ukončení veškerých procesů projektu.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81057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470F53-0E0A-B09F-35FB-E0A9536EF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E5156B2-DA8F-A004-CC1E-7DD303C62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664" y="188640"/>
            <a:ext cx="7285704" cy="6737819"/>
          </a:xfrm>
        </p:spPr>
      </p:pic>
    </p:spTree>
    <p:extLst>
      <p:ext uri="{BB962C8B-B14F-4D97-AF65-F5344CB8AC3E}">
        <p14:creationId xmlns:p14="http://schemas.microsoft.com/office/powerpoint/2010/main" val="30693528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B6C59-27D2-4D11-A53D-AFE292E42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Ukončení etap a fází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D24CD44-6F8E-4D18-B57D-C1F4A6018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případě ukončování dílčích částí projektu bude ukončení etap méně formální.</a:t>
            </a:r>
          </a:p>
          <a:p>
            <a:r>
              <a:rPr lang="cs-CZ" dirty="0"/>
              <a:t>Je vodné provést ověření plánu následujících etap.</a:t>
            </a:r>
          </a:p>
        </p:txBody>
      </p:sp>
    </p:spTree>
    <p:extLst>
      <p:ext uri="{BB962C8B-B14F-4D97-AF65-F5344CB8AC3E}">
        <p14:creationId xmlns:p14="http://schemas.microsoft.com/office/powerpoint/2010/main" val="35337423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2633FE-1447-463B-8435-099803CEE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Mimořádné ukončení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88B286-8822-44FE-8444-F0E93D20D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Ukončení projektu, aniž by byla splněna podmínka ukončení projektu.</a:t>
            </a:r>
          </a:p>
          <a:p>
            <a:r>
              <a:rPr lang="cs-CZ" dirty="0"/>
              <a:t>Pravomoc mimořádně ukončit projekt má sponzor projektu, který podepsal listinu zakládající projekt, případně musí souhlasit řídící výbor.</a:t>
            </a:r>
          </a:p>
          <a:p>
            <a:r>
              <a:rPr lang="cs-CZ" dirty="0"/>
              <a:t>Jestliže je projekt předmětem smluvního vztahu, musí s mimořádným ukončením projektu souhlasit smluvní strany.</a:t>
            </a:r>
          </a:p>
        </p:txBody>
      </p:sp>
    </p:spTree>
    <p:extLst>
      <p:ext uri="{BB962C8B-B14F-4D97-AF65-F5344CB8AC3E}">
        <p14:creationId xmlns:p14="http://schemas.microsoft.com/office/powerpoint/2010/main" val="21666844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03F226-A3B8-4D4C-B3D6-11C870B5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Důvody mimořádného ukončení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A8BDF4-DF62-4549-A098-3447366B3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Pominul důvod dosáhnout cíl.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Rozhodnutí vedení např. v důsledku změny firemní strategie.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Cíl projektu a podmínky realizace jsou nereálné, či byly špatně nastaveny.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Neperspektivní či nesprávný způsob řešení.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Vyšší moc (např. válka, náboženské střety)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Zásadně se změnil cíl nebo podmínky cesty k cíli.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Katastrofická událost.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9319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D36168-6324-F29A-63C2-52CEA7C37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Tradiční vs. Agilní projektové řízení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A9FE8A8-9940-A8EC-D60B-DE5C46478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68760"/>
            <a:ext cx="4524375" cy="237172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CCEA4C9-2299-FC40-3C27-1AA785108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160977"/>
            <a:ext cx="3732607" cy="283959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69BA26B-9903-A237-7DFE-396A88DA5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15" y="3933056"/>
            <a:ext cx="3844479" cy="256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901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EDF519-B210-65E0-B443-070FCDA5D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Tradiční projektové řízení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5B91AF5-EA0E-1673-CF18-811C21115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5908" y="1844824"/>
            <a:ext cx="6672184" cy="3739902"/>
          </a:xfrm>
        </p:spPr>
      </p:pic>
    </p:spTree>
    <p:extLst>
      <p:ext uri="{BB962C8B-B14F-4D97-AF65-F5344CB8AC3E}">
        <p14:creationId xmlns:p14="http://schemas.microsoft.com/office/powerpoint/2010/main" val="13632754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1ADB73-4863-3C10-F781-6D96DFB04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Agilní projektové 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A811A2-75BC-7C33-68E2-67BF8BF50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Agilní – hbitý, flexibilní</a:t>
            </a:r>
          </a:p>
          <a:p>
            <a:r>
              <a:rPr lang="cs-CZ" dirty="0"/>
              <a:t>Původ v IT – postupné dodávky projektu</a:t>
            </a:r>
          </a:p>
          <a:p>
            <a:r>
              <a:rPr lang="cs-CZ" dirty="0"/>
              <a:t>Specifické nástroje:</a:t>
            </a:r>
          </a:p>
          <a:p>
            <a:pPr lvl="1"/>
            <a:r>
              <a:rPr lang="cs-CZ" dirty="0"/>
              <a:t>SCRUM</a:t>
            </a:r>
          </a:p>
          <a:p>
            <a:pPr lvl="2"/>
            <a:r>
              <a:rPr lang="cs-CZ" dirty="0"/>
              <a:t>Sprint, Daily stand-up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F711E7-B404-6810-0E4B-45BA2EFFC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293096"/>
            <a:ext cx="4429540" cy="246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1504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0189D4-E47D-5FD1-97B4-475B07CF7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Best </a:t>
            </a:r>
            <a:r>
              <a:rPr lang="cs-CZ" dirty="0" err="1"/>
              <a:t>practices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A8DA46-CEC4-92EA-E8E3-454D4ADC7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80/20 – </a:t>
            </a:r>
            <a:r>
              <a:rPr lang="cs-CZ" dirty="0" err="1"/>
              <a:t>Parreto</a:t>
            </a:r>
            <a:r>
              <a:rPr lang="cs-CZ" dirty="0"/>
              <a:t> – úspěch se tvoří na začátku při plánování projektu</a:t>
            </a:r>
          </a:p>
          <a:p>
            <a:r>
              <a:rPr lang="cs-CZ" dirty="0"/>
              <a:t>Komunikace není nikdy dost</a:t>
            </a:r>
          </a:p>
          <a:p>
            <a:r>
              <a:rPr lang="cs-CZ" dirty="0"/>
              <a:t>Správný výběr členů projektového týmu</a:t>
            </a:r>
          </a:p>
          <a:p>
            <a:r>
              <a:rPr lang="cs-CZ" dirty="0"/>
              <a:t>Nezapomínat na project charter</a:t>
            </a:r>
          </a:p>
          <a:p>
            <a:r>
              <a:rPr lang="cs-CZ" dirty="0"/>
              <a:t>Využívejte nástroje</a:t>
            </a:r>
          </a:p>
          <a:p>
            <a:r>
              <a:rPr lang="cs-CZ" dirty="0"/>
              <a:t>Zase ta komunikace !!!</a:t>
            </a:r>
          </a:p>
          <a:p>
            <a:r>
              <a:rPr lang="cs-CZ" dirty="0"/>
              <a:t>Soustřeďte se na zákazníka projektu</a:t>
            </a:r>
          </a:p>
          <a:p>
            <a:r>
              <a:rPr lang="cs-CZ" dirty="0"/>
              <a:t>Nepodceňuj rizika projektu</a:t>
            </a:r>
          </a:p>
          <a:p>
            <a:r>
              <a:rPr lang="cs-CZ" dirty="0"/>
              <a:t>Neboj se změny</a:t>
            </a:r>
          </a:p>
        </p:txBody>
      </p:sp>
    </p:spTree>
    <p:extLst>
      <p:ext uri="{BB962C8B-B14F-4D97-AF65-F5344CB8AC3E}">
        <p14:creationId xmlns:p14="http://schemas.microsoft.com/office/powerpoint/2010/main" val="7254970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74FCEF-90CB-8FD4-9992-0D3F5FFF2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3C9265-D15B-FA28-3138-A8F09A95C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BADF5AD-6C39-1BC6-6BE7-F60927AB4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7" y="404664"/>
            <a:ext cx="717232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0C3FD6-89C4-4B0E-A4A1-BFD0620C6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Sekvenční manažerské funkce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922D9F00-9B51-4857-9145-ABDB8650FC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319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290904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4D4423-5424-4732-8601-9344B894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971" y="1783959"/>
            <a:ext cx="3483937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6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Děkuji za pozornost.</a:t>
            </a:r>
          </a:p>
        </p:txBody>
      </p:sp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727E684-859A-44F9-9365-7663BF067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36" y="1155447"/>
            <a:ext cx="3035882" cy="317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14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DD6B3E-1800-4FC1-96DC-D9BB41476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Průběžné manažerské funkce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4D481879-7E66-4789-ADAB-4E26205ABA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361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8002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Metadata/LabelInfo.xml><?xml version="1.0" encoding="utf-8"?>
<clbl:labelList xmlns:clbl="http://schemas.microsoft.com/office/2020/mipLabelMetadata">
  <clbl:label id="{1717d80d-b29e-4564-bcc8-1d711dae1c3a}" enabled="1" method="Privileged" siteId="{96ece526-9c7d-48b0-8daf-8b93c90a5d1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2211</Words>
  <Application>Microsoft Office PowerPoint</Application>
  <PresentationFormat>Předvádění na obrazovce (4:3)</PresentationFormat>
  <Paragraphs>418</Paragraphs>
  <Slides>80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80</vt:i4>
      </vt:variant>
    </vt:vector>
  </HeadingPairs>
  <TitlesOfParts>
    <vt:vector size="83" baseType="lpstr">
      <vt:lpstr>Arial</vt:lpstr>
      <vt:lpstr>Calibri</vt:lpstr>
      <vt:lpstr>Office Theme</vt:lpstr>
      <vt:lpstr>Projektový management</vt:lpstr>
      <vt:lpstr>Plán výuky</vt:lpstr>
      <vt:lpstr>1. Management</vt:lpstr>
      <vt:lpstr>Definice managementu</vt:lpstr>
      <vt:lpstr>Druhy managementu</vt:lpstr>
      <vt:lpstr>Základní pilíře managementu</vt:lpstr>
      <vt:lpstr>Manažerské funkce</vt:lpstr>
      <vt:lpstr>Sekvenční manažerské funkce</vt:lpstr>
      <vt:lpstr>Průběžné manažerské funkce</vt:lpstr>
      <vt:lpstr>Základní manažerské činnosti</vt:lpstr>
      <vt:lpstr>Definice cíle podle zásady SMART</vt:lpstr>
      <vt:lpstr>Technika organizování</vt:lpstr>
      <vt:lpstr>Hodnotový řetězec</vt:lpstr>
      <vt:lpstr>2. Strategie</vt:lpstr>
      <vt:lpstr>Prezentace aplikace PowerPoint</vt:lpstr>
      <vt:lpstr>Úvod do strategického řízení</vt:lpstr>
      <vt:lpstr>Formulace mise a vize</vt:lpstr>
      <vt:lpstr>Formulace strategického cíle</vt:lpstr>
      <vt:lpstr>Formulace strategie</vt:lpstr>
      <vt:lpstr>3. Portfolio, program, projekt</vt:lpstr>
      <vt:lpstr>Definice</vt:lpstr>
      <vt:lpstr>Portfolio</vt:lpstr>
      <vt:lpstr>Program</vt:lpstr>
      <vt:lpstr>Projekt</vt:lpstr>
      <vt:lpstr>Prezentace aplikace PowerPoint</vt:lpstr>
      <vt:lpstr>4. Projektový management</vt:lpstr>
      <vt:lpstr>Definice projektového managementu</vt:lpstr>
      <vt:lpstr>Projekt vs. Proces</vt:lpstr>
      <vt:lpstr>Projekt vs. proces</vt:lpstr>
      <vt:lpstr>Příklady projektů</vt:lpstr>
      <vt:lpstr>Projektový trojimperativ</vt:lpstr>
      <vt:lpstr>Projektová kritéria</vt:lpstr>
      <vt:lpstr>Životní cyklus projekt</vt:lpstr>
      <vt:lpstr>Fáze projektu</vt:lpstr>
      <vt:lpstr>Fáze iniciace a zahájení</vt:lpstr>
      <vt:lpstr>Project charter</vt:lpstr>
      <vt:lpstr>Prezentace aplikace PowerPoint</vt:lpstr>
      <vt:lpstr>Stakeholder</vt:lpstr>
      <vt:lpstr>Projektový tým</vt:lpstr>
      <vt:lpstr>Manažer projektu</vt:lpstr>
      <vt:lpstr>Hierarchická struktura rozdělení prací WBS</vt:lpstr>
      <vt:lpstr>Pojmy k WBS</vt:lpstr>
      <vt:lpstr>Milník</vt:lpstr>
      <vt:lpstr>Co milník představuje?</vt:lpstr>
      <vt:lpstr>Řízení času v projektu</vt:lpstr>
      <vt:lpstr>Metody časového plánování</vt:lpstr>
      <vt:lpstr>Úsečkové grafy</vt:lpstr>
      <vt:lpstr>Praktická ukázka</vt:lpstr>
      <vt:lpstr>Řízení nákladů v projektu</vt:lpstr>
      <vt:lpstr>Odhad nákladů projektu</vt:lpstr>
      <vt:lpstr>Rozpočet a finanční plán</vt:lpstr>
      <vt:lpstr>Řízení kvality projektu</vt:lpstr>
      <vt:lpstr>Získávání a výběr lidí do projektu</vt:lpstr>
      <vt:lpstr>Virtuální týmy</vt:lpstr>
      <vt:lpstr>Nutné charakteristiky týmu</vt:lpstr>
      <vt:lpstr>Řízení projektového týmu</vt:lpstr>
      <vt:lpstr>Řízení komunikace projektu</vt:lpstr>
      <vt:lpstr>Formy a podoby komunikace</vt:lpstr>
      <vt:lpstr>Realizace projektu</vt:lpstr>
      <vt:lpstr>Reporting</vt:lpstr>
      <vt:lpstr>Metody k porovnání plánu se skutečností</vt:lpstr>
      <vt:lpstr>Milník</vt:lpstr>
      <vt:lpstr>Plán/baseline vs realita</vt:lpstr>
      <vt:lpstr>Krize projektu</vt:lpstr>
      <vt:lpstr>Stádia krize</vt:lpstr>
      <vt:lpstr>Kroky krizového managementu v projektu</vt:lpstr>
      <vt:lpstr>Desatero krizového manažera</vt:lpstr>
      <vt:lpstr>Proces řízení změny – change management</vt:lpstr>
      <vt:lpstr>Prezentace aplikace PowerPoint</vt:lpstr>
      <vt:lpstr>Fáze ukončení projektu</vt:lpstr>
      <vt:lpstr>Prezentace aplikace PowerPoint</vt:lpstr>
      <vt:lpstr>Ukončení etap a fází</vt:lpstr>
      <vt:lpstr>Mimořádné ukončení projektu</vt:lpstr>
      <vt:lpstr>Důvody mimořádného ukončení</vt:lpstr>
      <vt:lpstr>Tradiční vs. Agilní projektové řízení</vt:lpstr>
      <vt:lpstr>Tradiční projektové řízení</vt:lpstr>
      <vt:lpstr>Agilní projektové řízení</vt:lpstr>
      <vt:lpstr>Best practices</vt:lpstr>
      <vt:lpstr>Prezentace aplikace PowerPoint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Procesní a projektový management</dc:title>
  <dc:creator>Jaroslav Hubacek</dc:creator>
  <cp:lastModifiedBy>Kolos, Pavel (ISC Eng)</cp:lastModifiedBy>
  <cp:revision>26</cp:revision>
  <cp:lastPrinted>2018-09-16T12:20:49Z</cp:lastPrinted>
  <dcterms:created xsi:type="dcterms:W3CDTF">2018-09-16T12:16:26Z</dcterms:created>
  <dcterms:modified xsi:type="dcterms:W3CDTF">2023-04-21T12:25:30Z</dcterms:modified>
</cp:coreProperties>
</file>