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59" r:id="rId6"/>
    <p:sldId id="263" r:id="rId7"/>
    <p:sldId id="261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081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8721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Náklady, kalkulace a ceny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</a:t>
            </a:r>
            <a:r>
              <a:rPr lang="cs-CZ" b="1" dirty="0" smtClean="0">
                <a:solidFill>
                  <a:srgbClr val="D10202"/>
                </a:solidFill>
              </a:rPr>
              <a:t>NKC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Kontakt</a:t>
            </a:r>
            <a:endParaRPr b="1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Ústav: UIZ </a:t>
            </a:r>
            <a:r>
              <a:rPr lang="cs-CZ" dirty="0"/>
              <a:t>(Ústav inovací ve zdravotnictví)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Kontakt: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s-CZ" dirty="0"/>
              <a:t>e-mail: jaroslav.skrabal@mvso.cz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s-CZ" dirty="0"/>
              <a:t>přes poštu v rámci: </a:t>
            </a:r>
            <a:r>
              <a:rPr lang="cs-CZ" b="1" dirty="0"/>
              <a:t>IS MVSO</a:t>
            </a:r>
            <a:r>
              <a:rPr lang="cs-CZ" dirty="0"/>
              <a:t>.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Konzultační hodiny </a:t>
            </a:r>
            <a:r>
              <a:rPr lang="cs-CZ" b="1" dirty="0"/>
              <a:t>dle domluvy</a:t>
            </a:r>
            <a:r>
              <a:rPr lang="cs-CZ" dirty="0"/>
              <a:t>.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Veškeré informace budou poslány přes </a:t>
            </a:r>
            <a:r>
              <a:rPr lang="cs-CZ" b="1" dirty="0"/>
              <a:t>hromadnou korespondenci IS MVSO</a:t>
            </a:r>
            <a:r>
              <a:rPr lang="cs-CZ" dirty="0"/>
              <a:t>.</a:t>
            </a:r>
            <a:endParaRPr dirty="0"/>
          </a:p>
          <a:p>
            <a:pPr marL="45720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Informace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Přednášející:</a:t>
            </a:r>
          </a:p>
          <a:p>
            <a:pPr marL="800100" lvl="1">
              <a:spcBef>
                <a:spcPts val="0"/>
              </a:spcBef>
              <a:buSzPts val="3200"/>
              <a:buFont typeface="Arial"/>
              <a:buChar char="•"/>
            </a:pPr>
            <a:r>
              <a:rPr lang="cs-CZ" dirty="0"/>
              <a:t>Ing. Jaroslav Škrabal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 smtClean="0"/>
              <a:t>1. tutoriál</a:t>
            </a:r>
          </a:p>
          <a:p>
            <a:pPr marL="800100" lvl="1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31. 3. 2023 (15:30 – 18:30)</a:t>
            </a:r>
            <a:endParaRPr lang="cs-CZ" dirty="0" smtClean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 smtClean="0"/>
              <a:t>2. tutoriál</a:t>
            </a:r>
          </a:p>
          <a:p>
            <a:pPr marL="800100" lvl="1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28. 4. 2023 (15:30 – 18:30)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3/12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93692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Podmínky</a:t>
            </a:r>
            <a:endParaRPr b="1"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Metody hodnocení:</a:t>
            </a:r>
            <a:endParaRPr dirty="0"/>
          </a:p>
          <a:p>
            <a:pPr marL="742950" lvl="1" indent="-285750">
              <a:spcBef>
                <a:spcPts val="560"/>
              </a:spcBef>
              <a:buSzPts val="2800"/>
            </a:pPr>
            <a:r>
              <a:rPr lang="cs-CZ" b="1" dirty="0"/>
              <a:t>Zápočet:</a:t>
            </a:r>
          </a:p>
          <a:p>
            <a:pPr marL="1200150" lvl="2" indent="-285750">
              <a:spcBef>
                <a:spcPts val="560"/>
              </a:spcBef>
              <a:buSzPts val="2800"/>
            </a:pPr>
            <a:r>
              <a:rPr lang="cs-CZ" dirty="0"/>
              <a:t>Seminární práce;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 smtClean="0"/>
              <a:t>Na základě prováděných různých výpočtů si studentka/student vybere jeden příklad (libovolný) z probírané tématiky a vypracuje svůj obdobný příklad, který bude následně vložen do šablony seminární práce a odeslán vyučujícímu ke kontrole.</a:t>
            </a:r>
            <a:endParaRPr lang="cs-CZ" dirty="0"/>
          </a:p>
          <a:p>
            <a:pPr marL="1200150" lvl="2" indent="-285750">
              <a:spcBef>
                <a:spcPts val="560"/>
              </a:spcBef>
              <a:buSzPts val="2800"/>
            </a:pPr>
            <a:r>
              <a:rPr lang="cs-CZ" dirty="0">
                <a:solidFill>
                  <a:schemeClr val="tx1"/>
                </a:solidFill>
              </a:rPr>
              <a:t>Zápočtový test;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>
                <a:solidFill>
                  <a:schemeClr val="tx1"/>
                </a:solidFill>
              </a:rPr>
              <a:t>Celkem 10 otázek typu: </a:t>
            </a:r>
            <a:r>
              <a:rPr lang="cs-CZ" dirty="0" err="1">
                <a:solidFill>
                  <a:schemeClr val="tx1"/>
                </a:solidFill>
              </a:rPr>
              <a:t>a,b,c</a:t>
            </a:r>
            <a:r>
              <a:rPr lang="cs-CZ" dirty="0">
                <a:solidFill>
                  <a:schemeClr val="tx1"/>
                </a:solidFill>
              </a:rPr>
              <a:t> a jedna odpověď bude správně;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>
                <a:solidFill>
                  <a:schemeClr val="tx1"/>
                </a:solidFill>
              </a:rPr>
              <a:t>Test od týdně 15. května v systému IS MVŠO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 smtClean="0">
                <a:solidFill>
                  <a:schemeClr val="tx1"/>
                </a:solidFill>
              </a:rPr>
              <a:t>Lze domluvit i dřívější termín na základě domluvy.</a:t>
            </a:r>
            <a:endParaRPr lang="cs-CZ" dirty="0">
              <a:solidFill>
                <a:schemeClr val="tx1"/>
              </a:solidFill>
            </a:endParaRPr>
          </a:p>
          <a:p>
            <a:pPr marL="1200150" lvl="2" indent="-285750">
              <a:spcBef>
                <a:spcPts val="560"/>
              </a:spcBef>
              <a:buSzPts val="2800"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4/12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Témata přednášek</a:t>
            </a:r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89571" y="1299576"/>
            <a:ext cx="8697951" cy="4881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1. Vymezení a pojetí nákladů finanční, manažerské a hodnotové.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2. Klasifikace nákladů podle druhu, účelu a vztahu ke změně objemu výkonů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3. Vybrané metody stanovení nákladových funkcí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4. Využití analýzy bodu zvratu při řízení nákladů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5. Význam a využití kalkulací v podniku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6. Druhy kalkulací a jejich funkce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7. Vymezení a využití kalkulačního vzorce a kalkulačních technik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8. Tvorba kalkulací ve výrobním podniku a podniku služeb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9. Ceny a jejich legislativní úprava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10. Cenová strategie a cenová politika podniku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11. Metody stanovení cen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12. Přístupy k tvorbě ceny u nového výrobku</a:t>
            </a: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5/12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Seminární práce</a:t>
            </a:r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89571" y="1299576"/>
            <a:ext cx="8697951" cy="4881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12419">
              <a:spcBef>
                <a:spcPts val="0"/>
              </a:spcBef>
              <a:buSzPct val="100000"/>
            </a:pPr>
            <a:r>
              <a:rPr lang="cs-CZ" dirty="0">
                <a:solidFill>
                  <a:schemeClr val="tx1"/>
                </a:solidFill>
              </a:rPr>
              <a:t>Vypracovat seminární práce v rámci šablony MVŠO akceptující směrnici MVŠO: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dirty="0">
                <a:solidFill>
                  <a:schemeClr val="tx1"/>
                </a:solidFill>
              </a:rPr>
              <a:t>Struktura:</a:t>
            </a:r>
          </a:p>
          <a:p>
            <a:pPr marL="800100" lvl="1" indent="-312419">
              <a:spcBef>
                <a:spcPts val="0"/>
              </a:spcBef>
              <a:buSzPct val="100000"/>
            </a:pPr>
            <a:r>
              <a:rPr lang="cs-CZ" dirty="0">
                <a:solidFill>
                  <a:schemeClr val="tx1"/>
                </a:solidFill>
              </a:rPr>
              <a:t>Titulní strana;</a:t>
            </a:r>
          </a:p>
          <a:p>
            <a:pPr marL="800100" lvl="1" indent="-312419">
              <a:spcBef>
                <a:spcPts val="0"/>
              </a:spcBef>
              <a:buSzPct val="100000"/>
            </a:pPr>
            <a:r>
              <a:rPr lang="cs-CZ" dirty="0">
                <a:solidFill>
                  <a:schemeClr val="tx1"/>
                </a:solidFill>
              </a:rPr>
              <a:t>Obsah;</a:t>
            </a:r>
          </a:p>
          <a:p>
            <a:pPr marL="800100" lvl="1" indent="-312419">
              <a:spcBef>
                <a:spcPts val="0"/>
              </a:spcBef>
              <a:buSzPct val="100000"/>
            </a:pPr>
            <a:r>
              <a:rPr lang="cs-CZ" dirty="0">
                <a:solidFill>
                  <a:schemeClr val="tx1"/>
                </a:solidFill>
              </a:rPr>
              <a:t>Úvod;</a:t>
            </a:r>
          </a:p>
          <a:p>
            <a:pPr marL="800100" lvl="1" indent="-312419">
              <a:spcBef>
                <a:spcPts val="0"/>
              </a:spcBef>
              <a:buSzPct val="100000"/>
            </a:pPr>
            <a:r>
              <a:rPr lang="cs-CZ" dirty="0" smtClean="0">
                <a:solidFill>
                  <a:schemeClr val="tx1"/>
                </a:solidFill>
              </a:rPr>
              <a:t>Výpočet libovolného příkladu podle zadání, které si studentka/student sám vymyslí a realizuje dané výpočty z probírané látky (přednášek). </a:t>
            </a:r>
            <a:endParaRPr lang="cs-CZ" sz="2000" dirty="0">
              <a:solidFill>
                <a:schemeClr val="tx1"/>
              </a:solidFill>
            </a:endParaRPr>
          </a:p>
          <a:p>
            <a:pPr marL="800100" lvl="1" indent="-312419">
              <a:spcBef>
                <a:spcPts val="0"/>
              </a:spcBef>
              <a:buSzPct val="100000"/>
            </a:pPr>
            <a:r>
              <a:rPr lang="cs-CZ" dirty="0">
                <a:solidFill>
                  <a:schemeClr val="tx1"/>
                </a:solidFill>
              </a:rPr>
              <a:t>Závěr.</a:t>
            </a:r>
          </a:p>
          <a:p>
            <a:pPr marL="800100" lvl="1" indent="-312419">
              <a:spcBef>
                <a:spcPts val="0"/>
              </a:spcBef>
              <a:buSzPct val="100000"/>
            </a:pP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6/12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39319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330</Words>
  <Application>Microsoft Office PowerPoint</Application>
  <PresentationFormat>Předvádění na obrazovce (4:3)</PresentationFormat>
  <Paragraphs>55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Náklady, kalkulace a ceny YNKC</vt:lpstr>
      <vt:lpstr>Kontakt</vt:lpstr>
      <vt:lpstr>Informace</vt:lpstr>
      <vt:lpstr>Podmínky</vt:lpstr>
      <vt:lpstr>Témata přednášek</vt:lpstr>
      <vt:lpstr>Seminární práce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cp:lastModifiedBy>skr0004</cp:lastModifiedBy>
  <cp:revision>11</cp:revision>
  <dcterms:modified xsi:type="dcterms:W3CDTF">2023-03-26T13:14:56Z</dcterms:modified>
</cp:coreProperties>
</file>