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9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1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1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63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439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701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79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1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326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4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62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32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64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4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798032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Přístupy k tvorbě ceny u nového výrobku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YNKC_12_12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 </a:t>
            </a:r>
            <a:r>
              <a:rPr lang="cs-CZ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samozřejmě ovlivňuje i poptávku po produktu a naopak.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Aby bylo možné vybranou cenovou strategii realizovat, je potřeba stanovit konkrétní výši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Tu následně posuzovat, zda je vysoká nebo nízká např. vzhledem ke konkurenci, nákladům, požadavkům zákazníka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3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 faktory rozhodování podniku o cenách lze rozdělit na dvě skupiny: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interní faktory </a:t>
            </a:r>
            <a:r>
              <a:rPr lang="cs-CZ" dirty="0"/>
              <a:t>– variabilní a fixní náklady, jednicové a režijní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externí faktory </a:t>
            </a:r>
            <a:r>
              <a:rPr lang="cs-CZ" dirty="0"/>
              <a:t>– stav nabídky a poptávky na daném trhu, struktura a požadavky zákazníků, konkurence na trhu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2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Volbou vhodné metody tvorby ceny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Existují tři základní skupiny metod stanovení ceny: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konkurenci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zákazníka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4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Mezi nástroje cenové politiky patří tzv. kondiční politika – politika cenových slev a srážek, příplatků a přirážek.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Slevy a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Úprava ceny, pomocí kterých podnik odměňuje zákazníka za včasnou platbu, hromadný nákup nebo nákup mimo sezónu.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hotovostní slevy, naturální slevy, množstevní slevy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cenové srážky na protiúčet, kdy je sleva podmíněna vrácením starého zboží při koupi nebo propagační srážky, kdy se poskytuje sleva maloobchodníkům, kteří se podílejí na podpůrných akcích v prodejně.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6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příplatky: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Tyto cenové příplatky byly uplatňovány při prodeji malého množství, kdy nejsou uhrazeny všechny jednicové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Zjištění cenové kontroly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rámci kontroly je potřeba neustále sledovat tržní situaci a přizpůsobovat se proměnlivým podmínkám tržního prostředí.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Kontrola by se měla soustřeďovat hlavně na konkurenční ceny, obchodní ceny a konečné spotřebitelské ceny.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4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Stanovení ceny výrobku nebo služby je složitý proces, který začíná v období vývoje a prochází všemi fázemi cyklu tržní životnosti.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nutné sledovat pozici na trhu, poptávku po daném zboží, i jeho substitutech a komplementech, charakteru trhu a konkurenční nabídky.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politika podniku se vytváří v závislosti na politice produktu, distribuce a komunikace. Úroveň ceny se odvíjí podle stádia výrobku na trhu.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Celý proces systematického rozhodování o cenách se skládá z následujících činností.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2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mohou být jak v souladu, tak i ve vzájemném rozporu.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Například získání prestiže je spojeno s vysokou cenou, ovšem proniknutí na trh, kde existuje konkurence s nízkými cenami, vyžaduje cenu nízkou.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Při stanovení ceny je nutné vycházet z cenové politiky, která je odvozena z celkové strategie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7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Ekonomické cíle: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zisku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tržeb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prodeje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Dosažení určitého tržního podílu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Přežití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Návratnost investic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Psychologické cíle: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Získání prestiže a vytvoření pozitivní image ve společnosti;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Věrnost zákazníků (firmě, výrobků apod.)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Spokojenost zákazníka.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Lze chápat jako stanovené určité úrovně ceny, které má splnit vymezený cíl: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vysokých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 případě zvolení této strategie by měl mít na trhu pozitivní image a vysoce kvalitní výrobky.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Zákazníci musí tuto skutečnost vnímat a nákup zboží by měl být spojen s určitou prestiží.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Uplatněním této strategie by mělo pro podnik znamenat splnění cíle, maximalizace zisku a získání vedoucího postavení v kvalitě výrobku.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1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středních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Odpovídá nadefinování obvyklých cen na trhu.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Strategie by měla podniku přinést splnění cíle maximalizace obratu prostřednictvím cen, které budou dostupné širokému spektru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nízkých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Používá se ve spojení zboží nižší nebo proměnlivé kvality.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Nízká cena může být odměnou pro zákazníka za riziko, které je spojeno s koupí.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Cílem podniku je maximalizace prodeje prostřednictvím nízkých cen.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811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717</Words>
  <Application>Microsoft Office PowerPoint</Application>
  <PresentationFormat>Předvádění na obrazovce (4:3)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Přístupy k tvorbě ceny u nového výrobku  YNKC_12_12</vt:lpstr>
      <vt:lpstr>Strategie tvorby cen nového výrobku</vt:lpstr>
      <vt:lpstr>Strategie tvorby cen nového výrobku</vt:lpstr>
      <vt:lpstr>Vymezení cílů cenové politiky</vt:lpstr>
      <vt:lpstr>Vymezení cílů cenové politiky</vt:lpstr>
      <vt:lpstr>Vymezení cílů cenové politiky</vt:lpstr>
      <vt:lpstr>Určení strategie cenové politiky</vt:lpstr>
      <vt:lpstr>Určení strategie cenové politiky</vt:lpstr>
      <vt:lpstr>Určení strategie cenové politiky</vt:lpstr>
      <vt:lpstr>Analýzou nákladů a analýzou stavu nabídky a poptávky </vt:lpstr>
      <vt:lpstr>Analýzou nákladů a analýzou stavu nabídky a poptávky </vt:lpstr>
      <vt:lpstr>Volbou vhodné metody tvorby ceny</vt:lpstr>
      <vt:lpstr>Vymezení nástrojů cenové politiky</vt:lpstr>
      <vt:lpstr>Vymezení nástrojů cenové politiky</vt:lpstr>
      <vt:lpstr>Vymezení nástrojů cenové politiky</vt:lpstr>
      <vt:lpstr>Zjištění cenové kontroly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104</cp:revision>
  <dcterms:modified xsi:type="dcterms:W3CDTF">2023-04-13T11:33:32Z</dcterms:modified>
</cp:coreProperties>
</file>