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2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br>
              <a:rPr lang="cs-CZ" b="1" dirty="0">
                <a:solidFill>
                  <a:srgbClr val="D10202"/>
                </a:solidFill>
              </a:rPr>
            </a:br>
            <a:r>
              <a:rPr lang="cs-CZ" b="1" dirty="0">
                <a:solidFill>
                  <a:srgbClr val="D10202"/>
                </a:solidFill>
              </a:rPr>
              <a:t>Cenová strategie a </a:t>
            </a:r>
            <a:br>
              <a:rPr lang="cs-CZ" b="1" dirty="0">
                <a:solidFill>
                  <a:srgbClr val="D10202"/>
                </a:solidFill>
              </a:rPr>
            </a:br>
            <a:r>
              <a:rPr lang="cs-CZ" b="1" dirty="0">
                <a:solidFill>
                  <a:srgbClr val="D10202"/>
                </a:solidFill>
              </a:rPr>
              <a:t>cenová politika podniku</a:t>
            </a:r>
            <a:br>
              <a:rPr lang="cs-CZ" b="1" dirty="0">
                <a:solidFill>
                  <a:srgbClr val="D10202"/>
                </a:solidFill>
              </a:rPr>
            </a:br>
            <a:br>
              <a:rPr lang="pl-PL" b="1" dirty="0">
                <a:solidFill>
                  <a:srgbClr val="D10202"/>
                </a:solidFill>
              </a:rPr>
            </a:br>
            <a:r>
              <a:rPr lang="cs-CZ" b="1" dirty="0">
                <a:solidFill>
                  <a:srgbClr val="D10202"/>
                </a:solidFill>
              </a:rPr>
              <a:t>YNKC_10_12</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a:solidFill>
                  <a:schemeClr val="dk1"/>
                </a:solidFill>
                <a:latin typeface="Calibri"/>
                <a:ea typeface="Calibri"/>
                <a:cs typeface="Calibri"/>
                <a:sym typeface="Calibri"/>
              </a:rPr>
              <a:t>28. </a:t>
            </a:r>
            <a:r>
              <a:rPr lang="cs-CZ" sz="1800" b="1" dirty="0">
                <a:solidFill>
                  <a:schemeClr val="dk1"/>
                </a:solidFill>
                <a:latin typeface="Calibri"/>
                <a:ea typeface="Calibri"/>
                <a:cs typeface="Calibri"/>
                <a:sym typeface="Calibri"/>
              </a:rPr>
              <a:t>04</a:t>
            </a:r>
            <a:r>
              <a:rPr lang="cs-CZ" sz="1800" b="1" u="none" dirty="0">
                <a:solidFill>
                  <a:schemeClr val="dk1"/>
                </a:solidFill>
                <a:latin typeface="Calibri"/>
                <a:ea typeface="Calibri"/>
                <a:cs typeface="Calibri"/>
                <a:sym typeface="Calibri"/>
              </a:rPr>
              <a:t>. 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1758</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YNKC_10_12</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99</cp:revision>
  <dcterms:modified xsi:type="dcterms:W3CDTF">2023-04-13T11:32:58Z</dcterms:modified>
</cp:coreProperties>
</file>