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484" r:id="rId3"/>
    <p:sldId id="469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99FF99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6807" autoAdjust="0"/>
  </p:normalViewPr>
  <p:slideViewPr>
    <p:cSldViewPr snapToGrid="0" snapToObjects="1">
      <p:cViewPr>
        <p:scale>
          <a:sx n="84" d="100"/>
          <a:sy n="84" d="100"/>
        </p:scale>
        <p:origin x="-966" y="-3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16.3.2023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9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9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1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16.3.2023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1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8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2127700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MANAGEMENT ZNAČKY  </a:t>
            </a:r>
            <a:r>
              <a:rPr lang="cs-CZ" sz="36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(YMZN</a:t>
            </a: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)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Příklad</a:t>
            </a:r>
            <a: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Prezentace značky</a:t>
            </a:r>
            <a:b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27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4932947"/>
            <a:ext cx="3158008" cy="114371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400" dirty="0">
                <a:cs typeface="Arial"/>
              </a:rPr>
              <a:t>PhDr. Ing. Mgr. Renáta Pavlíčková, MBA</a:t>
            </a:r>
          </a:p>
          <a:p>
            <a:pPr algn="l"/>
            <a:r>
              <a:rPr lang="cs-CZ" sz="1400" dirty="0">
                <a:cs typeface="Arial"/>
              </a:rPr>
              <a:t>renata.pavlickova@mvso.cz</a:t>
            </a:r>
          </a:p>
          <a:p>
            <a:pPr algn="l"/>
            <a:endParaRPr lang="cs-CZ" sz="1400" dirty="0">
              <a:cs typeface="Arial"/>
            </a:endParaRPr>
          </a:p>
          <a:p>
            <a:pPr algn="l"/>
            <a:r>
              <a:rPr lang="cs-CZ" sz="1400" dirty="0">
                <a:cs typeface="Arial"/>
              </a:rPr>
              <a:t>Olomouc, LS </a:t>
            </a:r>
            <a:r>
              <a:rPr lang="cs-CZ" sz="1400" dirty="0" smtClean="0">
                <a:cs typeface="Arial"/>
              </a:rPr>
              <a:t>2022/2023</a:t>
            </a:r>
            <a:endParaRPr lang="en-US" sz="1400" dirty="0">
              <a:cs typeface="Arial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="" xmlns:a16="http://schemas.microsoft.com/office/drawing/2014/main" id="{112FCA39-295A-4D4B-8D46-B1873CFD999C}"/>
              </a:ext>
            </a:extLst>
          </p:cNvPr>
          <p:cNvSpPr/>
          <p:nvPr/>
        </p:nvSpPr>
        <p:spPr>
          <a:xfrm>
            <a:off x="4290060" y="5040753"/>
            <a:ext cx="458109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>
                <a:solidFill>
                  <a:srgbClr val="D10202"/>
                </a:solidFill>
                <a:cs typeface="Arial"/>
              </a:rPr>
              <a:t>Studijní program: Ekonomika a management</a:t>
            </a:r>
            <a:br>
              <a:rPr lang="cs-CZ" sz="1400" dirty="0">
                <a:solidFill>
                  <a:srgbClr val="D10202"/>
                </a:solidFill>
                <a:cs typeface="Arial"/>
              </a:rPr>
            </a:br>
            <a:r>
              <a:rPr lang="cs-CZ" sz="1400" dirty="0">
                <a:solidFill>
                  <a:srgbClr val="D10202"/>
                </a:solidFill>
                <a:cs typeface="Arial"/>
              </a:rPr>
              <a:t>Obor: Ekonomika a management malých a středních podniků</a:t>
            </a:r>
            <a:br>
              <a:rPr lang="cs-CZ" sz="1400" dirty="0">
                <a:solidFill>
                  <a:srgbClr val="D10202"/>
                </a:solidFill>
                <a:cs typeface="Arial"/>
              </a:rPr>
            </a:br>
            <a:r>
              <a:rPr lang="cs-CZ" sz="1400" dirty="0">
                <a:solidFill>
                  <a:srgbClr val="D10202"/>
                </a:solidFill>
                <a:cs typeface="Arial"/>
              </a:rPr>
              <a:t>Ročník: 1.</a:t>
            </a:r>
            <a:br>
              <a:rPr lang="cs-CZ" sz="1400" dirty="0">
                <a:solidFill>
                  <a:srgbClr val="D10202"/>
                </a:solidFill>
                <a:cs typeface="Arial"/>
              </a:rPr>
            </a:br>
            <a:r>
              <a:rPr lang="cs-CZ" sz="1400" dirty="0">
                <a:solidFill>
                  <a:srgbClr val="D10202"/>
                </a:solidFill>
                <a:cs typeface="Arial"/>
              </a:rPr>
              <a:t>Typ studia: navazující (</a:t>
            </a:r>
            <a:r>
              <a:rPr lang="cs-CZ" sz="1400" dirty="0" err="1">
                <a:solidFill>
                  <a:srgbClr val="D10202"/>
                </a:solidFill>
                <a:cs typeface="Arial"/>
              </a:rPr>
              <a:t>NMgr</a:t>
            </a:r>
            <a:r>
              <a:rPr lang="cs-CZ" sz="1400" dirty="0">
                <a:solidFill>
                  <a:srgbClr val="D10202"/>
                </a:solidFill>
                <a:cs typeface="Arial"/>
              </a:rPr>
              <a:t>.)</a:t>
            </a:r>
            <a:br>
              <a:rPr lang="cs-CZ" sz="1400" dirty="0">
                <a:solidFill>
                  <a:srgbClr val="D10202"/>
                </a:solidFill>
                <a:cs typeface="Arial"/>
              </a:rPr>
            </a:br>
            <a:r>
              <a:rPr lang="cs-CZ" sz="1400" dirty="0">
                <a:solidFill>
                  <a:srgbClr val="D10202"/>
                </a:solidFill>
                <a:cs typeface="Arial"/>
              </a:rPr>
              <a:t>Forma: </a:t>
            </a:r>
            <a:r>
              <a:rPr lang="cs-CZ" sz="1400" dirty="0" smtClean="0">
                <a:solidFill>
                  <a:srgbClr val="D10202"/>
                </a:solidFill>
                <a:cs typeface="Arial"/>
              </a:rPr>
              <a:t>kombinovaná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86679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Značka „DEDOLES“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16340"/>
            <a:ext cx="8229600" cy="4809824"/>
          </a:xfrm>
          <a:noFill/>
        </p:spPr>
        <p:txBody>
          <a:bodyPr>
            <a:normAutofit fontScale="92500" lnSpcReduction="20000"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cs-CZ" sz="1700" b="1" u="sng" dirty="0"/>
              <a:t>Zadání úkolu: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1600" dirty="0"/>
              <a:t>připravte se krátkou (5-minutovou) prezentaci značky DEDOLES pro případného                                       obchodního partnera. K tvorbě prezentace můžete využít následující osnovu. </a:t>
            </a:r>
          </a:p>
          <a:p>
            <a:pPr marL="0" indent="0" algn="just">
              <a:spcBef>
                <a:spcPts val="600"/>
              </a:spcBef>
              <a:buNone/>
            </a:pPr>
            <a:endParaRPr lang="cs-CZ" sz="1600" b="1" u="sng" dirty="0">
              <a:solidFill>
                <a:srgbClr val="FF0000"/>
              </a:solidFill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cs-CZ" sz="1700" b="1" u="sng" dirty="0">
                <a:solidFill>
                  <a:srgbClr val="FF0000"/>
                </a:solidFill>
              </a:rPr>
              <a:t>www.dedoles.cz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Příběh značky (historie značky)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Které nástroje marketingového mixu firma/značka využívá?</a:t>
            </a:r>
          </a:p>
          <a:p>
            <a:pPr lvl="1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1600" dirty="0"/>
              <a:t>Produkt (produktová politika)</a:t>
            </a:r>
          </a:p>
          <a:p>
            <a:pPr lvl="1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1600" dirty="0"/>
              <a:t>Cena (cenová politika)</a:t>
            </a:r>
          </a:p>
          <a:p>
            <a:pPr lvl="1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1600" dirty="0"/>
              <a:t>Distribuce (distribuční politika)</a:t>
            </a:r>
          </a:p>
          <a:p>
            <a:pPr lvl="1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1600" dirty="0"/>
              <a:t>Marketingová komunikace</a:t>
            </a:r>
          </a:p>
          <a:p>
            <a:pPr lvl="2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1600" dirty="0"/>
              <a:t>Reklama</a:t>
            </a:r>
          </a:p>
          <a:p>
            <a:pPr lvl="2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1600" dirty="0"/>
              <a:t>Public Relations</a:t>
            </a:r>
          </a:p>
          <a:p>
            <a:pPr lvl="2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1600" dirty="0"/>
              <a:t>Podpora prodeje</a:t>
            </a:r>
          </a:p>
          <a:p>
            <a:pPr lvl="2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1600" dirty="0"/>
              <a:t>Osobní prodej</a:t>
            </a:r>
          </a:p>
          <a:p>
            <a:pPr lvl="2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1600" dirty="0"/>
              <a:t>Přímý marketing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Značka, logo, slogan, maskot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Přidaná hodnota značky (společenská odpovědnost, udržitelnost značky, originalita značky)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pPr algn="just"/>
            <a:endParaRPr lang="cs-CZ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9947" y="3248104"/>
            <a:ext cx="5354054" cy="225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3680" y="316102"/>
            <a:ext cx="1949847" cy="2746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6355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="" xmlns:a16="http://schemas.microsoft.com/office/drawing/2014/main" id="{91F32EBA-ED97-466E-8CFA-8382584155D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3899" y="1313600"/>
            <a:ext cx="3848096" cy="1461778"/>
          </a:xfrm>
        </p:spPr>
        <p:txBody>
          <a:bodyPr>
            <a:normAutofit/>
          </a:bodyPr>
          <a:lstStyle/>
          <a:p>
            <a:r>
              <a:rPr lang="cs-CZ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 </a:t>
            </a:r>
            <a:r>
              <a:rPr lang="cs-CZ" sz="3600" b="1" dirty="0"/>
              <a:t/>
            </a:r>
            <a:br>
              <a:rPr lang="cs-CZ" sz="3600" b="1" dirty="0"/>
            </a:br>
            <a:endParaRPr lang="cs-CZ" sz="3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3900" y="2470248"/>
            <a:ext cx="3036258" cy="35362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100" dirty="0"/>
          </a:p>
          <a:p>
            <a:pPr marL="0" lvl="0" indent="0">
              <a:buNone/>
            </a:pPr>
            <a:endParaRPr lang="cs-CZ" sz="2100" dirty="0">
              <a:cs typeface="Arial"/>
            </a:endParaRPr>
          </a:p>
          <a:p>
            <a:endParaRPr lang="cs-CZ" sz="2100" dirty="0"/>
          </a:p>
        </p:txBody>
      </p:sp>
      <p:sp>
        <p:nvSpPr>
          <p:cNvPr id="19" name="Freeform: Shape 18">
            <a:extLst>
              <a:ext uri="{FF2B5EF4-FFF2-40B4-BE49-F238E27FC236}">
                <a16:creationId xmlns="" xmlns:a16="http://schemas.microsoft.com/office/drawing/2014/main" id="{62A38935-BB53-4DF7-A56E-48DD25B685D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132777" y="851518"/>
            <a:ext cx="4638605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1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4 h 5154967"/>
              <a:gd name="connsiteX37" fmla="*/ 1625714 w 6184806"/>
              <a:gd name="connsiteY37" fmla="*/ 109244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1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1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4"/>
                  <a:pt x="2445216" y="109244"/>
                </a:cubicBezTo>
                <a:cubicBezTo>
                  <a:pt x="1625714" y="109244"/>
                  <a:pt x="1625714" y="109244"/>
                  <a:pt x="1625714" y="109244"/>
                </a:cubicBezTo>
                <a:cubicBezTo>
                  <a:pt x="1572615" y="109244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8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1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Grafický objekt 4" descr="Nákupní vozík">
            <a:extLst>
              <a:ext uri="{FF2B5EF4-FFF2-40B4-BE49-F238E27FC236}">
                <a16:creationId xmlns="" xmlns:a16="http://schemas.microsoft.com/office/drawing/2014/main" id="{ACC34281-671D-4F76-80F6-8C1D093028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32053" y="2859198"/>
            <a:ext cx="1878448" cy="1878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683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120</Words>
  <Application>Microsoft Office PowerPoint</Application>
  <PresentationFormat>Předvádění na obrazovce (4:3)</PresentationFormat>
  <Paragraphs>27</Paragraphs>
  <Slides>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Office Theme</vt:lpstr>
      <vt:lpstr>MANAGEMENT ZNAČKY  (YMZN)  Příklad Téma: Prezentace značky </vt:lpstr>
      <vt:lpstr>Značka „DEDOLES“</vt:lpstr>
      <vt:lpstr>Děkuji vám za pozornost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1. cvičení Téma: Marketing a marketingový mix</dc:title>
  <dc:creator>Pavlíčková Renáta</dc:creator>
  <cp:lastModifiedBy>Renáta</cp:lastModifiedBy>
  <cp:revision>52</cp:revision>
  <cp:lastPrinted>2021-03-14T21:25:07Z</cp:lastPrinted>
  <dcterms:created xsi:type="dcterms:W3CDTF">2020-03-04T09:39:52Z</dcterms:created>
  <dcterms:modified xsi:type="dcterms:W3CDTF">2023-03-16T15:12:42Z</dcterms:modified>
</cp:coreProperties>
</file>