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</a:t>
            </a:r>
            <a:r>
              <a:rPr lang="cs-CZ" sz="360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ZNAČKY  </a:t>
            </a:r>
            <a:r>
              <a:rPr lang="cs-CZ" sz="360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="" xmlns:a16="http://schemas.microsoft.com/office/drawing/2014/main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="" xmlns:a16="http://schemas.microsoft.com/office/drawing/2014/main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="" xmlns:a16="http://schemas.microsoft.com/office/drawing/2014/main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10202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1180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MANAGEMENT ZNAČKY  (YMZN)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59</cp:revision>
  <cp:lastPrinted>2020-03-04T10:01:56Z</cp:lastPrinted>
  <dcterms:created xsi:type="dcterms:W3CDTF">2020-03-04T09:39:52Z</dcterms:created>
  <dcterms:modified xsi:type="dcterms:W3CDTF">2023-03-02T11:55:19Z</dcterms:modified>
</cp:coreProperties>
</file>