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77" r:id="rId2"/>
    <p:sldId id="350" r:id="rId3"/>
    <p:sldId id="472" r:id="rId4"/>
    <p:sldId id="488" r:id="rId5"/>
    <p:sldId id="492" r:id="rId6"/>
    <p:sldId id="489" r:id="rId7"/>
    <p:sldId id="490" r:id="rId8"/>
    <p:sldId id="491" r:id="rId9"/>
    <p:sldId id="493" r:id="rId10"/>
    <p:sldId id="51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2.3.2023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do managementu značek</a:t>
            </a:r>
            <a:b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4967785"/>
            <a:ext cx="3879184" cy="11088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FF0000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AMA).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Lokální a globální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9" y="1400886"/>
            <a:ext cx="7840531" cy="47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59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242</Words>
  <Application>Microsoft Office PowerPoint</Application>
  <PresentationFormat>Předvádění na obrazovce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MANAGEMENT ZNAČKY  (YMZN)  Úvod do managementu značek </vt:lpstr>
      <vt:lpstr>Obsah předmětu</vt:lpstr>
      <vt:lpstr>Pojem „značka“</vt:lpstr>
      <vt:lpstr>Lokální a globální značky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216</cp:revision>
  <cp:lastPrinted>2019-10-15T11:45:31Z</cp:lastPrinted>
  <dcterms:created xsi:type="dcterms:W3CDTF">2012-07-19T22:32:54Z</dcterms:created>
  <dcterms:modified xsi:type="dcterms:W3CDTF">2023-03-02T10:31:19Z</dcterms:modified>
</cp:coreProperties>
</file>