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345" r:id="rId3"/>
    <p:sldId id="361" r:id="rId4"/>
    <p:sldId id="362" r:id="rId5"/>
    <p:sldId id="363" r:id="rId6"/>
    <p:sldId id="364" r:id="rId7"/>
    <p:sldId id="365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Vzorová prezentace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(0-35b, min.20b):</a:t>
            </a:r>
          </a:p>
          <a:p>
            <a:pPr lvl="1"/>
            <a:r>
              <a:rPr lang="cs-CZ" dirty="0"/>
              <a:t>Seminární práce (2+ stran) + prezentace 15min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Ústní zkouška (0-65b, min. 31b)</a:t>
            </a:r>
          </a:p>
          <a:p>
            <a:pPr lvl="1"/>
            <a:r>
              <a:rPr lang="cs-CZ" dirty="0"/>
              <a:t>2 teoretické otázky (seznam je uveden ve STAG); 10min příprava/10min zkouška</a:t>
            </a:r>
          </a:p>
          <a:p>
            <a:pPr lvl="1"/>
            <a:endParaRPr lang="cs-CZ" dirty="0"/>
          </a:p>
          <a:p>
            <a:pPr marL="0" indent="0" algn="ctr">
              <a:buNone/>
            </a:pPr>
            <a:r>
              <a:rPr lang="cs-CZ" sz="2600" dirty="0"/>
              <a:t>51-67b (3), 68-84b (2), 85-100b (1)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2A6BB-2D05-4C8B-A9A8-02193ACD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C1452-18CC-47F5-A69E-CBCD42901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Gsgsgsgsg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68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2A6BB-2D05-4C8B-A9A8-02193ACD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C1452-18CC-47F5-A69E-CBCD42901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Gsgsgsgsg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16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2A6BB-2D05-4C8B-A9A8-02193ACD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C1452-18CC-47F5-A69E-CBCD42901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Gsgsgsgsg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2A6BB-2D05-4C8B-A9A8-02193ACD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C1452-18CC-47F5-A69E-CBCD42901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Gsgsgsgsg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</a:t>
            </a:r>
            <a:endParaRPr lang="cs-CZ" dirty="0"/>
          </a:p>
          <a:p>
            <a:r>
              <a:rPr lang="cs-CZ" dirty="0" err="1"/>
              <a:t>gsgy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49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2A6BB-2D05-4C8B-A9A8-02193ACD0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114300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C1452-18CC-47F5-A69E-CBCD42901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67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93</Words>
  <Application>Microsoft Office PowerPoint</Application>
  <PresentationFormat>Předvádění na obrazovce (4:3)</PresentationFormat>
  <Paragraphs>34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Vzorová prezentace</vt:lpstr>
      <vt:lpstr>Obsah</vt:lpstr>
      <vt:lpstr>Úvod</vt:lpstr>
      <vt:lpstr>Kapitola 1</vt:lpstr>
      <vt:lpstr>Kapitola 2</vt:lpstr>
      <vt:lpstr>Závěr</vt:lpstr>
      <vt:lpstr>Děkuji za pozornost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81</cp:revision>
  <cp:lastPrinted>2018-09-11T09:44:43Z</cp:lastPrinted>
  <dcterms:created xsi:type="dcterms:W3CDTF">2012-02-25T13:45:29Z</dcterms:created>
  <dcterms:modified xsi:type="dcterms:W3CDTF">2022-03-12T09:59:44Z</dcterms:modified>
</cp:coreProperties>
</file>