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56" r:id="rId2"/>
    <p:sldId id="345" r:id="rId3"/>
    <p:sldId id="351" r:id="rId4"/>
    <p:sldId id="350" r:id="rId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49" autoAdjust="0"/>
  </p:normalViewPr>
  <p:slideViewPr>
    <p:cSldViewPr>
      <p:cViewPr varScale="1">
        <p:scale>
          <a:sx n="97" d="100"/>
          <a:sy n="97" d="100"/>
        </p:scale>
        <p:origin x="19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18.02.2023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Management podpůrných procesů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Ing. </a:t>
            </a:r>
            <a:r>
              <a:rPr lang="cs-CZ" dirty="0"/>
              <a:t>Pavel Kološ</a:t>
            </a:r>
            <a:r>
              <a:rPr lang="en-US" dirty="0"/>
              <a:t>, Ph.D.</a:t>
            </a:r>
            <a:endParaRPr lang="cs-CZ" dirty="0"/>
          </a:p>
          <a:p>
            <a:r>
              <a:rPr lang="cs-CZ" dirty="0"/>
              <a:t>pavel.kolos@mvso.cz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k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</a:t>
            </a:r>
            <a:r>
              <a:rPr lang="cs-CZ" dirty="0" err="1"/>
              <a:t>zentace</a:t>
            </a:r>
            <a:r>
              <a:rPr lang="cs-CZ" dirty="0"/>
              <a:t> (0-35b, min. 20b)</a:t>
            </a:r>
          </a:p>
          <a:p>
            <a:pPr lvl="1"/>
            <a:r>
              <a:rPr lang="cs-CZ" dirty="0"/>
              <a:t>15min dle vybraného tématu</a:t>
            </a:r>
            <a:endParaRPr lang="en-US" dirty="0"/>
          </a:p>
          <a:p>
            <a:r>
              <a:rPr lang="cs-CZ" dirty="0"/>
              <a:t>Písemná zkouška (0-65b, min. 31b)</a:t>
            </a:r>
          </a:p>
          <a:p>
            <a:pPr lvl="1"/>
            <a:r>
              <a:rPr lang="cs-CZ" dirty="0"/>
              <a:t>Test (20 otázek, min.15 správně)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600" dirty="0"/>
              <a:t>51-67b (3), 68-84b (2), 85-100b (1)</a:t>
            </a:r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9BACEB-B98B-035F-180E-FBC1C799A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seminární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4CBEEC-745E-B271-1B67-868B0787E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1. </a:t>
            </a: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Řízení lidských zdrojů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Marketing a obchod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HSE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4.Facility management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5. Finanční řízení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6. Logistika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7. Řízení skladového hospodářství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8. Plánování výroby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9. Outsourcing vs. </a:t>
            </a:r>
            <a:r>
              <a:rPr lang="cs-CZ" sz="2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Insourcing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10. IS a technologie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119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69A6C-8B09-44A3-ABAB-C757BC87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/>
              <a:t>Otázky ke zkoušce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07722-8EF8-43F8-891B-DC54A650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72716"/>
            <a:ext cx="8229600" cy="511256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cs-CZ" sz="2000" b="1" dirty="0"/>
              <a:t>Facility management  (FM)</a:t>
            </a:r>
          </a:p>
          <a:p>
            <a:pPr marL="457200" indent="-457200">
              <a:buAutoNum type="arabicPeriod"/>
            </a:pPr>
            <a:r>
              <a:rPr lang="cs-CZ" sz="2000" b="1" dirty="0"/>
              <a:t>Postavení FM v rámci generického hodnotového řetězce činností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FM – strategické, finanční a provozní plánování</a:t>
            </a:r>
          </a:p>
          <a:p>
            <a:pPr marL="457200" indent="-457200">
              <a:buAutoNum type="arabicPeriod"/>
            </a:pPr>
            <a:r>
              <a:rPr lang="cs-CZ" sz="2000" b="1" dirty="0"/>
              <a:t>Náklady podniku – motivace řízení podpůrných procesů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FM – kvalita procesů</a:t>
            </a:r>
          </a:p>
          <a:p>
            <a:pPr marL="457200" indent="-457200">
              <a:buAutoNum type="arabicPeriod"/>
            </a:pPr>
            <a:r>
              <a:rPr lang="cs-CZ" sz="2000" b="1" dirty="0"/>
              <a:t>Řízení podpory prostřednictvím interních/externích dodavatelů služeb (insourcing / outsourcing)</a:t>
            </a:r>
          </a:p>
          <a:p>
            <a:pPr marL="457200" indent="-457200">
              <a:buAutoNum type="arabicPeriod"/>
            </a:pPr>
            <a:r>
              <a:rPr lang="cs-CZ" sz="2000" b="1" dirty="0"/>
              <a:t>Vybrané činnosti FM</a:t>
            </a:r>
          </a:p>
          <a:p>
            <a:pPr marL="457200" indent="-457200">
              <a:buAutoNum type="arabicPeriod"/>
            </a:pPr>
            <a:r>
              <a:rPr lang="cs-CZ" sz="2000" b="1" dirty="0"/>
              <a:t>Rizika řízení podpůrných procesů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Facility manažer a lidský činitel v podpůrných procesech</a:t>
            </a:r>
          </a:p>
          <a:p>
            <a:pPr marL="457200" indent="-457200">
              <a:buAutoNum type="arabicPeriod"/>
            </a:pPr>
            <a:r>
              <a:rPr lang="cs-CZ" sz="2000" b="1" dirty="0"/>
              <a:t>Podpora IT/IS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FM z pohledu systému řízení podniku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Legislativa a předpisy, ČSN EN 15221</a:t>
            </a:r>
          </a:p>
          <a:p>
            <a:pPr marL="457200" indent="-457200">
              <a:buAutoNum type="arabicPeriod"/>
            </a:pPr>
            <a:r>
              <a:rPr lang="cs-CZ" sz="2000" b="1" dirty="0"/>
              <a:t>PPP projekty</a:t>
            </a:r>
          </a:p>
        </p:txBody>
      </p:sp>
    </p:spTree>
    <p:extLst>
      <p:ext uri="{BB962C8B-B14F-4D97-AF65-F5344CB8AC3E}">
        <p14:creationId xmlns:p14="http://schemas.microsoft.com/office/powerpoint/2010/main" val="1450351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Metadata/LabelInfo.xml><?xml version="1.0" encoding="utf-8"?>
<clbl:labelList xmlns:clbl="http://schemas.microsoft.com/office/2020/mipLabelMetadata">
  <clbl:label id="{d546e5e1-5d42-4630-bacd-c69bfdcbd5e8}" enabled="1" method="Privileged" siteId="{96ece526-9c7d-48b0-8daf-8b93c90a5d1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6681</TotalTime>
  <Words>198</Words>
  <Application>Microsoft Office PowerPoint</Application>
  <PresentationFormat>Předvádění na obrazovce (4:3)</PresentationFormat>
  <Paragraphs>38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Management podpůrných procesů</vt:lpstr>
      <vt:lpstr>Požadavky k ukončení předmětu</vt:lpstr>
      <vt:lpstr>Témata seminární práce</vt:lpstr>
      <vt:lpstr>Otázky ke zkoušce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Kolos, Pavel (ISC Eng)</cp:lastModifiedBy>
  <cp:revision>84</cp:revision>
  <cp:lastPrinted>2018-09-11T09:44:43Z</cp:lastPrinted>
  <dcterms:created xsi:type="dcterms:W3CDTF">2012-02-25T13:45:29Z</dcterms:created>
  <dcterms:modified xsi:type="dcterms:W3CDTF">2023-02-18T07:48:22Z</dcterms:modified>
</cp:coreProperties>
</file>