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345" r:id="rId3"/>
    <p:sldId id="351" r:id="rId4"/>
    <p:sldId id="350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19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Ing. </a:t>
            </a:r>
            <a:r>
              <a:rPr lang="cs-CZ" dirty="0"/>
              <a:t>Pavel Kološ</a:t>
            </a:r>
            <a:r>
              <a:rPr lang="en-US" dirty="0"/>
              <a:t>, Ph.D.</a:t>
            </a:r>
            <a:endParaRPr lang="cs-CZ" dirty="0"/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</a:t>
            </a:r>
            <a:r>
              <a:rPr lang="cs-CZ" dirty="0" err="1"/>
              <a:t>zentace</a:t>
            </a:r>
            <a:r>
              <a:rPr lang="cs-CZ" dirty="0"/>
              <a:t> (0-35b, min. 20b)</a:t>
            </a:r>
          </a:p>
          <a:p>
            <a:pPr lvl="1"/>
            <a:r>
              <a:rPr lang="cs-CZ" dirty="0"/>
              <a:t>15min dle vybraného tématu</a:t>
            </a:r>
            <a:endParaRPr lang="en-US" dirty="0"/>
          </a:p>
          <a:p>
            <a:r>
              <a:rPr lang="cs-CZ" dirty="0"/>
              <a:t>Písemná zkouška (0-65b, min. 31b)</a:t>
            </a:r>
          </a:p>
          <a:p>
            <a:pPr lvl="1"/>
            <a:r>
              <a:rPr lang="cs-CZ" dirty="0"/>
              <a:t>Test (20 otázek, min.15 správně)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600" dirty="0"/>
              <a:t>51-67b (3), 68-84b (2), 85-100b (1)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BACEB-B98B-035F-180E-FBC1C799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CBEEC-745E-B271-1B67-868B0787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Řízení lidských zdrojů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Marketing a obchod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HSE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4.Facility management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Finanční řízení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Logistika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7. Řízení skladového hospodářství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 Plánování výroby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9. Outsourcing vs. </a:t>
            </a:r>
            <a:r>
              <a:rPr lang="cs-CZ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Insourcing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 IS a technologie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11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Otázky ke zkoušce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2716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Facility management  (FM)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Postavení FM v rámci generického hodnotového řetězce činností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strategické, finanční a provozní plánování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Náklady podniku – motivace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kvalita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Řízení podpory prostřednictvím interních/externích dodavatelů služeb (insourcing / outsourcing)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Vybrané činnosti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Rizika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lidský činitel v podpůrných procesech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Podpora IT/IS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z pohledu systému řízení podniku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a předpisy, ČSN EN 15221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PPP projekty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d546e5e1-5d42-4630-bacd-c69bfdcbd5e8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6681</TotalTime>
  <Words>198</Words>
  <Application>Microsoft Office PowerPoint</Application>
  <PresentationFormat>Předvádění na obrazovce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Management podpůrných procesů</vt:lpstr>
      <vt:lpstr>Požadavky k ukončení předmětu</vt:lpstr>
      <vt:lpstr>Témata seminární práce</vt:lpstr>
      <vt:lpstr>Otázky ke zkoušce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84</cp:revision>
  <cp:lastPrinted>2018-09-11T09:44:43Z</cp:lastPrinted>
  <dcterms:created xsi:type="dcterms:W3CDTF">2012-02-25T13:45:29Z</dcterms:created>
  <dcterms:modified xsi:type="dcterms:W3CDTF">2023-02-18T07:48:22Z</dcterms:modified>
</cp:coreProperties>
</file>