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Reklama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solidFill>
                  <a:prstClr val="black"/>
                </a:solidFill>
                <a:cs typeface="Arial"/>
              </a:rPr>
              <a:t>PhDr. Ing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LS </a:t>
            </a:r>
            <a:r>
              <a:rPr lang="cs-CZ" sz="1400" dirty="0" smtClean="0">
                <a:solidFill>
                  <a:prstClr val="black"/>
                </a:solidFill>
                <a:cs typeface="Arial"/>
              </a:rPr>
              <a:t>2022/2023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2381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MARKETINGOVÁ KOMUNIKACE  (YMK)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125</cp:revision>
  <cp:lastPrinted>2020-03-03T12:19:40Z</cp:lastPrinted>
  <dcterms:created xsi:type="dcterms:W3CDTF">2020-03-02T13:24:01Z</dcterms:created>
  <dcterms:modified xsi:type="dcterms:W3CDTF">2023-04-27T21:04:10Z</dcterms:modified>
</cp:coreProperties>
</file>