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9" r:id="rId5"/>
    <p:sldId id="258" r:id="rId6"/>
    <p:sldId id="282" r:id="rId7"/>
    <p:sldId id="283" r:id="rId8"/>
    <p:sldId id="265" r:id="rId9"/>
    <p:sldId id="267" r:id="rId10"/>
    <p:sldId id="276" r:id="rId11"/>
    <p:sldId id="277" r:id="rId12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4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660B408-B3CF-4A94-85FC-2B1E0A45F4A2}"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31" autoAdjust="0"/>
  </p:normalViewPr>
  <p:slideViewPr>
    <p:cSldViewPr snapToGrid="0">
      <p:cViewPr>
        <p:scale>
          <a:sx n="83" d="100"/>
          <a:sy n="83" d="100"/>
        </p:scale>
        <p:origin x="-96" y="-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8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>
            <a:extLst>
              <a:ext uri="{FF2B5EF4-FFF2-40B4-BE49-F238E27FC236}">
                <a16:creationId xmlns=""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F43C478-A542-44D9-93D0-CBB4C6B8EC54}" type="datetime1">
              <a:rPr lang="cs-CZ" smtClean="0"/>
              <a:t>21.3.2023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03F42-CAA7-4C0E-AD98-1D1833C6EC65}" type="datetime1">
              <a:rPr lang="cs-CZ" smtClean="0"/>
              <a:pPr/>
              <a:t>21.3.2023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á poznám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E46F86A-5537-4E34-A3CE-C64E83A1463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777402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204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1777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46F86A-5537-4E34-A3CE-C64E83A1463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135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46F86A-5537-4E34-A3CE-C64E83A1463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21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0677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3691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6810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621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s obrázkem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rázku 4">
            <a:extLst>
              <a:ext uri="{FF2B5EF4-FFF2-40B4-BE49-F238E27FC236}">
                <a16:creationId xmlns="" xmlns:a16="http://schemas.microsoft.com/office/drawing/2014/main" id="{87AFE1F3-2DF6-4ACF-9437-8C79F0889B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8000"/>
            <a:ext cx="6573838" cy="6635750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=""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635750"/>
          </a:xfrm>
          <a:prstGeom prst="rect">
            <a:avLst/>
          </a:prstGeom>
          <a:gradFill>
            <a:gsLst>
              <a:gs pos="0">
                <a:srgbClr val="BB95C2"/>
              </a:gs>
              <a:gs pos="100000">
                <a:srgbClr val="EC9AC7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16" name="Skupina 15">
            <a:extLst>
              <a:ext uri="{FF2B5EF4-FFF2-40B4-BE49-F238E27FC236}">
                <a16:creationId xmlns=""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Přímá spojnice 19">
              <a:extLst>
                <a:ext uri="{FF2B5EF4-FFF2-40B4-BE49-F238E27FC236}">
                  <a16:creationId xmlns=""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=""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=""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=""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=""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=""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=""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=""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=""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=""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=""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=""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=""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=""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=""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=""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=""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=""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=""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=""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=""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=""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933206"/>
            <a:ext cx="4680000" cy="2991588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2" name="Rovnoramenný trojúhelník 41">
            <a:extLst>
              <a:ext uri="{FF2B5EF4-FFF2-40B4-BE49-F238E27FC236}">
                <a16:creationId xmlns=""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=""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=""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ální produk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4081943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Digitální název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3802742"/>
            <a:ext cx="4114800" cy="210050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9" name="Zástupný symbol pro text 11">
            <a:extLst>
              <a:ext uri="{FF2B5EF4-FFF2-40B4-BE49-F238E27FC236}">
                <a16:creationId xmlns="" xmlns:a16="http://schemas.microsoft.com/office/drawing/2014/main" id="{0C4CAB5A-998E-400A-8774-26E468D6C4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999" y="2685143"/>
            <a:ext cx="4161313" cy="969166"/>
          </a:xfrm>
        </p:spPr>
        <p:txBody>
          <a:bodyPr rtlCol="0" anchor="b"/>
          <a:lstStyle>
            <a:lvl1pPr marL="0" indent="0" algn="l"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4FE1332C-B45E-4383-ABAB-796AE201F5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0597" y="1406679"/>
            <a:ext cx="10472179" cy="3642738"/>
          </a:xfrm>
          <a:prstGeom prst="rect">
            <a:avLst/>
          </a:prstGeom>
        </p:spPr>
      </p:pic>
      <p:sp>
        <p:nvSpPr>
          <p:cNvPr id="12" name="Zástupný symbol obrázku 10">
            <a:extLst>
              <a:ext uri="{FF2B5EF4-FFF2-40B4-BE49-F238E27FC236}">
                <a16:creationId xmlns="" xmlns:a16="http://schemas.microsoft.com/office/drawing/2014/main" id="{B540C8B7-1228-4D04-949B-665F6739DD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97194" y="1683960"/>
            <a:ext cx="4566412" cy="2549374"/>
          </a:xfrm>
          <a:solidFill>
            <a:schemeClr val="tx1">
              <a:lumMod val="75000"/>
              <a:lumOff val="25000"/>
            </a:schemeClr>
          </a:solidFill>
          <a:ln w="95250" cap="sq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Vložte nebo přetáhněte svůj návrh obrazovky sem</a:t>
            </a:r>
          </a:p>
        </p:txBody>
      </p:sp>
    </p:spTree>
    <p:extLst>
      <p:ext uri="{BB962C8B-B14F-4D97-AF65-F5344CB8AC3E}">
        <p14:creationId xmlns:p14="http://schemas.microsoft.com/office/powerpoint/2010/main" val="377507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drážky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="" xmlns:a16="http://schemas.microsoft.com/office/drawing/2014/main" id="{48E3EAD4-15D7-432A-8B0A-DC2D111A2E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26400" y="4114720"/>
            <a:ext cx="1620000" cy="99068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="" xmlns:a16="http://schemas.microsoft.com/office/drawing/2014/main" id="{61C6E612-85D9-4ADF-89D8-C2A8144E16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6200" y="3637641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3" name="Zástupný symbol pro text 13">
            <a:extLst>
              <a:ext uri="{FF2B5EF4-FFF2-40B4-BE49-F238E27FC236}">
                <a16:creationId xmlns="" xmlns:a16="http://schemas.microsoft.com/office/drawing/2014/main" id="{85BE1C74-5612-4143-A6A0-9ABB2C58E9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2022" y="3637641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4" name="Zástupný symbol pro text 15">
            <a:extLst>
              <a:ext uri="{FF2B5EF4-FFF2-40B4-BE49-F238E27FC236}">
                <a16:creationId xmlns="" xmlns:a16="http://schemas.microsoft.com/office/drawing/2014/main" id="{80C5C49B-CF68-4827-B4F9-A6DC6C5581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2172" y="4114720"/>
            <a:ext cx="1620000" cy="99068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5" name="Zástupný symbol pro text 17">
            <a:extLst>
              <a:ext uri="{FF2B5EF4-FFF2-40B4-BE49-F238E27FC236}">
                <a16:creationId xmlns="" xmlns:a16="http://schemas.microsoft.com/office/drawing/2014/main" id="{905B2A5F-2BE7-4B00-9E44-0DF572969F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97843" y="3637641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6" name="Zástupný symbol pro text 19">
            <a:extLst>
              <a:ext uri="{FF2B5EF4-FFF2-40B4-BE49-F238E27FC236}">
                <a16:creationId xmlns="" xmlns:a16="http://schemas.microsoft.com/office/drawing/2014/main" id="{4F40F98E-725D-4417-9E38-1835C92B82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97943" y="4114720"/>
            <a:ext cx="1620000" cy="99068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9" name="Nadpis 4">
            <a:extLst>
              <a:ext uri="{FF2B5EF4-FFF2-40B4-BE49-F238E27FC236}">
                <a16:creationId xmlns="" xmlns:a16="http://schemas.microsoft.com/office/drawing/2014/main" id="{13631600-0FE7-4D52-A153-A9EA33654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0578" y="2326579"/>
            <a:ext cx="6083250" cy="1646095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21" name="Zástupný symbol obrázku 4">
            <a:extLst>
              <a:ext uri="{FF2B5EF4-FFF2-40B4-BE49-F238E27FC236}">
                <a16:creationId xmlns="" xmlns:a16="http://schemas.microsoft.com/office/drawing/2014/main" id="{B58AA17C-4E0E-437C-AA5C-0F53016554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54095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  <p:sp>
        <p:nvSpPr>
          <p:cNvPr id="27" name="Zástupný symbol obrázku 5">
            <a:extLst>
              <a:ext uri="{FF2B5EF4-FFF2-40B4-BE49-F238E27FC236}">
                <a16:creationId xmlns="" xmlns:a16="http://schemas.microsoft.com/office/drawing/2014/main" id="{3F79E94D-F87A-284D-9D94-D287C58CA14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25304" y="258984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28" name="Zástupný symbol obrázku 29">
            <a:extLst>
              <a:ext uri="{FF2B5EF4-FFF2-40B4-BE49-F238E27FC236}">
                <a16:creationId xmlns="" xmlns:a16="http://schemas.microsoft.com/office/drawing/2014/main" id="{8561E154-ABC6-5F40-A529-C22D0B36156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811126" y="258984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29" name="Zástupný symbol obrázku 31">
            <a:extLst>
              <a:ext uri="{FF2B5EF4-FFF2-40B4-BE49-F238E27FC236}">
                <a16:creationId xmlns="" xmlns:a16="http://schemas.microsoft.com/office/drawing/2014/main" id="{DEF0E16E-6E58-B141-88A3-C4271032CC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696947" y="258984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="" xmlns:a16="http://schemas.microsoft.com/office/drawing/2014/main" id="{F433BD65-76FA-4699-AB42-310BFFF3C3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179111" y="2090738"/>
            <a:ext cx="0" cy="301466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="" xmlns:a16="http://schemas.microsoft.com/office/drawing/2014/main" id="{35266935-E58D-4E6D-B2F5-9DF63E9290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0064933" y="2090738"/>
            <a:ext cx="0" cy="301466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647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 s ikon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18615" y="1467757"/>
            <a:ext cx="1082607" cy="1027122"/>
          </a:xfrm>
          <a:prstGeom prst="decagon">
            <a:avLst/>
          </a:prstGeo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1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8615" y="2666635"/>
            <a:ext cx="4111195" cy="230241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=""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=""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0706" y="2666960"/>
            <a:ext cx="4111279" cy="230187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2" name="Zástupný symbol pro text 11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0706" y="1469417"/>
            <a:ext cx="1082607" cy="1023627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rtlCol="0" anchor="ctr"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2</a:t>
            </a:r>
          </a:p>
        </p:txBody>
      </p:sp>
      <p:sp>
        <p:nvSpPr>
          <p:cNvPr id="6" name="Zástupný symbol obrázku 5">
            <a:extLst>
              <a:ext uri="{FF2B5EF4-FFF2-40B4-BE49-F238E27FC236}">
                <a16:creationId xmlns="" xmlns:a16="http://schemas.microsoft.com/office/drawing/2014/main" id="{58B05509-33BA-435B-8F65-9A195068AE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411" y="1468438"/>
            <a:ext cx="1023938" cy="102235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cs-CZ" noProof="0" dirty="0"/>
              <a:t>Ikona</a:t>
            </a:r>
          </a:p>
        </p:txBody>
      </p:sp>
      <p:sp>
        <p:nvSpPr>
          <p:cNvPr id="13" name="Zástupný symbol obrázku 5">
            <a:extLst>
              <a:ext uri="{FF2B5EF4-FFF2-40B4-BE49-F238E27FC236}">
                <a16:creationId xmlns="" xmlns:a16="http://schemas.microsoft.com/office/drawing/2014/main" id="{D9B95EA3-5DD4-430E-9A14-86FD28CB52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36768" y="1468438"/>
            <a:ext cx="1023938" cy="102235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cs-CZ" noProof="0" dirty="0"/>
              <a:t>Ikona</a:t>
            </a:r>
          </a:p>
        </p:txBody>
      </p:sp>
      <p:cxnSp>
        <p:nvCxnSpPr>
          <p:cNvPr id="14" name="Přímá spojnice 13">
            <a:extLst>
              <a:ext uri="{FF2B5EF4-FFF2-40B4-BE49-F238E27FC236}">
                <a16:creationId xmlns="" xmlns:a16="http://schemas.microsoft.com/office/drawing/2014/main" id="{FE4858EE-D2E3-4944-8356-8E309A9856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54997" y="2666635"/>
            <a:ext cx="0" cy="223260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íležitosti na tr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text 3">
            <a:extLst>
              <a:ext uri="{FF2B5EF4-FFF2-40B4-BE49-F238E27FC236}">
                <a16:creationId xmlns="" xmlns:a16="http://schemas.microsoft.com/office/drawing/2014/main" id="{ABA04ABC-15A3-4748-A1A6-6849B933FB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379786"/>
            <a:ext cx="4348065" cy="4348065"/>
          </a:xfrm>
          <a:prstGeom prst="oc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Záhlaví oddílu</a:t>
            </a:r>
          </a:p>
        </p:txBody>
      </p:sp>
      <p:sp>
        <p:nvSpPr>
          <p:cNvPr id="8" name="Zástupný symbol pro text 9">
            <a:extLst>
              <a:ext uri="{FF2B5EF4-FFF2-40B4-BE49-F238E27FC236}">
                <a16:creationId xmlns="" xmlns:a16="http://schemas.microsoft.com/office/drawing/2014/main" id="{87739F32-28DE-4715-9505-ACC6073382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554523"/>
            <a:ext cx="3998591" cy="3998591"/>
          </a:xfrm>
          <a:prstGeom prst="decagon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cs-CZ" noProof="0" dirty="0"/>
              <a:t>Záhlaví oddílu</a:t>
            </a:r>
          </a:p>
        </p:txBody>
      </p:sp>
      <p:sp>
        <p:nvSpPr>
          <p:cNvPr id="9" name="Zástupný symbol pro text 9">
            <a:extLst>
              <a:ext uri="{FF2B5EF4-FFF2-40B4-BE49-F238E27FC236}">
                <a16:creationId xmlns="" xmlns:a16="http://schemas.microsoft.com/office/drawing/2014/main" id="{B1E535C8-6C65-455F-8301-E535F6CD0F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1993699"/>
            <a:ext cx="3120238" cy="3120238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cs-CZ" noProof="0" dirty="0"/>
              <a:t>Záhlaví oddílu</a:t>
            </a:r>
          </a:p>
        </p:txBody>
      </p:sp>
      <p:sp>
        <p:nvSpPr>
          <p:cNvPr id="10" name="Zástupný symbol pro text 3">
            <a:extLst>
              <a:ext uri="{FF2B5EF4-FFF2-40B4-BE49-F238E27FC236}">
                <a16:creationId xmlns="" xmlns:a16="http://schemas.microsoft.com/office/drawing/2014/main" id="{E6677C16-9B83-4AD8-A790-C32F8EF4A3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1992324"/>
            <a:ext cx="2811618" cy="1440000"/>
          </a:xfrm>
          <a:prstGeom prst="rect">
            <a:avLst/>
          </a:prstGeom>
          <a:noFill/>
          <a:ln>
            <a:noFill/>
          </a:ln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1</a:t>
            </a:r>
          </a:p>
        </p:txBody>
      </p:sp>
      <p:sp>
        <p:nvSpPr>
          <p:cNvPr id="11" name="Zástupný symbol pro text 9">
            <a:extLst>
              <a:ext uri="{FF2B5EF4-FFF2-40B4-BE49-F238E27FC236}">
                <a16:creationId xmlns="" xmlns:a16="http://schemas.microsoft.com/office/drawing/2014/main" id="{5D7A7B95-CA51-45F4-B99D-B864CB3718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1992324"/>
            <a:ext cx="2811618" cy="14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cs-CZ" noProof="0" dirty="0"/>
              <a:t>2</a:t>
            </a:r>
          </a:p>
        </p:txBody>
      </p:sp>
      <p:sp>
        <p:nvSpPr>
          <p:cNvPr id="12" name="Zástupný symbol pro text 9">
            <a:extLst>
              <a:ext uri="{FF2B5EF4-FFF2-40B4-BE49-F238E27FC236}">
                <a16:creationId xmlns="" xmlns:a16="http://schemas.microsoft.com/office/drawing/2014/main" id="{28096F6D-739C-4821-A308-43A39B242C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47101" y="1992324"/>
            <a:ext cx="2597043" cy="14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cs-CZ" noProof="0" dirty="0"/>
              <a:t>3</a:t>
            </a:r>
          </a:p>
        </p:txBody>
      </p:sp>
      <p:sp>
        <p:nvSpPr>
          <p:cNvPr id="13" name="Zástupný symbol pro obsah 3">
            <a:extLst>
              <a:ext uri="{FF2B5EF4-FFF2-40B4-BE49-F238E27FC236}">
                <a16:creationId xmlns="" xmlns:a16="http://schemas.microsoft.com/office/drawing/2014/main" id="{80784B8F-C398-4ADB-BABC-B32AF5737B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029969"/>
            <a:ext cx="1980000" cy="720000"/>
          </a:xfrm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oddílu</a:t>
            </a:r>
          </a:p>
        </p:txBody>
      </p:sp>
      <p:sp>
        <p:nvSpPr>
          <p:cNvPr id="14" name="Zástupný symbol pro text 5">
            <a:extLst>
              <a:ext uri="{FF2B5EF4-FFF2-40B4-BE49-F238E27FC236}">
                <a16:creationId xmlns="" xmlns:a16="http://schemas.microsoft.com/office/drawing/2014/main" id="{093BA793-88F0-4EAB-B659-DFEAA89AF5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029969"/>
            <a:ext cx="1980000" cy="720000"/>
          </a:xfrm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oddílu</a:t>
            </a:r>
          </a:p>
        </p:txBody>
      </p:sp>
      <p:sp>
        <p:nvSpPr>
          <p:cNvPr id="15" name="Zástupný symbol pro text 9">
            <a:extLst>
              <a:ext uri="{FF2B5EF4-FFF2-40B4-BE49-F238E27FC236}">
                <a16:creationId xmlns="" xmlns:a16="http://schemas.microsoft.com/office/drawing/2014/main" id="{0EA13DBD-6DDE-44C3-8FCD-1AFEEBCDB6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029969"/>
            <a:ext cx="1980000" cy="720000"/>
          </a:xfrm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oddílu</a:t>
            </a:r>
          </a:p>
        </p:txBody>
      </p:sp>
      <p:sp>
        <p:nvSpPr>
          <p:cNvPr id="16" name="Zástupný symbol pro text 5">
            <a:extLst>
              <a:ext uri="{FF2B5EF4-FFF2-40B4-BE49-F238E27FC236}">
                <a16:creationId xmlns="" xmlns:a16="http://schemas.microsoft.com/office/drawing/2014/main" id="{80BFD98B-BBFC-4DCD-9634-51B0224874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  <p:sp>
        <p:nvSpPr>
          <p:cNvPr id="17" name="Rovnoramenný trojúhelník 16" descr="Ozdobný trojúhelník">
            <a:extLst>
              <a:ext uri="{FF2B5EF4-FFF2-40B4-BE49-F238E27FC236}">
                <a16:creationId xmlns="" xmlns:a16="http://schemas.microsoft.com/office/drawing/2014/main" id="{554CFF06-D3FB-4428-8388-94C47717BADA}"/>
              </a:ext>
            </a:extLst>
          </p:cNvPr>
          <p:cNvSpPr/>
          <p:nvPr userDrawn="1"/>
        </p:nvSpPr>
        <p:spPr>
          <a:xfrm rot="10800000">
            <a:off x="9078735" y="1554524"/>
            <a:ext cx="1396065" cy="948493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8" name="Rovnoramenný trojúhelník 17" descr="Ozdobný trojúhelník">
            <a:extLst>
              <a:ext uri="{FF2B5EF4-FFF2-40B4-BE49-F238E27FC236}">
                <a16:creationId xmlns="" xmlns:a16="http://schemas.microsoft.com/office/drawing/2014/main" id="{31AC1D4A-7DB3-4D83-89C2-16E680FFCA92}"/>
              </a:ext>
            </a:extLst>
          </p:cNvPr>
          <p:cNvSpPr/>
          <p:nvPr userDrawn="1"/>
        </p:nvSpPr>
        <p:spPr>
          <a:xfrm>
            <a:off x="9503896" y="5182335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05789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ku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>
            <a:extLst>
              <a:ext uri="{FF2B5EF4-FFF2-40B4-BE49-F238E27FC236}">
                <a16:creationId xmlns="" xmlns:a16="http://schemas.microsoft.com/office/drawing/2014/main" id="{98238081-ACA8-444B-827D-A9FB57FEAD9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295875"/>
            <a:ext cx="0" cy="44151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="" xmlns:a16="http://schemas.microsoft.com/office/drawing/2014/main" id="{DDDFE2BB-EBBF-4A8F-8E01-A85443D03FBE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452634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9" name="Zástupný symbol pro text 5">
            <a:extLst>
              <a:ext uri="{FF2B5EF4-FFF2-40B4-BE49-F238E27FC236}">
                <a16:creationId xmlns="" xmlns:a16="http://schemas.microsoft.com/office/drawing/2014/main" id="{C2C8A65D-5CCB-4B95-86C5-5840C530EC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Název kvadrantu</a:t>
            </a:r>
          </a:p>
        </p:txBody>
      </p:sp>
      <p:sp>
        <p:nvSpPr>
          <p:cNvPr id="20" name="Zástupný symbol pro text 5">
            <a:extLst>
              <a:ext uri="{FF2B5EF4-FFF2-40B4-BE49-F238E27FC236}">
                <a16:creationId xmlns="" xmlns:a16="http://schemas.microsoft.com/office/drawing/2014/main" id="{B04B83CF-4695-4328-B8E1-1F386DDC97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03856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Název kvadrantu</a:t>
            </a:r>
          </a:p>
        </p:txBody>
      </p:sp>
      <p:sp>
        <p:nvSpPr>
          <p:cNvPr id="21" name="Zástupný symbol pro text 5">
            <a:extLst>
              <a:ext uri="{FF2B5EF4-FFF2-40B4-BE49-F238E27FC236}">
                <a16:creationId xmlns="" xmlns:a16="http://schemas.microsoft.com/office/drawing/2014/main" id="{88E640C8-1161-4544-B8FB-31A62C99E9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0959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Název kvadrantu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="" xmlns:a16="http://schemas.microsoft.com/office/drawing/2014/main" id="{112AB135-638C-4F81-B952-2291FAC2B8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0959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Název kvadrantu</a:t>
            </a:r>
          </a:p>
        </p:txBody>
      </p:sp>
    </p:spTree>
    <p:extLst>
      <p:ext uri="{BB962C8B-B14F-4D97-AF65-F5344CB8AC3E}">
        <p14:creationId xmlns:p14="http://schemas.microsoft.com/office/powerpoint/2010/main" val="1754065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ětiúhelník 5" descr="Ozdobný pětiúhelník">
            <a:extLst>
              <a:ext uri="{FF2B5EF4-FFF2-40B4-BE49-F238E27FC236}">
                <a16:creationId xmlns="" xmlns:a16="http://schemas.microsoft.com/office/drawing/2014/main" id="{07A909FD-77C6-47A3-B1B3-C0E7745ECD15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="" xmlns:a16="http://schemas.microsoft.com/office/drawing/2014/main" id="{3FD26FF9-DCDF-4AEA-9063-488FBE7D5AB9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Pětiúhelník 9" descr="Ozdobný pětiúhelník">
            <a:extLst>
              <a:ext uri="{FF2B5EF4-FFF2-40B4-BE49-F238E27FC236}">
                <a16:creationId xmlns="" xmlns:a16="http://schemas.microsoft.com/office/drawing/2014/main" id="{4540019E-3635-4416-AA39-1C537E671F06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1" name="Pětiúhelník 10" descr="Ozdobný pětiúhelník">
            <a:extLst>
              <a:ext uri="{FF2B5EF4-FFF2-40B4-BE49-F238E27FC236}">
                <a16:creationId xmlns="" xmlns:a16="http://schemas.microsoft.com/office/drawing/2014/main" id="{DC84872F-746C-4203-BD67-4C7C818ACEAC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2" name="Pětiúhelník 11" descr="Ozdobný pětiúhelník">
            <a:extLst>
              <a:ext uri="{FF2B5EF4-FFF2-40B4-BE49-F238E27FC236}">
                <a16:creationId xmlns="" xmlns:a16="http://schemas.microsoft.com/office/drawing/2014/main" id="{592D0A34-0504-407C-9DEB-B641735D52F1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69078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ětiúhelník 10" descr="Ozdobný pětiúhelník">
            <a:extLst>
              <a:ext uri="{FF2B5EF4-FFF2-40B4-BE49-F238E27FC236}">
                <a16:creationId xmlns="" xmlns:a16="http://schemas.microsoft.com/office/drawing/2014/main" id="{D5B999F8-A985-4FB9-A69D-5531CFAD213B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2" name="Pětiúhelník 11" descr="Ozdobný pětiúhelník">
            <a:extLst>
              <a:ext uri="{FF2B5EF4-FFF2-40B4-BE49-F238E27FC236}">
                <a16:creationId xmlns="" xmlns:a16="http://schemas.microsoft.com/office/drawing/2014/main" id="{6DDA70A0-B819-4630-909F-9C748D6703E9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3" name="Pětiúhelník 12" descr="Ozdobný pětiúhelník">
            <a:extLst>
              <a:ext uri="{FF2B5EF4-FFF2-40B4-BE49-F238E27FC236}">
                <a16:creationId xmlns="" xmlns:a16="http://schemas.microsoft.com/office/drawing/2014/main" id="{0E46B6BF-40F0-4856-A4E9-5C1EEFB0AD1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4" name="Pětiúhelník 13" descr="Ozdobný pětiúhelník">
            <a:extLst>
              <a:ext uri="{FF2B5EF4-FFF2-40B4-BE49-F238E27FC236}">
                <a16:creationId xmlns="" xmlns:a16="http://schemas.microsoft.com/office/drawing/2014/main" id="{75FEDF0A-8B15-456B-93B9-4B380459888A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5" name="Pětiúhelník 14" descr="Ozdobný pětiúhelník">
            <a:extLst>
              <a:ext uri="{FF2B5EF4-FFF2-40B4-BE49-F238E27FC236}">
                <a16:creationId xmlns="" xmlns:a16="http://schemas.microsoft.com/office/drawing/2014/main" id="{87E32DA8-B617-4F4D-AF32-FE86DC1E1ECF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obsah 2">
            <a:extLst>
              <a:ext uri="{FF2B5EF4-FFF2-40B4-BE49-F238E27FC236}">
                <a16:creationId xmlns="" xmlns:a16="http://schemas.microsoft.com/office/drawing/2014/main" id="{5C127A20-FC87-4D7E-B02E-428168B1E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38239"/>
            <a:ext cx="5587800" cy="480065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0" name="Zástupný symbol pro obsah 3">
            <a:extLst>
              <a:ext uri="{FF2B5EF4-FFF2-40B4-BE49-F238E27FC236}">
                <a16:creationId xmlns="" xmlns:a16="http://schemas.microsoft.com/office/drawing/2014/main" id="{FCB4AD02-110E-4AB3-A9C3-0DF162DC4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38238"/>
            <a:ext cx="5587799" cy="480065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 pol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>
            <a:extLst>
              <a:ext uri="{FF2B5EF4-FFF2-40B4-BE49-F238E27FC236}">
                <a16:creationId xmlns="" xmlns:a16="http://schemas.microsoft.com/office/drawing/2014/main" id="{FF5B2679-5029-4692-A1C7-099E7A58362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1" name="Zástupný obsah 2">
            <a:extLst>
              <a:ext uri="{FF2B5EF4-FFF2-40B4-BE49-F238E27FC236}">
                <a16:creationId xmlns="" xmlns:a16="http://schemas.microsoft.com/office/drawing/2014/main" id="{1B5AA133-C824-4B4A-96F4-D48A58E222D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0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2" name="Zástupný obsah 2">
            <a:extLst>
              <a:ext uri="{FF2B5EF4-FFF2-40B4-BE49-F238E27FC236}">
                <a16:creationId xmlns="" xmlns:a16="http://schemas.microsoft.com/office/drawing/2014/main" id="{388A40C4-1887-4DBA-90FF-4CF89932DA5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7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3600000" cy="720000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Název oddílu 1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="" xmlns:a16="http://schemas.microsoft.com/office/drawing/2014/main" id="{43CF4B74-3202-48D6-B573-AA3882B039F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2000" y="1728000"/>
            <a:ext cx="3600000" cy="720000"/>
          </a:xfr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Název oddílu 2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="" xmlns:a16="http://schemas.microsoft.com/office/drawing/2014/main" id="{0BA6D519-EE14-4D3E-B15F-70C4423A3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72000" y="1728000"/>
            <a:ext cx="3600000" cy="720000"/>
          </a:xfr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Název oddílu 3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="" xmlns:a16="http://schemas.microsoft.com/office/drawing/2014/main" id="{4DA29CFB-3C73-4618-B2D9-70E396D1EB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2363641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asová 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=""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="" xmlns:a16="http://schemas.microsoft.com/office/drawing/2014/main" id="{B66BE87F-A588-41BE-A251-8940FFF7BDB0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text 10">
            <a:extLst>
              <a:ext uri="{FF2B5EF4-FFF2-40B4-BE49-F238E27FC236}">
                <a16:creationId xmlns="" xmlns:a16="http://schemas.microsoft.com/office/drawing/2014/main" id="{EE87B275-BCEB-48C5-BD58-39E2B9AB90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9269" y="3973125"/>
            <a:ext cx="502886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Rok</a:t>
            </a:r>
          </a:p>
        </p:txBody>
      </p:sp>
      <p:sp>
        <p:nvSpPr>
          <p:cNvPr id="10" name="Zástupný symbol pro text 10">
            <a:extLst>
              <a:ext uri="{FF2B5EF4-FFF2-40B4-BE49-F238E27FC236}">
                <a16:creationId xmlns="" xmlns:a16="http://schemas.microsoft.com/office/drawing/2014/main" id="{75FEF587-0930-42DA-AF85-54F9A14870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="" xmlns:a16="http://schemas.microsoft.com/office/drawing/2014/main" id="{77B00876-F334-4F19-ACB9-5A52E300C62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2" name="Zástupný symbol pro text 10">
            <a:extLst>
              <a:ext uri="{FF2B5EF4-FFF2-40B4-BE49-F238E27FC236}">
                <a16:creationId xmlns="" xmlns:a16="http://schemas.microsoft.com/office/drawing/2014/main" id="{DC5160FB-C621-4014-AF15-7C31EBF946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3" name="Zástupný symbol pro text 10">
            <a:extLst>
              <a:ext uri="{FF2B5EF4-FFF2-40B4-BE49-F238E27FC236}">
                <a16:creationId xmlns="" xmlns:a16="http://schemas.microsoft.com/office/drawing/2014/main" id="{3D37E5E1-DD5A-4C77-849F-40C0D2AE3F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4" name="Zástupný symbol pro text 10">
            <a:extLst>
              <a:ext uri="{FF2B5EF4-FFF2-40B4-BE49-F238E27FC236}">
                <a16:creationId xmlns="" xmlns:a16="http://schemas.microsoft.com/office/drawing/2014/main" id="{8164CA25-5B7F-4EDD-8B42-0D567DED179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33469" y="3973125"/>
            <a:ext cx="502886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Rok</a:t>
            </a:r>
          </a:p>
        </p:txBody>
      </p:sp>
      <p:sp>
        <p:nvSpPr>
          <p:cNvPr id="15" name="Zástupný symbol pro text 10">
            <a:extLst>
              <a:ext uri="{FF2B5EF4-FFF2-40B4-BE49-F238E27FC236}">
                <a16:creationId xmlns="" xmlns:a16="http://schemas.microsoft.com/office/drawing/2014/main" id="{15876039-3F56-4587-900E-4FCE60BCA5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6" name="Zástupný symbol pro text 10">
            <a:extLst>
              <a:ext uri="{FF2B5EF4-FFF2-40B4-BE49-F238E27FC236}">
                <a16:creationId xmlns="" xmlns:a16="http://schemas.microsoft.com/office/drawing/2014/main" id="{515FCEBD-9007-4B9D-AE69-7F8068A14B2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7" name="Zástupný symbol pro text 10">
            <a:extLst>
              <a:ext uri="{FF2B5EF4-FFF2-40B4-BE49-F238E27FC236}">
                <a16:creationId xmlns="" xmlns:a16="http://schemas.microsoft.com/office/drawing/2014/main" id="{8856F7F9-97EB-4612-BB5C-DDB9D90C9C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8" name="Zástupný symbol pro text 10">
            <a:extLst>
              <a:ext uri="{FF2B5EF4-FFF2-40B4-BE49-F238E27FC236}">
                <a16:creationId xmlns="" xmlns:a16="http://schemas.microsoft.com/office/drawing/2014/main" id="{B0C577BC-AD44-4FF0-8F34-D7ABD44B100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19" name="Zástupný symbol pro text 10">
            <a:extLst>
              <a:ext uri="{FF2B5EF4-FFF2-40B4-BE49-F238E27FC236}">
                <a16:creationId xmlns="" xmlns:a16="http://schemas.microsoft.com/office/drawing/2014/main" id="{12E19F39-39CE-43A3-912F-3D8656DA5E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0" name="Zástupný symbol pro text 10">
            <a:extLst>
              <a:ext uri="{FF2B5EF4-FFF2-40B4-BE49-F238E27FC236}">
                <a16:creationId xmlns="" xmlns:a16="http://schemas.microsoft.com/office/drawing/2014/main" id="{64F2C543-C785-4078-9811-96F28F1BF21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1" name="Zástupný symbol pro text 10">
            <a:extLst>
              <a:ext uri="{FF2B5EF4-FFF2-40B4-BE49-F238E27FC236}">
                <a16:creationId xmlns="" xmlns:a16="http://schemas.microsoft.com/office/drawing/2014/main" id="{022F0FFE-8538-47C2-9227-B4DE41186CE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2" name="Zástupný symbol pro text 10">
            <a:extLst>
              <a:ext uri="{FF2B5EF4-FFF2-40B4-BE49-F238E27FC236}">
                <a16:creationId xmlns="" xmlns:a16="http://schemas.microsoft.com/office/drawing/2014/main" id="{75D12B21-B498-4E00-B817-457BAED99A3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3" name="Zástupný symbol pro text 10">
            <a:extLst>
              <a:ext uri="{FF2B5EF4-FFF2-40B4-BE49-F238E27FC236}">
                <a16:creationId xmlns="" xmlns:a16="http://schemas.microsoft.com/office/drawing/2014/main" id="{A60F8F4D-F654-4555-BC21-7137D98E02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4" name="Zástupný symbol pro text 10">
            <a:extLst>
              <a:ext uri="{FF2B5EF4-FFF2-40B4-BE49-F238E27FC236}">
                <a16:creationId xmlns="" xmlns:a16="http://schemas.microsoft.com/office/drawing/2014/main" id="{0B633DEF-CDC6-4A75-A05B-0C875E2B8F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5" name="Zástupný symbol pro text 10">
            <a:extLst>
              <a:ext uri="{FF2B5EF4-FFF2-40B4-BE49-F238E27FC236}">
                <a16:creationId xmlns="" xmlns:a16="http://schemas.microsoft.com/office/drawing/2014/main" id="{23A67F56-440C-4AE2-B52E-F6ECF3E31F8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6" name="Zástupný symbol pro text 10">
            <a:extLst>
              <a:ext uri="{FF2B5EF4-FFF2-40B4-BE49-F238E27FC236}">
                <a16:creationId xmlns="" xmlns:a16="http://schemas.microsoft.com/office/drawing/2014/main" id="{E8F5BF8F-8918-4E36-8AAF-45E994E46B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7" name="Zástupný symbol pro text 10">
            <a:extLst>
              <a:ext uri="{FF2B5EF4-FFF2-40B4-BE49-F238E27FC236}">
                <a16:creationId xmlns="" xmlns:a16="http://schemas.microsoft.com/office/drawing/2014/main" id="{1A2F56E4-C780-42A2-BA54-B1EAB7CA219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8" name="Zástupný symbol pro text 10">
            <a:extLst>
              <a:ext uri="{FF2B5EF4-FFF2-40B4-BE49-F238E27FC236}">
                <a16:creationId xmlns="" xmlns:a16="http://schemas.microsoft.com/office/drawing/2014/main" id="{7405E86B-3690-4EBE-8353-7ABE76F1081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29" name="Zástupný symbol pro text 10">
            <a:extLst>
              <a:ext uri="{FF2B5EF4-FFF2-40B4-BE49-F238E27FC236}">
                <a16:creationId xmlns="" xmlns:a16="http://schemas.microsoft.com/office/drawing/2014/main" id="{DB54048B-A035-47F0-B54D-1B9676EE893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30" name="Zástupný symbol pro text 10">
            <a:extLst>
              <a:ext uri="{FF2B5EF4-FFF2-40B4-BE49-F238E27FC236}">
                <a16:creationId xmlns="" xmlns:a16="http://schemas.microsoft.com/office/drawing/2014/main" id="{12F6976C-DDBF-4808-9B45-2C78E0FC6AA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31" name="Zástupný symbol pro text 10">
            <a:extLst>
              <a:ext uri="{FF2B5EF4-FFF2-40B4-BE49-F238E27FC236}">
                <a16:creationId xmlns="" xmlns:a16="http://schemas.microsoft.com/office/drawing/2014/main" id="{66103D17-8EEC-45BF-B909-8F6DB8575A3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32" name="Zástupný symbol pro text 10">
            <a:extLst>
              <a:ext uri="{FF2B5EF4-FFF2-40B4-BE49-F238E27FC236}">
                <a16:creationId xmlns="" xmlns:a16="http://schemas.microsoft.com/office/drawing/2014/main" id="{57F6EB7B-A4AE-4147-A94B-9C2860A158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33" name="Zástupný symbol pro text 10">
            <a:extLst>
              <a:ext uri="{FF2B5EF4-FFF2-40B4-BE49-F238E27FC236}">
                <a16:creationId xmlns="" xmlns:a16="http://schemas.microsoft.com/office/drawing/2014/main" id="{95673032-36DB-4772-82D8-46E21D810A5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34" name="Zástupný symbol pro text 10">
            <a:extLst>
              <a:ext uri="{FF2B5EF4-FFF2-40B4-BE49-F238E27FC236}">
                <a16:creationId xmlns="" xmlns:a16="http://schemas.microsoft.com/office/drawing/2014/main" id="{CDE9935C-FEBD-421A-A63B-8A87A2D4A4D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MM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D242C672-1222-4C21-9E3D-F365D9665E1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gradFill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5600000" scaled="0"/>
          </a:gradFill>
        </p:spPr>
        <p:txBody>
          <a:bodyPr tIns="36000" rtlCol="0" anchor="t"/>
          <a:lstStyle>
            <a:lvl1pPr marL="0" indent="0" algn="ctr">
              <a:buNone/>
              <a:defRPr sz="1600">
                <a:latin typeface="+mj-lt"/>
              </a:defRPr>
            </a:lvl1pPr>
          </a:lstStyle>
          <a:p>
            <a:pPr lvl="0" rtl="0"/>
            <a:r>
              <a:rPr lang="cs-CZ" noProof="0" dirty="0"/>
              <a:t>Název položky</a:t>
            </a:r>
          </a:p>
        </p:txBody>
      </p:sp>
      <p:sp>
        <p:nvSpPr>
          <p:cNvPr id="37" name="Zástupný symbol pro text 36">
            <a:extLst>
              <a:ext uri="{FF2B5EF4-FFF2-40B4-BE49-F238E27FC236}">
                <a16:creationId xmlns="" xmlns:a16="http://schemas.microsoft.com/office/drawing/2014/main" id="{2F97A7E3-509A-417D-9818-EDDA3B539E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Měsíc Rok</a:t>
            </a:r>
          </a:p>
        </p:txBody>
      </p:sp>
    </p:spTree>
    <p:extLst>
      <p:ext uri="{BB962C8B-B14F-4D97-AF65-F5344CB8AC3E}">
        <p14:creationId xmlns:p14="http://schemas.microsoft.com/office/powerpoint/2010/main" val="321736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s obrázkem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=""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660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45" name="Skupina 44">
            <a:extLst>
              <a:ext uri="{FF2B5EF4-FFF2-40B4-BE49-F238E27FC236}">
                <a16:creationId xmlns="" xmlns:a16="http://schemas.microsoft.com/office/drawing/2014/main" id="{00D551C8-4BF9-413C-A7A0-7C874EA0C1EB}"/>
              </a:ext>
            </a:extLst>
          </p:cNvPr>
          <p:cNvGrpSpPr/>
          <p:nvPr userDrawn="1"/>
        </p:nvGrpSpPr>
        <p:grpSpPr>
          <a:xfrm>
            <a:off x="7775280" y="1707806"/>
            <a:ext cx="3442387" cy="3442387"/>
            <a:chOff x="2514599" y="1566862"/>
            <a:chExt cx="3810001" cy="3810001"/>
          </a:xfrm>
        </p:grpSpPr>
        <p:cxnSp>
          <p:nvCxnSpPr>
            <p:cNvPr id="46" name="Přímá spojnice 45">
              <a:extLst>
                <a:ext uri="{FF2B5EF4-FFF2-40B4-BE49-F238E27FC236}">
                  <a16:creationId xmlns="" xmlns:a16="http://schemas.microsoft.com/office/drawing/2014/main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>
              <a:extLst>
                <a:ext uri="{FF2B5EF4-FFF2-40B4-BE49-F238E27FC236}">
                  <a16:creationId xmlns="" xmlns:a16="http://schemas.microsoft.com/office/drawing/2014/main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>
              <a:extLst>
                <a:ext uri="{FF2B5EF4-FFF2-40B4-BE49-F238E27FC236}">
                  <a16:creationId xmlns="" xmlns:a16="http://schemas.microsoft.com/office/drawing/2014/main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>
              <a:extLst>
                <a:ext uri="{FF2B5EF4-FFF2-40B4-BE49-F238E27FC236}">
                  <a16:creationId xmlns="" xmlns:a16="http://schemas.microsoft.com/office/drawing/2014/main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>
              <a:extLst>
                <a:ext uri="{FF2B5EF4-FFF2-40B4-BE49-F238E27FC236}">
                  <a16:creationId xmlns="" xmlns:a16="http://schemas.microsoft.com/office/drawing/2014/main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>
              <a:extLst>
                <a:ext uri="{FF2B5EF4-FFF2-40B4-BE49-F238E27FC236}">
                  <a16:creationId xmlns="" xmlns:a16="http://schemas.microsoft.com/office/drawing/2014/main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>
              <a:extLst>
                <a:ext uri="{FF2B5EF4-FFF2-40B4-BE49-F238E27FC236}">
                  <a16:creationId xmlns="" xmlns:a16="http://schemas.microsoft.com/office/drawing/2014/main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>
              <a:extLst>
                <a:ext uri="{FF2B5EF4-FFF2-40B4-BE49-F238E27FC236}">
                  <a16:creationId xmlns="" xmlns:a16="http://schemas.microsoft.com/office/drawing/2014/main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>
              <a:extLst>
                <a:ext uri="{FF2B5EF4-FFF2-40B4-BE49-F238E27FC236}">
                  <a16:creationId xmlns="" xmlns:a16="http://schemas.microsoft.com/office/drawing/2014/main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>
              <a:extLst>
                <a:ext uri="{FF2B5EF4-FFF2-40B4-BE49-F238E27FC236}">
                  <a16:creationId xmlns="" xmlns:a16="http://schemas.microsoft.com/office/drawing/2014/main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>
              <a:extLst>
                <a:ext uri="{FF2B5EF4-FFF2-40B4-BE49-F238E27FC236}">
                  <a16:creationId xmlns="" xmlns:a16="http://schemas.microsoft.com/office/drawing/2014/main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>
              <a:extLst>
                <a:ext uri="{FF2B5EF4-FFF2-40B4-BE49-F238E27FC236}">
                  <a16:creationId xmlns="" xmlns:a16="http://schemas.microsoft.com/office/drawing/2014/main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>
              <a:extLst>
                <a:ext uri="{FF2B5EF4-FFF2-40B4-BE49-F238E27FC236}">
                  <a16:creationId xmlns="" xmlns:a16="http://schemas.microsoft.com/office/drawing/2014/main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>
              <a:extLst>
                <a:ext uri="{FF2B5EF4-FFF2-40B4-BE49-F238E27FC236}">
                  <a16:creationId xmlns="" xmlns:a16="http://schemas.microsoft.com/office/drawing/2014/main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>
              <a:extLst>
                <a:ext uri="{FF2B5EF4-FFF2-40B4-BE49-F238E27FC236}">
                  <a16:creationId xmlns="" xmlns:a16="http://schemas.microsoft.com/office/drawing/2014/main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>
              <a:extLst>
                <a:ext uri="{FF2B5EF4-FFF2-40B4-BE49-F238E27FC236}">
                  <a16:creationId xmlns="" xmlns:a16="http://schemas.microsoft.com/office/drawing/2014/main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>
              <a:extLst>
                <a:ext uri="{FF2B5EF4-FFF2-40B4-BE49-F238E27FC236}">
                  <a16:creationId xmlns="" xmlns:a16="http://schemas.microsoft.com/office/drawing/2014/main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nice 62">
              <a:extLst>
                <a:ext uri="{FF2B5EF4-FFF2-40B4-BE49-F238E27FC236}">
                  <a16:creationId xmlns="" xmlns:a16="http://schemas.microsoft.com/office/drawing/2014/main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63">
              <a:extLst>
                <a:ext uri="{FF2B5EF4-FFF2-40B4-BE49-F238E27FC236}">
                  <a16:creationId xmlns="" xmlns:a16="http://schemas.microsoft.com/office/drawing/2014/main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="" xmlns:a16="http://schemas.microsoft.com/office/drawing/2014/main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="" xmlns:a16="http://schemas.microsoft.com/office/drawing/2014/main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="" xmlns:a16="http://schemas.microsoft.com/office/drawing/2014/main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obrázku 4">
            <a:extLst>
              <a:ext uri="{FF2B5EF4-FFF2-40B4-BE49-F238E27FC236}">
                <a16:creationId xmlns="" xmlns:a16="http://schemas.microsoft.com/office/drawing/2014/main" id="{87AFE1F3-2DF6-4ACF-9437-8C79F0889B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8000"/>
            <a:ext cx="6573838" cy="6635750"/>
          </a:xfrm>
          <a:solidFill>
            <a:schemeClr val="accent5"/>
          </a:solidFill>
        </p:spPr>
        <p:txBody>
          <a:bodyPr rtlCol="0"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744211"/>
            <a:ext cx="4680000" cy="3369577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69" name="Rovnoramenný trojúhelník 68">
            <a:extLst>
              <a:ext uri="{FF2B5EF4-FFF2-40B4-BE49-F238E27FC236}">
                <a16:creationId xmlns="" xmlns:a16="http://schemas.microsoft.com/office/drawing/2014/main" id="{8361B8AE-FA69-4D48-85CF-562C48593517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70" name="Rovnoramenný trojúhelník 69">
            <a:extLst>
              <a:ext uri="{FF2B5EF4-FFF2-40B4-BE49-F238E27FC236}">
                <a16:creationId xmlns="" xmlns:a16="http://schemas.microsoft.com/office/drawing/2014/main" id="{B6A1E932-3467-40C1-AEB3-BF71625C8310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71" name="Rovnoramenný trojúhelník 70">
            <a:extLst>
              <a:ext uri="{FF2B5EF4-FFF2-40B4-BE49-F238E27FC236}">
                <a16:creationId xmlns="" xmlns:a16="http://schemas.microsoft.com/office/drawing/2014/main" id="{7122E4D7-2A00-4656-AAD9-CFA98DD4E90E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91558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ým se 3 členy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obrázku 4">
            <a:extLst>
              <a:ext uri="{FF2B5EF4-FFF2-40B4-BE49-F238E27FC236}">
                <a16:creationId xmlns="" xmlns:a16="http://schemas.microsoft.com/office/drawing/2014/main" id="{8977821B-617D-47E4-AAA2-FADADD15EB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4180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Fotka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="" xmlns:a16="http://schemas.microsoft.com/office/drawing/2014/main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854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Jméno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="" xmlns:a16="http://schemas.microsoft.com/office/drawing/2014/main" id="{53739758-B746-428A-A18B-3989DA89A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4854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Stručná biografie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  <p:sp>
        <p:nvSpPr>
          <p:cNvPr id="28" name="Zástupný symbol pro text 8">
            <a:extLst>
              <a:ext uri="{FF2B5EF4-FFF2-40B4-BE49-F238E27FC236}">
                <a16:creationId xmlns="" xmlns:a16="http://schemas.microsoft.com/office/drawing/2014/main" id="{B502D142-31B4-4BFF-A18F-9FB36E0F40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74854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41" name="Zástupný symbol obrázku 4">
            <a:extLst>
              <a:ext uri="{FF2B5EF4-FFF2-40B4-BE49-F238E27FC236}">
                <a16:creationId xmlns="" xmlns:a16="http://schemas.microsoft.com/office/drawing/2014/main" id="{ED382BE6-73A2-49C4-9284-7996310FE85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200409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Fotka</a:t>
            </a:r>
          </a:p>
        </p:txBody>
      </p:sp>
      <p:sp>
        <p:nvSpPr>
          <p:cNvPr id="42" name="Zástupný symbol pro text 8">
            <a:extLst>
              <a:ext uri="{FF2B5EF4-FFF2-40B4-BE49-F238E27FC236}">
                <a16:creationId xmlns="" xmlns:a16="http://schemas.microsoft.com/office/drawing/2014/main" id="{5E81FDE4-AA9D-42F8-BEAF-C710A81DC8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1108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Jméno</a:t>
            </a:r>
          </a:p>
        </p:txBody>
      </p:sp>
      <p:sp>
        <p:nvSpPr>
          <p:cNvPr id="43" name="Zástupný symbol pro text 10">
            <a:extLst>
              <a:ext uri="{FF2B5EF4-FFF2-40B4-BE49-F238E27FC236}">
                <a16:creationId xmlns="" xmlns:a16="http://schemas.microsoft.com/office/drawing/2014/main" id="{9D6585E1-D051-4611-811C-C8101B0D2F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1108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Stručná biografie</a:t>
            </a:r>
          </a:p>
        </p:txBody>
      </p:sp>
      <p:sp>
        <p:nvSpPr>
          <p:cNvPr id="44" name="Zástupný symbol pro text 8">
            <a:extLst>
              <a:ext uri="{FF2B5EF4-FFF2-40B4-BE49-F238E27FC236}">
                <a16:creationId xmlns="" xmlns:a16="http://schemas.microsoft.com/office/drawing/2014/main" id="{6C195A32-24CC-4109-9C00-31757D0A0A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1108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45" name="Zástupný symbol obrázku 4">
            <a:extLst>
              <a:ext uri="{FF2B5EF4-FFF2-40B4-BE49-F238E27FC236}">
                <a16:creationId xmlns="" xmlns:a16="http://schemas.microsoft.com/office/drawing/2014/main" id="{B318C64F-C963-4A3C-BB8F-999A7F7F5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045206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Fotka</a:t>
            </a:r>
          </a:p>
        </p:txBody>
      </p:sp>
      <p:sp>
        <p:nvSpPr>
          <p:cNvPr id="46" name="Zástupný symbol pro text 8">
            <a:extLst>
              <a:ext uri="{FF2B5EF4-FFF2-40B4-BE49-F238E27FC236}">
                <a16:creationId xmlns="" xmlns:a16="http://schemas.microsoft.com/office/drawing/2014/main" id="{B8B9BC49-5937-4C0A-9AA6-7A7DA7F18CA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4731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Jméno</a:t>
            </a:r>
          </a:p>
        </p:txBody>
      </p:sp>
      <p:sp>
        <p:nvSpPr>
          <p:cNvPr id="47" name="Zástupný symbol pro text 10">
            <a:extLst>
              <a:ext uri="{FF2B5EF4-FFF2-40B4-BE49-F238E27FC236}">
                <a16:creationId xmlns="" xmlns:a16="http://schemas.microsoft.com/office/drawing/2014/main" id="{8020B4D6-002F-4FA9-BF1D-FC56D9A06F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4731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Stručná biografie</a:t>
            </a:r>
          </a:p>
        </p:txBody>
      </p:sp>
      <p:sp>
        <p:nvSpPr>
          <p:cNvPr id="48" name="Zástupný symbol pro text 8">
            <a:extLst>
              <a:ext uri="{FF2B5EF4-FFF2-40B4-BE49-F238E27FC236}">
                <a16:creationId xmlns="" xmlns:a16="http://schemas.microsoft.com/office/drawing/2014/main" id="{93C1946C-7118-4BF3-8EE8-B0944465F4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4731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18" name="Rovnoramenný trojúhelník 17" descr="Ozdobný trojúhelník">
            <a:extLst>
              <a:ext uri="{FF2B5EF4-FFF2-40B4-BE49-F238E27FC236}">
                <a16:creationId xmlns="" xmlns:a16="http://schemas.microsoft.com/office/drawing/2014/main" id="{8E5A8457-1B30-4458-8A74-EBC7529A80AC}"/>
              </a:ext>
            </a:extLst>
          </p:cNvPr>
          <p:cNvSpPr/>
          <p:nvPr userDrawn="1"/>
        </p:nvSpPr>
        <p:spPr>
          <a:xfrm rot="17100000">
            <a:off x="9640541" y="579173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9" name="Rovnoramenný trojúhelník 18" descr="Ozdobný trojúhelník">
            <a:extLst>
              <a:ext uri="{FF2B5EF4-FFF2-40B4-BE49-F238E27FC236}">
                <a16:creationId xmlns="" xmlns:a16="http://schemas.microsoft.com/office/drawing/2014/main" id="{6D78DF42-080D-4A03-9896-A9F0EA96D14F}"/>
              </a:ext>
            </a:extLst>
          </p:cNvPr>
          <p:cNvSpPr/>
          <p:nvPr userDrawn="1"/>
        </p:nvSpPr>
        <p:spPr>
          <a:xfrm>
            <a:off x="9712271" y="1256650"/>
            <a:ext cx="545742" cy="37077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0" name="Rovnoramenný trojúhelník 19" descr="Ozdobný trojúhelník">
            <a:extLst>
              <a:ext uri="{FF2B5EF4-FFF2-40B4-BE49-F238E27FC236}">
                <a16:creationId xmlns="" xmlns:a16="http://schemas.microsoft.com/office/drawing/2014/main" id="{30AAC518-6301-4101-954B-FDD81D91F8B7}"/>
              </a:ext>
            </a:extLst>
          </p:cNvPr>
          <p:cNvSpPr/>
          <p:nvPr userDrawn="1"/>
        </p:nvSpPr>
        <p:spPr>
          <a:xfrm rot="10800000">
            <a:off x="10947905" y="73354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21" name="Přímá spojnice 20">
            <a:extLst>
              <a:ext uri="{FF2B5EF4-FFF2-40B4-BE49-F238E27FC236}">
                <a16:creationId xmlns="" xmlns:a16="http://schemas.microsoft.com/office/drawing/2014/main" id="{BC93CC81-5594-46D3-8702-EA80661ECB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974853" y="3304412"/>
            <a:ext cx="176403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="" xmlns:a16="http://schemas.microsoft.com/office/drawing/2014/main" id="{86438FE2-2FFE-4509-910B-C664B9523A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6687169" y="2422412"/>
            <a:ext cx="0" cy="1764000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="" xmlns:a16="http://schemas.microsoft.com/office/drawing/2014/main" id="{EF389373-8813-47E5-8647-A58E018CBE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647312" y="3304414"/>
            <a:ext cx="1764000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603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ým se 6 členy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  <p:sp>
        <p:nvSpPr>
          <p:cNvPr id="49" name="Zástupný symbol pro text 8">
            <a:extLst>
              <a:ext uri="{FF2B5EF4-FFF2-40B4-BE49-F238E27FC236}">
                <a16:creationId xmlns=""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50" name="Zástupný symbol pro text 10">
            <a:extLst>
              <a:ext uri="{FF2B5EF4-FFF2-40B4-BE49-F238E27FC236}">
                <a16:creationId xmlns=""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51" name="Zástupný symbol pro text 8">
            <a:extLst>
              <a:ext uri="{FF2B5EF4-FFF2-40B4-BE49-F238E27FC236}">
                <a16:creationId xmlns=""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52" name="Zástupný symbol pro text 10">
            <a:extLst>
              <a:ext uri="{FF2B5EF4-FFF2-40B4-BE49-F238E27FC236}">
                <a16:creationId xmlns=""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53" name="Zástupný symbol pro text 8">
            <a:extLst>
              <a:ext uri="{FF2B5EF4-FFF2-40B4-BE49-F238E27FC236}">
                <a16:creationId xmlns=""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54" name="Zástupný symbol pro text 10">
            <a:extLst>
              <a:ext uri="{FF2B5EF4-FFF2-40B4-BE49-F238E27FC236}">
                <a16:creationId xmlns=""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55" name="Zástupný symbol pro text 8">
            <a:extLst>
              <a:ext uri="{FF2B5EF4-FFF2-40B4-BE49-F238E27FC236}">
                <a16:creationId xmlns=""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56" name="Zástupný symbol pro text 10">
            <a:extLst>
              <a:ext uri="{FF2B5EF4-FFF2-40B4-BE49-F238E27FC236}">
                <a16:creationId xmlns=""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57" name="Zástupný symbol pro text 8">
            <a:extLst>
              <a:ext uri="{FF2B5EF4-FFF2-40B4-BE49-F238E27FC236}">
                <a16:creationId xmlns=""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58" name="Zástupný symbol pro text 10">
            <a:extLst>
              <a:ext uri="{FF2B5EF4-FFF2-40B4-BE49-F238E27FC236}">
                <a16:creationId xmlns=""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16" name="Zástupný symbol obrázku 15">
            <a:extLst>
              <a:ext uri="{FF2B5EF4-FFF2-40B4-BE49-F238E27FC236}">
                <a16:creationId xmlns=""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33235" y="2448116"/>
            <a:ext cx="1217130" cy="1217130"/>
          </a:xfrm>
          <a:prstGeom prst="cube">
            <a:avLst>
              <a:gd name="adj" fmla="val 10976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  <p:sp>
        <p:nvSpPr>
          <p:cNvPr id="59" name="Zástupný symbol obrázku 15">
            <a:extLst>
              <a:ext uri="{FF2B5EF4-FFF2-40B4-BE49-F238E27FC236}">
                <a16:creationId xmlns=""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577138" y="2448116"/>
            <a:ext cx="1217130" cy="1217130"/>
          </a:xfrm>
          <a:prstGeom prst="trapezoid">
            <a:avLst>
              <a:gd name="adj" fmla="val 13981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  <p:sp>
        <p:nvSpPr>
          <p:cNvPr id="60" name="Zástupný symbol obrázku 15">
            <a:extLst>
              <a:ext uri="{FF2B5EF4-FFF2-40B4-BE49-F238E27FC236}">
                <a16:creationId xmlns=""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21041" y="2448116"/>
            <a:ext cx="1217130" cy="1217130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  <p:sp>
        <p:nvSpPr>
          <p:cNvPr id="61" name="Zástupný symbol obrázku 15">
            <a:extLst>
              <a:ext uri="{FF2B5EF4-FFF2-40B4-BE49-F238E27FC236}">
                <a16:creationId xmlns=""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464944" y="2448116"/>
            <a:ext cx="1217130" cy="1217130"/>
          </a:xfrm>
          <a:prstGeom prst="bevel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  <p:sp>
        <p:nvSpPr>
          <p:cNvPr id="62" name="Zástupný symbol obrázku 15">
            <a:extLst>
              <a:ext uri="{FF2B5EF4-FFF2-40B4-BE49-F238E27FC236}">
                <a16:creationId xmlns=""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408847" y="2448116"/>
            <a:ext cx="1217130" cy="1217130"/>
          </a:xfrm>
          <a:prstGeom prst="cube">
            <a:avLst>
              <a:gd name="adj" fmla="val 45034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  <p:sp>
        <p:nvSpPr>
          <p:cNvPr id="21" name="Zástupný symbol pro text 8">
            <a:extLst>
              <a:ext uri="{FF2B5EF4-FFF2-40B4-BE49-F238E27FC236}">
                <a16:creationId xmlns="" xmlns:a16="http://schemas.microsoft.com/office/drawing/2014/main" id="{F9EF21D5-1862-4F5B-86BF-B76AF2A72B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cs-CZ" noProof="0" dirty="0"/>
              <a:t>Jméno a příjmení</a:t>
            </a:r>
          </a:p>
        </p:txBody>
      </p:sp>
      <p:sp>
        <p:nvSpPr>
          <p:cNvPr id="22" name="Zástupný symbol pro text 10">
            <a:extLst>
              <a:ext uri="{FF2B5EF4-FFF2-40B4-BE49-F238E27FC236}">
                <a16:creationId xmlns="" xmlns:a16="http://schemas.microsoft.com/office/drawing/2014/main" id="{80EC8DA4-EC6B-4362-949F-968E973A545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 noProof="0" dirty="0"/>
              <a:t>Pozice</a:t>
            </a:r>
          </a:p>
        </p:txBody>
      </p:sp>
      <p:sp>
        <p:nvSpPr>
          <p:cNvPr id="23" name="Zástupný symbol obrázku 15">
            <a:extLst>
              <a:ext uri="{FF2B5EF4-FFF2-40B4-BE49-F238E27FC236}">
                <a16:creationId xmlns="" xmlns:a16="http://schemas.microsoft.com/office/drawing/2014/main" id="{FC64B5FD-0E87-4FAB-AFEA-D10DFED9F653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352748" y="2448116"/>
            <a:ext cx="1217130" cy="1217130"/>
          </a:xfrm>
          <a:prstGeom prst="star24">
            <a:avLst>
              <a:gd name="adj" fmla="val 45514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noProof="0" dirty="0"/>
              <a:t>obrázek</a:t>
            </a:r>
          </a:p>
        </p:txBody>
      </p:sp>
    </p:spTree>
    <p:extLst>
      <p:ext uri="{BB962C8B-B14F-4D97-AF65-F5344CB8AC3E}">
        <p14:creationId xmlns:p14="http://schemas.microsoft.com/office/powerpoint/2010/main" val="2482454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loupc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5" name="Zástupný symbol pro text 14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="" xmlns:a16="http://schemas.microsoft.com/office/drawing/2014/main" id="{4CF12D3B-4C36-4144-B243-946E3641FB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 dirty="0"/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ěkujeme!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Volný tvar: Obrazec 45">
            <a:extLst>
              <a:ext uri="{FF2B5EF4-FFF2-40B4-BE49-F238E27FC236}">
                <a16:creationId xmlns="" xmlns:a16="http://schemas.microsoft.com/office/drawing/2014/main" id="{0A91D902-B83C-4440-B743-224DF1A5EF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16" name="Skupina 15">
            <a:extLst>
              <a:ext uri="{FF2B5EF4-FFF2-40B4-BE49-F238E27FC236}">
                <a16:creationId xmlns=""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3592918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Přímá spojnice 19">
              <a:extLst>
                <a:ext uri="{FF2B5EF4-FFF2-40B4-BE49-F238E27FC236}">
                  <a16:creationId xmlns=""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=""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=""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=""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=""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=""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=""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=""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=""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=""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=""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=""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=""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=""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=""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=""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=""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=""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=""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=""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=""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=""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27226" y="2930402"/>
            <a:ext cx="4680000" cy="997196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rgbClr val="F2D3D0"/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chemeClr val="accent2">
                      <a:alpha val="40000"/>
                    </a:schemeClr>
                  </a:glow>
                  <a:outerShdw blurRad="25400" dist="25400" dir="2400000" algn="tl" rotWithShape="0">
                    <a:schemeClr val="accent4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cs-CZ" noProof="0" dirty="0"/>
              <a:t>DĚKUJEME!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4386" y="5005721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 dirty="0"/>
              <a:t>Jméno a příjmení</a:t>
            </a:r>
          </a:p>
        </p:txBody>
      </p:sp>
      <p:sp>
        <p:nvSpPr>
          <p:cNvPr id="42" name="Rovnoramenný trojúhelník 41">
            <a:extLst>
              <a:ext uri="{FF2B5EF4-FFF2-40B4-BE49-F238E27FC236}">
                <a16:creationId xmlns=""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5596970" y="680116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=""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5122607" y="1540171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=""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5694355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="" xmlns:a16="http://schemas.microsoft.com/office/drawing/2014/main" id="{D8184D0A-B8E9-4D23-BA6B-957E71F90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4386" y="5317750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rtl="0"/>
            <a:r>
              <a:rPr lang="cs-CZ" noProof="0" dirty="0"/>
              <a:t>Kontaktní číslo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="" xmlns:a16="http://schemas.microsoft.com/office/drawing/2014/main" id="{A4C8AFF2-1AE8-44BD-952B-E0C3C2B35D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4386" y="5629780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rtl="0"/>
            <a:r>
              <a:rPr lang="cs-CZ" noProof="0" dirty="0"/>
              <a:t>E-mail nebo uživatelské jméno ze sociální sítě</a:t>
            </a:r>
          </a:p>
        </p:txBody>
      </p:sp>
      <p:sp>
        <p:nvSpPr>
          <p:cNvPr id="45" name="Zástupný symbol pro text 8">
            <a:extLst>
              <a:ext uri="{FF2B5EF4-FFF2-40B4-BE49-F238E27FC236}">
                <a16:creationId xmlns="" xmlns:a16="http://schemas.microsoft.com/office/drawing/2014/main" id="{0367CEFF-5D91-4268-97B2-B70C861674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4386" y="5940992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rtl="0"/>
            <a:r>
              <a:rPr lang="cs-CZ" noProof="0" dirty="0"/>
              <a:t>Webové stránky</a:t>
            </a:r>
          </a:p>
        </p:txBody>
      </p:sp>
    </p:spTree>
    <p:extLst>
      <p:ext uri="{BB962C8B-B14F-4D97-AF65-F5344CB8AC3E}">
        <p14:creationId xmlns:p14="http://schemas.microsoft.com/office/powerpoint/2010/main" val="2852380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=""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71501"/>
          </a:xfrm>
          <a:prstGeom prst="rect">
            <a:avLst/>
          </a:prstGeom>
          <a:gradFill>
            <a:gsLst>
              <a:gs pos="0">
                <a:srgbClr val="BB95C2"/>
              </a:gs>
              <a:gs pos="100000">
                <a:srgbClr val="EC9AC7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16" name="Skupina 15">
            <a:extLst>
              <a:ext uri="{FF2B5EF4-FFF2-40B4-BE49-F238E27FC236}">
                <a16:creationId xmlns=""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Přímá spojnice 19">
              <a:extLst>
                <a:ext uri="{FF2B5EF4-FFF2-40B4-BE49-F238E27FC236}">
                  <a16:creationId xmlns=""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=""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=""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=""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=""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=""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=""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=""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=""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=""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=""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=""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=""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=""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=""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=""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=""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=""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=""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=""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=""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=""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933206"/>
            <a:ext cx="4680000" cy="2991588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2" name="Rovnoramenný trojúhelník 41">
            <a:extLst>
              <a:ext uri="{FF2B5EF4-FFF2-40B4-BE49-F238E27FC236}">
                <a16:creationId xmlns=""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=""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=""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29971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Volný tvar: Obrazec 67">
            <a:extLst>
              <a:ext uri="{FF2B5EF4-FFF2-40B4-BE49-F238E27FC236}">
                <a16:creationId xmlns="" xmlns:a16="http://schemas.microsoft.com/office/drawing/2014/main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10" name="Obrázek 9" descr="Hvězda v pozadí&#10;&#10;Popis vygenerovaný s vysokou mírou spolehlivosti">
            <a:extLst>
              <a:ext uri="{FF2B5EF4-FFF2-40B4-BE49-F238E27FC236}">
                <a16:creationId xmlns="" xmlns:a16="http://schemas.microsoft.com/office/drawing/2014/main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439" y="108745"/>
            <a:ext cx="5417792" cy="6635005"/>
          </a:xfrm>
          <a:prstGeom prst="rect">
            <a:avLst/>
          </a:prstGeom>
        </p:spPr>
      </p:pic>
      <p:grpSp>
        <p:nvGrpSpPr>
          <p:cNvPr id="45" name="Skupina 44">
            <a:extLst>
              <a:ext uri="{FF2B5EF4-FFF2-40B4-BE49-F238E27FC236}">
                <a16:creationId xmlns="" xmlns:a16="http://schemas.microsoft.com/office/drawing/2014/main" id="{00D551C8-4BF9-413C-A7A0-7C874EA0C1EB}"/>
              </a:ext>
            </a:extLst>
          </p:cNvPr>
          <p:cNvGrpSpPr/>
          <p:nvPr userDrawn="1"/>
        </p:nvGrpSpPr>
        <p:grpSpPr>
          <a:xfrm>
            <a:off x="7682767" y="1707806"/>
            <a:ext cx="3442387" cy="3442387"/>
            <a:chOff x="2514599" y="1566862"/>
            <a:chExt cx="3810001" cy="3810001"/>
          </a:xfrm>
          <a:effectLst>
            <a:glow rad="101600">
              <a:schemeClr val="accent2">
                <a:satMod val="175000"/>
                <a:alpha val="18000"/>
              </a:schemeClr>
            </a:glow>
          </a:effectLst>
        </p:grpSpPr>
        <p:cxnSp>
          <p:nvCxnSpPr>
            <p:cNvPr id="46" name="Přímá spojnice 45">
              <a:extLst>
                <a:ext uri="{FF2B5EF4-FFF2-40B4-BE49-F238E27FC236}">
                  <a16:creationId xmlns="" xmlns:a16="http://schemas.microsoft.com/office/drawing/2014/main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>
              <a:extLst>
                <a:ext uri="{FF2B5EF4-FFF2-40B4-BE49-F238E27FC236}">
                  <a16:creationId xmlns="" xmlns:a16="http://schemas.microsoft.com/office/drawing/2014/main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>
              <a:extLst>
                <a:ext uri="{FF2B5EF4-FFF2-40B4-BE49-F238E27FC236}">
                  <a16:creationId xmlns="" xmlns:a16="http://schemas.microsoft.com/office/drawing/2014/main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>
              <a:extLst>
                <a:ext uri="{FF2B5EF4-FFF2-40B4-BE49-F238E27FC236}">
                  <a16:creationId xmlns="" xmlns:a16="http://schemas.microsoft.com/office/drawing/2014/main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>
              <a:extLst>
                <a:ext uri="{FF2B5EF4-FFF2-40B4-BE49-F238E27FC236}">
                  <a16:creationId xmlns="" xmlns:a16="http://schemas.microsoft.com/office/drawing/2014/main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>
              <a:extLst>
                <a:ext uri="{FF2B5EF4-FFF2-40B4-BE49-F238E27FC236}">
                  <a16:creationId xmlns="" xmlns:a16="http://schemas.microsoft.com/office/drawing/2014/main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>
              <a:extLst>
                <a:ext uri="{FF2B5EF4-FFF2-40B4-BE49-F238E27FC236}">
                  <a16:creationId xmlns="" xmlns:a16="http://schemas.microsoft.com/office/drawing/2014/main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>
              <a:extLst>
                <a:ext uri="{FF2B5EF4-FFF2-40B4-BE49-F238E27FC236}">
                  <a16:creationId xmlns="" xmlns:a16="http://schemas.microsoft.com/office/drawing/2014/main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>
              <a:extLst>
                <a:ext uri="{FF2B5EF4-FFF2-40B4-BE49-F238E27FC236}">
                  <a16:creationId xmlns="" xmlns:a16="http://schemas.microsoft.com/office/drawing/2014/main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>
              <a:extLst>
                <a:ext uri="{FF2B5EF4-FFF2-40B4-BE49-F238E27FC236}">
                  <a16:creationId xmlns="" xmlns:a16="http://schemas.microsoft.com/office/drawing/2014/main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>
              <a:extLst>
                <a:ext uri="{FF2B5EF4-FFF2-40B4-BE49-F238E27FC236}">
                  <a16:creationId xmlns="" xmlns:a16="http://schemas.microsoft.com/office/drawing/2014/main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>
              <a:extLst>
                <a:ext uri="{FF2B5EF4-FFF2-40B4-BE49-F238E27FC236}">
                  <a16:creationId xmlns="" xmlns:a16="http://schemas.microsoft.com/office/drawing/2014/main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>
              <a:extLst>
                <a:ext uri="{FF2B5EF4-FFF2-40B4-BE49-F238E27FC236}">
                  <a16:creationId xmlns="" xmlns:a16="http://schemas.microsoft.com/office/drawing/2014/main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>
              <a:extLst>
                <a:ext uri="{FF2B5EF4-FFF2-40B4-BE49-F238E27FC236}">
                  <a16:creationId xmlns="" xmlns:a16="http://schemas.microsoft.com/office/drawing/2014/main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>
              <a:extLst>
                <a:ext uri="{FF2B5EF4-FFF2-40B4-BE49-F238E27FC236}">
                  <a16:creationId xmlns="" xmlns:a16="http://schemas.microsoft.com/office/drawing/2014/main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>
              <a:extLst>
                <a:ext uri="{FF2B5EF4-FFF2-40B4-BE49-F238E27FC236}">
                  <a16:creationId xmlns="" xmlns:a16="http://schemas.microsoft.com/office/drawing/2014/main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>
              <a:extLst>
                <a:ext uri="{FF2B5EF4-FFF2-40B4-BE49-F238E27FC236}">
                  <a16:creationId xmlns="" xmlns:a16="http://schemas.microsoft.com/office/drawing/2014/main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nice 62">
              <a:extLst>
                <a:ext uri="{FF2B5EF4-FFF2-40B4-BE49-F238E27FC236}">
                  <a16:creationId xmlns="" xmlns:a16="http://schemas.microsoft.com/office/drawing/2014/main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63">
              <a:extLst>
                <a:ext uri="{FF2B5EF4-FFF2-40B4-BE49-F238E27FC236}">
                  <a16:creationId xmlns="" xmlns:a16="http://schemas.microsoft.com/office/drawing/2014/main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="" xmlns:a16="http://schemas.microsoft.com/office/drawing/2014/main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="" xmlns:a16="http://schemas.microsoft.com/office/drawing/2014/main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="" xmlns:a16="http://schemas.microsoft.com/office/drawing/2014/main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744211"/>
            <a:ext cx="4680000" cy="3369577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2" name="Rovnoramenný trojúhelník 41">
            <a:extLst>
              <a:ext uri="{FF2B5EF4-FFF2-40B4-BE49-F238E27FC236}">
                <a16:creationId xmlns=""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9033704" y="32168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=""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8559341" y="1181736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=""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9131089" y="6105745"/>
            <a:ext cx="545742" cy="37077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49397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=""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=""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="" xmlns:a16="http://schemas.microsoft.com/office/drawing/2014/main" id="{9CFDF63F-F228-483C-86A1-DA0EC8FF6AFA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3" name="Pětiúhelník 12" descr="Ozdobný pětiúhelník">
            <a:extLst>
              <a:ext uri="{FF2B5EF4-FFF2-40B4-BE49-F238E27FC236}">
                <a16:creationId xmlns="" xmlns:a16="http://schemas.microsoft.com/office/drawing/2014/main" id="{C67F7F63-2B40-4EA2-AAA1-0C079C3CAE8B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4" name="Pětiúhelník 13" descr="Ozdobný pětiúhelník">
            <a:extLst>
              <a:ext uri="{FF2B5EF4-FFF2-40B4-BE49-F238E27FC236}">
                <a16:creationId xmlns="" xmlns:a16="http://schemas.microsoft.com/office/drawing/2014/main" id="{A8DAE09D-74D4-443E-BAE5-7F5C4C87E346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5" name="Pětiúhelník 14" descr="Ozdobný pětiúhelník">
            <a:extLst>
              <a:ext uri="{FF2B5EF4-FFF2-40B4-BE49-F238E27FC236}">
                <a16:creationId xmlns="" xmlns:a16="http://schemas.microsoft.com/office/drawing/2014/main" id="{38616A45-E00B-4F8A-9731-69E7E8979C7C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6" name="Pětiúhelník 15" descr="Ozdobný pětiúhelník">
            <a:extLst>
              <a:ext uri="{FF2B5EF4-FFF2-40B4-BE49-F238E27FC236}">
                <a16:creationId xmlns="" xmlns:a16="http://schemas.microsoft.com/office/drawing/2014/main" id="{7AFDA987-4A5F-43E3-9E79-4B55AB7F27A7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cxnSp>
        <p:nvCxnSpPr>
          <p:cNvPr id="17" name="Přímá spojnice 16">
            <a:extLst>
              <a:ext uri="{FF2B5EF4-FFF2-40B4-BE49-F238E27FC236}">
                <a16:creationId xmlns="" xmlns:a16="http://schemas.microsoft.com/office/drawing/2014/main" id="{BFCA193A-09AA-4164-9400-3CD9F4ACE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01943" y="1978147"/>
            <a:ext cx="0" cy="2368624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text 4">
            <a:extLst>
              <a:ext uri="{FF2B5EF4-FFF2-40B4-BE49-F238E27FC236}">
                <a16:creationId xmlns="" xmlns:a16="http://schemas.microsoft.com/office/drawing/2014/main" id="{2DE808D1-4CE0-494C-8377-D861C1270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9887" y="1152000"/>
            <a:ext cx="5472113" cy="3600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2400" b="1"/>
            </a:lvl1pPr>
          </a:lstStyle>
          <a:p>
            <a:pPr marL="0" lvl="0" indent="0" rtl="0">
              <a:buNone/>
            </a:pPr>
            <a:r>
              <a:rPr lang="cs-CZ" noProof="0"/>
              <a:t>Po kliknutí můžete upravovat styly textu v předloze.</a:t>
            </a:r>
          </a:p>
        </p:txBody>
      </p:sp>
      <p:sp>
        <p:nvSpPr>
          <p:cNvPr id="19" name="Zástupný obsah 5">
            <a:extLst>
              <a:ext uri="{FF2B5EF4-FFF2-40B4-BE49-F238E27FC236}">
                <a16:creationId xmlns="" xmlns:a16="http://schemas.microsoft.com/office/drawing/2014/main" id="{23DA5241-919D-4172-8D3A-EFB856CE5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7" y="1581663"/>
            <a:ext cx="5472113" cy="460800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53525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ětiúhelník 6" descr="Ozdobný pětiúhelník">
            <a:extLst>
              <a:ext uri="{FF2B5EF4-FFF2-40B4-BE49-F238E27FC236}">
                <a16:creationId xmlns="" xmlns:a16="http://schemas.microsoft.com/office/drawing/2014/main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8" name="Pětiúhelník 7" descr="Ozdobný pětiúhelník">
            <a:extLst>
              <a:ext uri="{FF2B5EF4-FFF2-40B4-BE49-F238E27FC236}">
                <a16:creationId xmlns="" xmlns:a16="http://schemas.microsoft.com/office/drawing/2014/main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="" xmlns:a16="http://schemas.microsoft.com/office/drawing/2014/main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Pětiúhelník 9" descr="Ozdobný pětiúhelník">
            <a:extLst>
              <a:ext uri="{FF2B5EF4-FFF2-40B4-BE49-F238E27FC236}">
                <a16:creationId xmlns="" xmlns:a16="http://schemas.microsoft.com/office/drawing/2014/main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1" name="Pětiúhelník 10" descr="Ozdobný pětiúhelník">
            <a:extLst>
              <a:ext uri="{FF2B5EF4-FFF2-40B4-BE49-F238E27FC236}">
                <a16:creationId xmlns="" xmlns:a16="http://schemas.microsoft.com/office/drawing/2014/main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9FACD5E-7735-4201-A673-C1293B32C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55497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ětiúhelník 6" descr="Ozdobný pětiúhelník">
            <a:extLst>
              <a:ext uri="{FF2B5EF4-FFF2-40B4-BE49-F238E27FC236}">
                <a16:creationId xmlns="" xmlns:a16="http://schemas.microsoft.com/office/drawing/2014/main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8" name="Pětiúhelník 7" descr="Ozdobný pětiúhelník">
            <a:extLst>
              <a:ext uri="{FF2B5EF4-FFF2-40B4-BE49-F238E27FC236}">
                <a16:creationId xmlns="" xmlns:a16="http://schemas.microsoft.com/office/drawing/2014/main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="" xmlns:a16="http://schemas.microsoft.com/office/drawing/2014/main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Pětiúhelník 9" descr="Ozdobný pětiúhelník">
            <a:extLst>
              <a:ext uri="{FF2B5EF4-FFF2-40B4-BE49-F238E27FC236}">
                <a16:creationId xmlns="" xmlns:a16="http://schemas.microsoft.com/office/drawing/2014/main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1" name="Pětiúhelník 10" descr="Ozdobný pětiúhelník">
            <a:extLst>
              <a:ext uri="{FF2B5EF4-FFF2-40B4-BE49-F238E27FC236}">
                <a16:creationId xmlns="" xmlns:a16="http://schemas.microsoft.com/office/drawing/2014/main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2" name="Nadpis 1">
            <a:extLst>
              <a:ext uri="{FF2B5EF4-FFF2-40B4-BE49-F238E27FC236}">
                <a16:creationId xmlns="" xmlns:a16="http://schemas.microsoft.com/office/drawing/2014/main" id="{0656A78A-2095-49B7-B41C-CAEE526DC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13" name="Zástupný symbol pro text 3">
            <a:extLst>
              <a:ext uri="{FF2B5EF4-FFF2-40B4-BE49-F238E27FC236}">
                <a16:creationId xmlns="" xmlns:a16="http://schemas.microsoft.com/office/drawing/2014/main" id="{B4F63BC6-4C4E-4F33-A438-5D4DAF8FF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obsah 2">
            <a:extLst>
              <a:ext uri="{FF2B5EF4-FFF2-40B4-BE49-F238E27FC236}">
                <a16:creationId xmlns="" xmlns:a16="http://schemas.microsoft.com/office/drawing/2014/main" id="{F721BB8D-FE11-4B7F-A4C5-0C45B6029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151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ddělovac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Volný tvar: Obrazec 67">
            <a:extLst>
              <a:ext uri="{FF2B5EF4-FFF2-40B4-BE49-F238E27FC236}">
                <a16:creationId xmlns="" xmlns:a16="http://schemas.microsoft.com/office/drawing/2014/main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10" name="Obrázek 9" descr="Hvězda v pozadí&#10;&#10;Popis vygenerovaný s vysokou mírou spolehlivosti">
            <a:extLst>
              <a:ext uri="{FF2B5EF4-FFF2-40B4-BE49-F238E27FC236}">
                <a16:creationId xmlns="" xmlns:a16="http://schemas.microsoft.com/office/drawing/2014/main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439" y="108745"/>
            <a:ext cx="5417792" cy="6635005"/>
          </a:xfrm>
          <a:prstGeom prst="rect">
            <a:avLst/>
          </a:prstGeom>
        </p:spPr>
      </p:pic>
      <p:grpSp>
        <p:nvGrpSpPr>
          <p:cNvPr id="45" name="Skupina 44">
            <a:extLst>
              <a:ext uri="{FF2B5EF4-FFF2-40B4-BE49-F238E27FC236}">
                <a16:creationId xmlns="" xmlns:a16="http://schemas.microsoft.com/office/drawing/2014/main" id="{00D551C8-4BF9-413C-A7A0-7C874EA0C1EB}"/>
              </a:ext>
            </a:extLst>
          </p:cNvPr>
          <p:cNvGrpSpPr/>
          <p:nvPr userDrawn="1"/>
        </p:nvGrpSpPr>
        <p:grpSpPr>
          <a:xfrm>
            <a:off x="7682767" y="1707806"/>
            <a:ext cx="3442387" cy="3442387"/>
            <a:chOff x="2514599" y="1566862"/>
            <a:chExt cx="3810001" cy="3810001"/>
          </a:xfrm>
          <a:effectLst>
            <a:glow rad="101600">
              <a:schemeClr val="accent2">
                <a:satMod val="175000"/>
                <a:alpha val="18000"/>
              </a:schemeClr>
            </a:glow>
          </a:effectLst>
        </p:grpSpPr>
        <p:cxnSp>
          <p:nvCxnSpPr>
            <p:cNvPr id="46" name="Přímá spojnice 45">
              <a:extLst>
                <a:ext uri="{FF2B5EF4-FFF2-40B4-BE49-F238E27FC236}">
                  <a16:creationId xmlns="" xmlns:a16="http://schemas.microsoft.com/office/drawing/2014/main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>
              <a:extLst>
                <a:ext uri="{FF2B5EF4-FFF2-40B4-BE49-F238E27FC236}">
                  <a16:creationId xmlns="" xmlns:a16="http://schemas.microsoft.com/office/drawing/2014/main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>
              <a:extLst>
                <a:ext uri="{FF2B5EF4-FFF2-40B4-BE49-F238E27FC236}">
                  <a16:creationId xmlns="" xmlns:a16="http://schemas.microsoft.com/office/drawing/2014/main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>
              <a:extLst>
                <a:ext uri="{FF2B5EF4-FFF2-40B4-BE49-F238E27FC236}">
                  <a16:creationId xmlns="" xmlns:a16="http://schemas.microsoft.com/office/drawing/2014/main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>
              <a:extLst>
                <a:ext uri="{FF2B5EF4-FFF2-40B4-BE49-F238E27FC236}">
                  <a16:creationId xmlns="" xmlns:a16="http://schemas.microsoft.com/office/drawing/2014/main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>
              <a:extLst>
                <a:ext uri="{FF2B5EF4-FFF2-40B4-BE49-F238E27FC236}">
                  <a16:creationId xmlns="" xmlns:a16="http://schemas.microsoft.com/office/drawing/2014/main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>
              <a:extLst>
                <a:ext uri="{FF2B5EF4-FFF2-40B4-BE49-F238E27FC236}">
                  <a16:creationId xmlns="" xmlns:a16="http://schemas.microsoft.com/office/drawing/2014/main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>
              <a:extLst>
                <a:ext uri="{FF2B5EF4-FFF2-40B4-BE49-F238E27FC236}">
                  <a16:creationId xmlns="" xmlns:a16="http://schemas.microsoft.com/office/drawing/2014/main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>
              <a:extLst>
                <a:ext uri="{FF2B5EF4-FFF2-40B4-BE49-F238E27FC236}">
                  <a16:creationId xmlns="" xmlns:a16="http://schemas.microsoft.com/office/drawing/2014/main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>
              <a:extLst>
                <a:ext uri="{FF2B5EF4-FFF2-40B4-BE49-F238E27FC236}">
                  <a16:creationId xmlns="" xmlns:a16="http://schemas.microsoft.com/office/drawing/2014/main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>
              <a:extLst>
                <a:ext uri="{FF2B5EF4-FFF2-40B4-BE49-F238E27FC236}">
                  <a16:creationId xmlns="" xmlns:a16="http://schemas.microsoft.com/office/drawing/2014/main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>
              <a:extLst>
                <a:ext uri="{FF2B5EF4-FFF2-40B4-BE49-F238E27FC236}">
                  <a16:creationId xmlns="" xmlns:a16="http://schemas.microsoft.com/office/drawing/2014/main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>
              <a:extLst>
                <a:ext uri="{FF2B5EF4-FFF2-40B4-BE49-F238E27FC236}">
                  <a16:creationId xmlns="" xmlns:a16="http://schemas.microsoft.com/office/drawing/2014/main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>
              <a:extLst>
                <a:ext uri="{FF2B5EF4-FFF2-40B4-BE49-F238E27FC236}">
                  <a16:creationId xmlns="" xmlns:a16="http://schemas.microsoft.com/office/drawing/2014/main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>
              <a:extLst>
                <a:ext uri="{FF2B5EF4-FFF2-40B4-BE49-F238E27FC236}">
                  <a16:creationId xmlns="" xmlns:a16="http://schemas.microsoft.com/office/drawing/2014/main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>
              <a:extLst>
                <a:ext uri="{FF2B5EF4-FFF2-40B4-BE49-F238E27FC236}">
                  <a16:creationId xmlns="" xmlns:a16="http://schemas.microsoft.com/office/drawing/2014/main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>
              <a:extLst>
                <a:ext uri="{FF2B5EF4-FFF2-40B4-BE49-F238E27FC236}">
                  <a16:creationId xmlns="" xmlns:a16="http://schemas.microsoft.com/office/drawing/2014/main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nice 62">
              <a:extLst>
                <a:ext uri="{FF2B5EF4-FFF2-40B4-BE49-F238E27FC236}">
                  <a16:creationId xmlns="" xmlns:a16="http://schemas.microsoft.com/office/drawing/2014/main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63">
              <a:extLst>
                <a:ext uri="{FF2B5EF4-FFF2-40B4-BE49-F238E27FC236}">
                  <a16:creationId xmlns="" xmlns:a16="http://schemas.microsoft.com/office/drawing/2014/main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="" xmlns:a16="http://schemas.microsoft.com/office/drawing/2014/main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="" xmlns:a16="http://schemas.microsoft.com/office/drawing/2014/main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="" xmlns:a16="http://schemas.microsoft.com/office/drawing/2014/main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744211"/>
            <a:ext cx="4680000" cy="3369577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2" name="Rovnoramenný trojúhelník 41">
            <a:extLst>
              <a:ext uri="{FF2B5EF4-FFF2-40B4-BE49-F238E27FC236}">
                <a16:creationId xmlns=""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9033704" y="32168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=""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8559341" y="1181736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=""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9131089" y="6105745"/>
            <a:ext cx="545742" cy="37077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0" name="Zástupný symbol obrázku 4">
            <a:extLst>
              <a:ext uri="{FF2B5EF4-FFF2-40B4-BE49-F238E27FC236}">
                <a16:creationId xmlns="" xmlns:a16="http://schemas.microsoft.com/office/drawing/2014/main" id="{96748E81-F9A7-41A7-A0B7-4E33596E42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7998"/>
            <a:ext cx="6573838" cy="664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</p:spTree>
    <p:extLst>
      <p:ext uri="{BB962C8B-B14F-4D97-AF65-F5344CB8AC3E}">
        <p14:creationId xmlns:p14="http://schemas.microsoft.com/office/powerpoint/2010/main" val="1313221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ětiúhelník 6" descr="Ozdobný pětiúhelník">
            <a:extLst>
              <a:ext uri="{FF2B5EF4-FFF2-40B4-BE49-F238E27FC236}">
                <a16:creationId xmlns="" xmlns:a16="http://schemas.microsoft.com/office/drawing/2014/main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8" name="Pětiúhelník 7" descr="Ozdobný pětiúhelník">
            <a:extLst>
              <a:ext uri="{FF2B5EF4-FFF2-40B4-BE49-F238E27FC236}">
                <a16:creationId xmlns="" xmlns:a16="http://schemas.microsoft.com/office/drawing/2014/main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="" xmlns:a16="http://schemas.microsoft.com/office/drawing/2014/main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Pětiúhelník 9" descr="Ozdobný pětiúhelník">
            <a:extLst>
              <a:ext uri="{FF2B5EF4-FFF2-40B4-BE49-F238E27FC236}">
                <a16:creationId xmlns="" xmlns:a16="http://schemas.microsoft.com/office/drawing/2014/main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1" name="Pětiúhelník 10" descr="Ozdobný pětiúhelník">
            <a:extLst>
              <a:ext uri="{FF2B5EF4-FFF2-40B4-BE49-F238E27FC236}">
                <a16:creationId xmlns="" xmlns:a16="http://schemas.microsoft.com/office/drawing/2014/main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2" name="Nadpis 1">
            <a:extLst>
              <a:ext uri="{FF2B5EF4-FFF2-40B4-BE49-F238E27FC236}">
                <a16:creationId xmlns="" xmlns:a16="http://schemas.microsoft.com/office/drawing/2014/main" id="{4A169961-3E13-46E0-A5A9-4B9363FA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13" name="Zástupný symbol pro text 3">
            <a:extLst>
              <a:ext uri="{FF2B5EF4-FFF2-40B4-BE49-F238E27FC236}">
                <a16:creationId xmlns="" xmlns:a16="http://schemas.microsoft.com/office/drawing/2014/main" id="{AA10E804-9793-4058-9C4E-69337CBCE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obrázku 2">
            <a:extLst>
              <a:ext uri="{FF2B5EF4-FFF2-40B4-BE49-F238E27FC236}">
                <a16:creationId xmlns="" xmlns:a16="http://schemas.microsoft.com/office/drawing/2014/main" id="{7B465D63-4FBE-45A8-A1B3-0D4DC0C8B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29266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ětiúhelník 6" descr="Ozdobný pětiúhelník">
            <a:extLst>
              <a:ext uri="{FF2B5EF4-FFF2-40B4-BE49-F238E27FC236}">
                <a16:creationId xmlns="" xmlns:a16="http://schemas.microsoft.com/office/drawing/2014/main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8" name="Pětiúhelník 7" descr="Ozdobný pětiúhelník">
            <a:extLst>
              <a:ext uri="{FF2B5EF4-FFF2-40B4-BE49-F238E27FC236}">
                <a16:creationId xmlns="" xmlns:a16="http://schemas.microsoft.com/office/drawing/2014/main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Pětiúhelník 8" descr="Ozdobný pětiúhelník">
            <a:extLst>
              <a:ext uri="{FF2B5EF4-FFF2-40B4-BE49-F238E27FC236}">
                <a16:creationId xmlns="" xmlns:a16="http://schemas.microsoft.com/office/drawing/2014/main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Pětiúhelník 9" descr="Ozdobný pětiúhelník">
            <a:extLst>
              <a:ext uri="{FF2B5EF4-FFF2-40B4-BE49-F238E27FC236}">
                <a16:creationId xmlns="" xmlns:a16="http://schemas.microsoft.com/office/drawing/2014/main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1" name="Pětiúhelník 10" descr="Ozdobný pětiúhelník">
            <a:extLst>
              <a:ext uri="{FF2B5EF4-FFF2-40B4-BE49-F238E27FC236}">
                <a16:creationId xmlns="" xmlns:a16="http://schemas.microsoft.com/office/drawing/2014/main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lký nadpis a obsah 1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439" y="110679"/>
            <a:ext cx="5417792" cy="6636642"/>
          </a:xfrm>
          <a:prstGeom prst="rect">
            <a:avLst/>
          </a:prstGeom>
        </p:spPr>
      </p:pic>
      <p:grpSp>
        <p:nvGrpSpPr>
          <p:cNvPr id="87" name="Skupina 86">
            <a:extLst>
              <a:ext uri="{FF2B5EF4-FFF2-40B4-BE49-F238E27FC236}">
                <a16:creationId xmlns="" xmlns:a16="http://schemas.microsoft.com/office/drawing/2014/main" id="{07C054AA-E3A3-42AB-8B37-40834D37CF6E}"/>
              </a:ext>
            </a:extLst>
          </p:cNvPr>
          <p:cNvGrpSpPr/>
          <p:nvPr userDrawn="1"/>
        </p:nvGrpSpPr>
        <p:grpSpPr>
          <a:xfrm rot="4830719">
            <a:off x="6272250" y="1402620"/>
            <a:ext cx="4776768" cy="4776768"/>
            <a:chOff x="2514599" y="1566862"/>
            <a:chExt cx="3810001" cy="3810001"/>
          </a:xfrm>
          <a:effectLst/>
          <a:scene3d>
            <a:camera prst="perspectiveHeroicExtremeLeftFacing">
              <a:rot lat="3600000" lon="8700000" rev="21425485"/>
            </a:camera>
            <a:lightRig rig="threePt" dir="t"/>
          </a:scene3d>
        </p:grpSpPr>
        <p:cxnSp>
          <p:nvCxnSpPr>
            <p:cNvPr id="88" name="Přímá spojnice 87">
              <a:extLst>
                <a:ext uri="{FF2B5EF4-FFF2-40B4-BE49-F238E27FC236}">
                  <a16:creationId xmlns="" xmlns:a16="http://schemas.microsoft.com/office/drawing/2014/main" id="{105F05A7-19D8-47E9-8E1E-EBF5BEE63F8F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Přímá spojnice 88">
              <a:extLst>
                <a:ext uri="{FF2B5EF4-FFF2-40B4-BE49-F238E27FC236}">
                  <a16:creationId xmlns="" xmlns:a16="http://schemas.microsoft.com/office/drawing/2014/main" id="{EF76C999-384E-4CDF-B067-20C266C20929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Přímá spojnice 89">
              <a:extLst>
                <a:ext uri="{FF2B5EF4-FFF2-40B4-BE49-F238E27FC236}">
                  <a16:creationId xmlns="" xmlns:a16="http://schemas.microsoft.com/office/drawing/2014/main" id="{DB0A4509-C1E6-41C0-A445-D594BD9AF27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Přímá spojnice 90">
              <a:extLst>
                <a:ext uri="{FF2B5EF4-FFF2-40B4-BE49-F238E27FC236}">
                  <a16:creationId xmlns="" xmlns:a16="http://schemas.microsoft.com/office/drawing/2014/main" id="{BD6427C7-F7B1-4DDE-BB21-F4EB36854E30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Přímá spojnice 91">
              <a:extLst>
                <a:ext uri="{FF2B5EF4-FFF2-40B4-BE49-F238E27FC236}">
                  <a16:creationId xmlns="" xmlns:a16="http://schemas.microsoft.com/office/drawing/2014/main" id="{B94D566B-C3C1-4BA4-A9A2-0C3A1383D1A4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Přímá spojnice 92">
              <a:extLst>
                <a:ext uri="{FF2B5EF4-FFF2-40B4-BE49-F238E27FC236}">
                  <a16:creationId xmlns="" xmlns:a16="http://schemas.microsoft.com/office/drawing/2014/main" id="{029B55C6-A101-4ED1-82B0-93D9A4F19D2D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Přímá spojnice 93">
              <a:extLst>
                <a:ext uri="{FF2B5EF4-FFF2-40B4-BE49-F238E27FC236}">
                  <a16:creationId xmlns="" xmlns:a16="http://schemas.microsoft.com/office/drawing/2014/main" id="{A44AF71C-2AEF-48FC-AE7A-4E04420C10D0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Přímá spojnice 94">
              <a:extLst>
                <a:ext uri="{FF2B5EF4-FFF2-40B4-BE49-F238E27FC236}">
                  <a16:creationId xmlns="" xmlns:a16="http://schemas.microsoft.com/office/drawing/2014/main" id="{657E18E4-21A4-4BA0-8A56-89F9E768DB2E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Přímá spojnice 95">
              <a:extLst>
                <a:ext uri="{FF2B5EF4-FFF2-40B4-BE49-F238E27FC236}">
                  <a16:creationId xmlns="" xmlns:a16="http://schemas.microsoft.com/office/drawing/2014/main" id="{71B1CA4C-DFF2-4679-B140-C9CC5F527ECC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Přímá spojnice 96">
              <a:extLst>
                <a:ext uri="{FF2B5EF4-FFF2-40B4-BE49-F238E27FC236}">
                  <a16:creationId xmlns="" xmlns:a16="http://schemas.microsoft.com/office/drawing/2014/main" id="{7A03AAD7-6E9C-423B-AD9D-5225648A8D8F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Přímá spojnice 97">
              <a:extLst>
                <a:ext uri="{FF2B5EF4-FFF2-40B4-BE49-F238E27FC236}">
                  <a16:creationId xmlns="" xmlns:a16="http://schemas.microsoft.com/office/drawing/2014/main" id="{2EAFE3DB-13F9-40B6-B1C1-AB299A212232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Přímá spojnice 98">
              <a:extLst>
                <a:ext uri="{FF2B5EF4-FFF2-40B4-BE49-F238E27FC236}">
                  <a16:creationId xmlns="" xmlns:a16="http://schemas.microsoft.com/office/drawing/2014/main" id="{B1DD5846-BA52-4D9E-AA8C-E712BE8D50C8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Přímá spojnice 99">
              <a:extLst>
                <a:ext uri="{FF2B5EF4-FFF2-40B4-BE49-F238E27FC236}">
                  <a16:creationId xmlns="" xmlns:a16="http://schemas.microsoft.com/office/drawing/2014/main" id="{126970FC-C34A-48F9-83EA-B82AB3301B9E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Přímá spojnice 100">
              <a:extLst>
                <a:ext uri="{FF2B5EF4-FFF2-40B4-BE49-F238E27FC236}">
                  <a16:creationId xmlns="" xmlns:a16="http://schemas.microsoft.com/office/drawing/2014/main" id="{4E11F40C-BF39-48A9-8E70-101DD6329938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Přímá spojnice 101">
              <a:extLst>
                <a:ext uri="{FF2B5EF4-FFF2-40B4-BE49-F238E27FC236}">
                  <a16:creationId xmlns="" xmlns:a16="http://schemas.microsoft.com/office/drawing/2014/main" id="{1C56504D-B531-4D70-B7D7-C7421C75ABD8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Přímá spojnice 102">
              <a:extLst>
                <a:ext uri="{FF2B5EF4-FFF2-40B4-BE49-F238E27FC236}">
                  <a16:creationId xmlns="" xmlns:a16="http://schemas.microsoft.com/office/drawing/2014/main" id="{2B9812CE-305D-4B1E-9949-6227300ECF0C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Přímá spojnice 103">
              <a:extLst>
                <a:ext uri="{FF2B5EF4-FFF2-40B4-BE49-F238E27FC236}">
                  <a16:creationId xmlns="" xmlns:a16="http://schemas.microsoft.com/office/drawing/2014/main" id="{885C97CA-C940-4A78-B7D0-B818C5F001B8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Přímá spojnice 104">
              <a:extLst>
                <a:ext uri="{FF2B5EF4-FFF2-40B4-BE49-F238E27FC236}">
                  <a16:creationId xmlns="" xmlns:a16="http://schemas.microsoft.com/office/drawing/2014/main" id="{ADCA6B46-0180-42D4-83FC-91D23A4BDC90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Přímá spojnice 105">
              <a:extLst>
                <a:ext uri="{FF2B5EF4-FFF2-40B4-BE49-F238E27FC236}">
                  <a16:creationId xmlns="" xmlns:a16="http://schemas.microsoft.com/office/drawing/2014/main" id="{33D60C92-0CDD-4013-AD1F-B86A31EC6D97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Přímá spojnice 106">
              <a:extLst>
                <a:ext uri="{FF2B5EF4-FFF2-40B4-BE49-F238E27FC236}">
                  <a16:creationId xmlns="" xmlns:a16="http://schemas.microsoft.com/office/drawing/2014/main" id="{135FEE4F-EAAB-4D51-A1C5-5817482F60B2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Přímá spojnice 107">
              <a:extLst>
                <a:ext uri="{FF2B5EF4-FFF2-40B4-BE49-F238E27FC236}">
                  <a16:creationId xmlns="" xmlns:a16="http://schemas.microsoft.com/office/drawing/2014/main" id="{014D892D-5497-40B1-9C03-40900E9AFF6F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Přímá spojnice 108">
              <a:extLst>
                <a:ext uri="{FF2B5EF4-FFF2-40B4-BE49-F238E27FC236}">
                  <a16:creationId xmlns="" xmlns:a16="http://schemas.microsoft.com/office/drawing/2014/main" id="{ACA80F2A-2EA1-48B5-95FE-DDC9E7A9A111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Skupina 35">
            <a:extLst>
              <a:ext uri="{FF2B5EF4-FFF2-40B4-BE49-F238E27FC236}">
                <a16:creationId xmlns="" xmlns:a16="http://schemas.microsoft.com/office/drawing/2014/main" id="{6E0FDE0C-41D3-4C98-AD25-4AE80A396C45}"/>
              </a:ext>
            </a:extLst>
          </p:cNvPr>
          <p:cNvGrpSpPr/>
          <p:nvPr userDrawn="1"/>
        </p:nvGrpSpPr>
        <p:grpSpPr>
          <a:xfrm rot="4830719">
            <a:off x="6234150" y="1387380"/>
            <a:ext cx="4776768" cy="4776768"/>
            <a:chOff x="2514599" y="1566862"/>
            <a:chExt cx="3810001" cy="3810001"/>
          </a:xfrm>
          <a:effectLst/>
          <a:scene3d>
            <a:camera prst="perspectiveHeroicExtremeLeftFacing">
              <a:rot lat="3600000" lon="8400000" rev="21425485"/>
            </a:camera>
            <a:lightRig rig="threePt" dir="t"/>
          </a:scene3d>
        </p:grpSpPr>
        <p:cxnSp>
          <p:nvCxnSpPr>
            <p:cNvPr id="37" name="Přímá spojnice 36">
              <a:extLst>
                <a:ext uri="{FF2B5EF4-FFF2-40B4-BE49-F238E27FC236}">
                  <a16:creationId xmlns="" xmlns:a16="http://schemas.microsoft.com/office/drawing/2014/main" id="{D9CFF04F-0D8B-45D8-9B05-AD26DEC36FCC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="" xmlns:a16="http://schemas.microsoft.com/office/drawing/2014/main" id="{6315BA41-326B-42D4-A1D8-05F4608975CF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="" xmlns:a16="http://schemas.microsoft.com/office/drawing/2014/main" id="{11B81AE0-0B3E-4B97-94DD-360E3A6C9CFA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="" xmlns:a16="http://schemas.microsoft.com/office/drawing/2014/main" id="{04830BA5-AF14-4971-A1B3-D9F9AC506F5C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Přímá spojnice 68">
              <a:extLst>
                <a:ext uri="{FF2B5EF4-FFF2-40B4-BE49-F238E27FC236}">
                  <a16:creationId xmlns="" xmlns:a16="http://schemas.microsoft.com/office/drawing/2014/main" id="{D2D32018-5E3A-423F-965D-5CAC37E87FB8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nice 69">
              <a:extLst>
                <a:ext uri="{FF2B5EF4-FFF2-40B4-BE49-F238E27FC236}">
                  <a16:creationId xmlns="" xmlns:a16="http://schemas.microsoft.com/office/drawing/2014/main" id="{55C2D65A-2276-4A8E-8938-C9902AEBFDF3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Přímá spojnice 70">
              <a:extLst>
                <a:ext uri="{FF2B5EF4-FFF2-40B4-BE49-F238E27FC236}">
                  <a16:creationId xmlns="" xmlns:a16="http://schemas.microsoft.com/office/drawing/2014/main" id="{AC5894B0-BA94-472F-9DE6-66719F59E06A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Přímá spojnice 71">
              <a:extLst>
                <a:ext uri="{FF2B5EF4-FFF2-40B4-BE49-F238E27FC236}">
                  <a16:creationId xmlns="" xmlns:a16="http://schemas.microsoft.com/office/drawing/2014/main" id="{CD333D5E-763D-41D0-9EB6-04AEB55E5870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Přímá spojnice 72">
              <a:extLst>
                <a:ext uri="{FF2B5EF4-FFF2-40B4-BE49-F238E27FC236}">
                  <a16:creationId xmlns="" xmlns:a16="http://schemas.microsoft.com/office/drawing/2014/main" id="{058C2B7D-73D8-4AE7-92FE-56BD7B98907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Přímá spojnice 73">
              <a:extLst>
                <a:ext uri="{FF2B5EF4-FFF2-40B4-BE49-F238E27FC236}">
                  <a16:creationId xmlns="" xmlns:a16="http://schemas.microsoft.com/office/drawing/2014/main" id="{E2CB4F42-BF09-4A04-9B2C-4C0D7C397A49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Přímá spojnice 74">
              <a:extLst>
                <a:ext uri="{FF2B5EF4-FFF2-40B4-BE49-F238E27FC236}">
                  <a16:creationId xmlns="" xmlns:a16="http://schemas.microsoft.com/office/drawing/2014/main" id="{6A738B72-F45F-45E1-8786-3677E5DE0E13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Přímá spojnice 75">
              <a:extLst>
                <a:ext uri="{FF2B5EF4-FFF2-40B4-BE49-F238E27FC236}">
                  <a16:creationId xmlns="" xmlns:a16="http://schemas.microsoft.com/office/drawing/2014/main" id="{ACC49675-3B9B-43DA-BC6D-31D6DDC252FA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Přímá spojnice 76">
              <a:extLst>
                <a:ext uri="{FF2B5EF4-FFF2-40B4-BE49-F238E27FC236}">
                  <a16:creationId xmlns="" xmlns:a16="http://schemas.microsoft.com/office/drawing/2014/main" id="{918218CA-9F67-4796-829A-CA3F8B182298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Přímá spojnice 77">
              <a:extLst>
                <a:ext uri="{FF2B5EF4-FFF2-40B4-BE49-F238E27FC236}">
                  <a16:creationId xmlns="" xmlns:a16="http://schemas.microsoft.com/office/drawing/2014/main" id="{123386D0-309D-4E98-A831-2F6662E2D93B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Přímá spojnice 78">
              <a:extLst>
                <a:ext uri="{FF2B5EF4-FFF2-40B4-BE49-F238E27FC236}">
                  <a16:creationId xmlns="" xmlns:a16="http://schemas.microsoft.com/office/drawing/2014/main" id="{C93684FC-99F2-49BD-9E9E-D05016FC2F27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Přímá spojnice 79">
              <a:extLst>
                <a:ext uri="{FF2B5EF4-FFF2-40B4-BE49-F238E27FC236}">
                  <a16:creationId xmlns="" xmlns:a16="http://schemas.microsoft.com/office/drawing/2014/main" id="{C4A0A0CC-9933-4960-8F04-F325B76CEA59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Přímá spojnice 80">
              <a:extLst>
                <a:ext uri="{FF2B5EF4-FFF2-40B4-BE49-F238E27FC236}">
                  <a16:creationId xmlns="" xmlns:a16="http://schemas.microsoft.com/office/drawing/2014/main" id="{DBEEC793-4555-4EAC-B53D-FD4916374A99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Přímá spojnice 81">
              <a:extLst>
                <a:ext uri="{FF2B5EF4-FFF2-40B4-BE49-F238E27FC236}">
                  <a16:creationId xmlns="" xmlns:a16="http://schemas.microsoft.com/office/drawing/2014/main" id="{C5D6FE50-17F4-4669-BF3C-D1919C73813F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Přímá spojnice 82">
              <a:extLst>
                <a:ext uri="{FF2B5EF4-FFF2-40B4-BE49-F238E27FC236}">
                  <a16:creationId xmlns="" xmlns:a16="http://schemas.microsoft.com/office/drawing/2014/main" id="{C5EFC99B-1126-48DC-AF65-1EE6748D497C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Přímá spojnice 83">
              <a:extLst>
                <a:ext uri="{FF2B5EF4-FFF2-40B4-BE49-F238E27FC236}">
                  <a16:creationId xmlns="" xmlns:a16="http://schemas.microsoft.com/office/drawing/2014/main" id="{8024C302-8061-4BCA-9674-3806C60BA83D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Přímá spojnice 84">
              <a:extLst>
                <a:ext uri="{FF2B5EF4-FFF2-40B4-BE49-F238E27FC236}">
                  <a16:creationId xmlns="" xmlns:a16="http://schemas.microsoft.com/office/drawing/2014/main" id="{72162FDB-F5E2-4368-884C-26EB84F6C014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Přímá spojnice 85">
              <a:extLst>
                <a:ext uri="{FF2B5EF4-FFF2-40B4-BE49-F238E27FC236}">
                  <a16:creationId xmlns="" xmlns:a16="http://schemas.microsoft.com/office/drawing/2014/main" id="{EFC0AE33-1FED-49D7-A92C-F53F0BBCAEAA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Volný tvar: Obrazec 67">
            <a:extLst>
              <a:ext uri="{FF2B5EF4-FFF2-40B4-BE49-F238E27FC236}">
                <a16:creationId xmlns="" xmlns:a16="http://schemas.microsoft.com/office/drawing/2014/main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744211"/>
            <a:ext cx="4680000" cy="3369577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3" name="Rovnoramenný trojúhelník 42">
            <a:extLst>
              <a:ext uri="{FF2B5EF4-FFF2-40B4-BE49-F238E27FC236}">
                <a16:creationId xmlns=""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7100000">
            <a:off x="8226706" y="708102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44" name="Rovnoramenný trojúhelník 43">
            <a:extLst>
              <a:ext uri="{FF2B5EF4-FFF2-40B4-BE49-F238E27FC236}">
                <a16:creationId xmlns=""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8492289" y="1144167"/>
            <a:ext cx="545742" cy="370779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33" name="Zástupný symbol pro text 7">
            <a:extLst>
              <a:ext uri="{FF2B5EF4-FFF2-40B4-BE49-F238E27FC236}">
                <a16:creationId xmlns="" xmlns:a16="http://schemas.microsoft.com/office/drawing/2014/main" id="{EE282D98-25F1-41A2-8741-5498A0B37E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3100" y="677863"/>
            <a:ext cx="5027613" cy="5027612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2" name="Rovnoramenný trojúhelník 41">
            <a:extLst>
              <a:ext uri="{FF2B5EF4-FFF2-40B4-BE49-F238E27FC236}">
                <a16:creationId xmlns=""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9083730" y="1158583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6" name="Pětiúhelník 55" descr="Ozdobný pětiúhelník">
            <a:extLst>
              <a:ext uri="{FF2B5EF4-FFF2-40B4-BE49-F238E27FC236}">
                <a16:creationId xmlns="" xmlns:a16="http://schemas.microsoft.com/office/drawing/2014/main" id="{D15BB2C0-BD5B-4059-B6DD-D4F308F67614}"/>
              </a:ext>
            </a:extLst>
          </p:cNvPr>
          <p:cNvSpPr/>
          <p:nvPr userDrawn="1"/>
        </p:nvSpPr>
        <p:spPr>
          <a:xfrm rot="9580640">
            <a:off x="6481222" y="2964189"/>
            <a:ext cx="757111" cy="721058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7" name="Pětiúhelník 56" descr="Ozdobný pětiúhelník">
            <a:extLst>
              <a:ext uri="{FF2B5EF4-FFF2-40B4-BE49-F238E27FC236}">
                <a16:creationId xmlns="" xmlns:a16="http://schemas.microsoft.com/office/drawing/2014/main" id="{5952E374-4F31-499D-AE65-70BE93A687B1}"/>
              </a:ext>
            </a:extLst>
          </p:cNvPr>
          <p:cNvSpPr/>
          <p:nvPr userDrawn="1"/>
        </p:nvSpPr>
        <p:spPr>
          <a:xfrm rot="2023435">
            <a:off x="6293127" y="2835173"/>
            <a:ext cx="406272" cy="386926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58" name="Pětiúhelník 57" descr="Ozdobný pětiúhelník">
            <a:extLst>
              <a:ext uri="{FF2B5EF4-FFF2-40B4-BE49-F238E27FC236}">
                <a16:creationId xmlns="" xmlns:a16="http://schemas.microsoft.com/office/drawing/2014/main" id="{0AD25D5C-1169-4033-9219-1AF667F17F0B}"/>
              </a:ext>
            </a:extLst>
          </p:cNvPr>
          <p:cNvSpPr/>
          <p:nvPr userDrawn="1"/>
        </p:nvSpPr>
        <p:spPr>
          <a:xfrm rot="5080640">
            <a:off x="4738201" y="1787439"/>
            <a:ext cx="688283" cy="655507"/>
          </a:xfrm>
          <a:prstGeom prst="pentagon">
            <a:avLst/>
          </a:prstGeom>
          <a:solidFill>
            <a:srgbClr val="FF928F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3781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ý nadpis a obsah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=""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84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16" name="Skupina 15">
            <a:extLst>
              <a:ext uri="{FF2B5EF4-FFF2-40B4-BE49-F238E27FC236}">
                <a16:creationId xmlns=""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Přímá spojnice 19">
              <a:extLst>
                <a:ext uri="{FF2B5EF4-FFF2-40B4-BE49-F238E27FC236}">
                  <a16:creationId xmlns=""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=""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=""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=""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=""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=""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=""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=""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=""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=""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=""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=""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=""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=""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=""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=""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=""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=""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=""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=""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=""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=""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933206"/>
            <a:ext cx="4680000" cy="2991588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l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5491172A-F087-4B05-BBF5-B59D05196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921849D9-E4F1-44D4-A304-70B21F3B3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="" xmlns:a16="http://schemas.microsoft.com/office/drawing/2014/main" id="{FF1B57FF-E36C-4DEA-BDDC-99E2F2562F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3100" y="677863"/>
            <a:ext cx="5027613" cy="5027612"/>
          </a:xfrm>
        </p:spPr>
        <p:txBody>
          <a:bodyPr rtlCol="0" anchor="b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2672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4">
            <a:extLst>
              <a:ext uri="{FF2B5EF4-FFF2-40B4-BE49-F238E27FC236}">
                <a16:creationId xmlns="" xmlns:a16="http://schemas.microsoft.com/office/drawing/2014/main" id="{F8F88439-2E2F-420C-B2D5-AC87C621BD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54095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374" y="1152000"/>
            <a:ext cx="5301626" cy="4751250"/>
          </a:xfrm>
        </p:spPr>
        <p:txBody>
          <a:bodyPr wrap="square" numCol="1" spcCol="0" rtlCol="0"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Nadpis 4">
            <a:extLst>
              <a:ext uri="{FF2B5EF4-FFF2-40B4-BE49-F238E27FC236}">
                <a16:creationId xmlns="" xmlns:a16="http://schemas.microsoft.com/office/drawing/2014/main" id="{A29B30B9-EFA7-4032-827D-3AB4E7F2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0578" y="2326579"/>
            <a:ext cx="6083250" cy="1646095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 rtl="0"/>
            <a:r>
              <a:rPr lang="cs-CZ" noProof="0"/>
              <a:t>Kliknutím lze upravit styl.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ové odrážk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15BEFB43-ACFA-458E-95C9-894ED14FB0B8}"/>
              </a:ext>
            </a:extLst>
          </p:cNvPr>
          <p:cNvSpPr/>
          <p:nvPr userDrawn="1"/>
        </p:nvSpPr>
        <p:spPr>
          <a:xfrm>
            <a:off x="108000" y="108001"/>
            <a:ext cx="11976000" cy="38036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C150FBDB-A24F-4F9F-A64F-74B00594AFC2}"/>
              </a:ext>
            </a:extLst>
          </p:cNvPr>
          <p:cNvSpPr/>
          <p:nvPr userDrawn="1"/>
        </p:nvSpPr>
        <p:spPr>
          <a:xfrm>
            <a:off x="108000" y="3911600"/>
            <a:ext cx="11979225" cy="227965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9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6" name="Zástupný symbol obrázku 5">
            <a:extLst>
              <a:ext uri="{FF2B5EF4-FFF2-40B4-BE49-F238E27FC236}">
                <a16:creationId xmlns="" xmlns:a16="http://schemas.microsoft.com/office/drawing/2014/main" id="{38143612-6715-4267-8D14-657C6B2F92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9951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="" xmlns:a16="http://schemas.microsoft.com/office/drawing/2014/main" id="{6561AA4B-694F-4E39-B6A3-1A4343C3F6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23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="" xmlns:a16="http://schemas.microsoft.com/office/drawing/2014/main" id="{082027BF-A05E-4BBB-AC62-E4F52D63AF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28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="" xmlns:a16="http://schemas.microsoft.com/office/drawing/2014/main" id="{60850ADC-5F1A-46E8-9FF1-20984BF32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14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8" name="Zástupný symbol pro text 17">
            <a:extLst>
              <a:ext uri="{FF2B5EF4-FFF2-40B4-BE49-F238E27FC236}">
                <a16:creationId xmlns="" xmlns:a16="http://schemas.microsoft.com/office/drawing/2014/main" id="{A36EC0DD-DF7C-4528-B4E0-956CC4C45A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933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20" name="Zástupný symbol pro text 19">
            <a:extLst>
              <a:ext uri="{FF2B5EF4-FFF2-40B4-BE49-F238E27FC236}">
                <a16:creationId xmlns="" xmlns:a16="http://schemas.microsoft.com/office/drawing/2014/main" id="{B31E5A1A-85AF-4BC4-9723-254BB59B5A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9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22" name="Zástupný symbol pro text 21">
            <a:extLst>
              <a:ext uri="{FF2B5EF4-FFF2-40B4-BE49-F238E27FC236}">
                <a16:creationId xmlns="" xmlns:a16="http://schemas.microsoft.com/office/drawing/2014/main" id="{7876265F-E461-4542-AAD2-D879C7BE11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38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24" name="Zástupný symbol pro text 23">
            <a:extLst>
              <a:ext uri="{FF2B5EF4-FFF2-40B4-BE49-F238E27FC236}">
                <a16:creationId xmlns="" xmlns:a16="http://schemas.microsoft.com/office/drawing/2014/main" id="{47126C52-CB79-436E-B0D2-FF44B1C13C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04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26" name="Zástupný symbol pro text 25">
            <a:extLst>
              <a:ext uri="{FF2B5EF4-FFF2-40B4-BE49-F238E27FC236}">
                <a16:creationId xmlns="" xmlns:a16="http://schemas.microsoft.com/office/drawing/2014/main" id="{A59B622B-6848-462F-BD9E-B77197AE3C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9943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28" name="Zástupný symbol pro text 27">
            <a:extLst>
              <a:ext uri="{FF2B5EF4-FFF2-40B4-BE49-F238E27FC236}">
                <a16:creationId xmlns="" xmlns:a16="http://schemas.microsoft.com/office/drawing/2014/main" id="{A72188F1-FB33-4B07-A4D2-8766FEB269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9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30" name="Zástupný symbol obrázku 29">
            <a:extLst>
              <a:ext uri="{FF2B5EF4-FFF2-40B4-BE49-F238E27FC236}">
                <a16:creationId xmlns="" xmlns:a16="http://schemas.microsoft.com/office/drawing/2014/main" id="{CEE263FB-A4B6-4262-9E28-F5BE04D2762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49456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32" name="Zástupný symbol obrázku 31">
            <a:extLst>
              <a:ext uri="{FF2B5EF4-FFF2-40B4-BE49-F238E27FC236}">
                <a16:creationId xmlns="" xmlns:a16="http://schemas.microsoft.com/office/drawing/2014/main" id="{882E5BE9-B6C6-40B9-8C58-232DCF46514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78961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34" name="Zástupný symbol obrázku 33">
            <a:extLst>
              <a:ext uri="{FF2B5EF4-FFF2-40B4-BE49-F238E27FC236}">
                <a16:creationId xmlns="" xmlns:a16="http://schemas.microsoft.com/office/drawing/2014/main" id="{04B0B39C-CAA8-403A-9050-85F193E682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8466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36" name="Zástupný symbol obrázku 35">
            <a:extLst>
              <a:ext uri="{FF2B5EF4-FFF2-40B4-BE49-F238E27FC236}">
                <a16:creationId xmlns="" xmlns:a16="http://schemas.microsoft.com/office/drawing/2014/main" id="{0B046FAC-30FD-4FF9-99EF-8D0429015DD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971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cxnSp>
        <p:nvCxnSpPr>
          <p:cNvPr id="23" name="Přímá spojnice 22">
            <a:extLst>
              <a:ext uri="{FF2B5EF4-FFF2-40B4-BE49-F238E27FC236}">
                <a16:creationId xmlns="" xmlns:a16="http://schemas.microsoft.com/office/drawing/2014/main" id="{8DD25A4B-413E-4F3B-A6B1-FB87ABA399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6162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="" xmlns:a16="http://schemas.microsoft.com/office/drawing/2014/main" id="{297EC0C2-B526-47F7-B368-62FAF6AC56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49403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="" xmlns:a16="http://schemas.microsoft.com/office/drawing/2014/main" id="{348E637F-ACCC-4022-8AE0-75FA2B0A9C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72517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="" xmlns:a16="http://schemas.microsoft.com/office/drawing/2014/main" id="{27372FDE-7F88-43EF-B037-C5C6B320CE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95758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3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4">
            <a:extLst>
              <a:ext uri="{FF2B5EF4-FFF2-40B4-BE49-F238E27FC236}">
                <a16:creationId xmlns="" xmlns:a16="http://schemas.microsoft.com/office/drawing/2014/main" id="{F8F88439-2E2F-420C-B2D5-AC87C621BD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8000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 dirty="0"/>
              <a:t>Vložte nebo přetáhněte svoji fotku sem</a:t>
            </a:r>
          </a:p>
        </p:txBody>
      </p:sp>
      <p:sp>
        <p:nvSpPr>
          <p:cNvPr id="19" name="Nadpis 4">
            <a:extLst>
              <a:ext uri="{FF2B5EF4-FFF2-40B4-BE49-F238E27FC236}">
                <a16:creationId xmlns="" xmlns:a16="http://schemas.microsoft.com/office/drawing/2014/main" id="{4BF8DEF3-C707-4695-8289-A7711DFC9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219329" y="2326579"/>
            <a:ext cx="6083250" cy="1646095"/>
          </a:xfrm>
          <a:gradFill>
            <a:gsLst>
              <a:gs pos="0">
                <a:schemeClr val="accent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 dirty="0">
                <a:solidFill>
                  <a:schemeClr val="tx1"/>
                </a:solidFill>
              </a:defRPr>
            </a:lvl1pPr>
          </a:lstStyle>
          <a:p>
            <a:pPr marL="0" lvl="0" algn="ctr"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="" xmlns:a16="http://schemas.microsoft.com/office/drawing/2014/main" id="{48E3EAD4-15D7-432A-8B0A-DC2D111A2E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27401" y="4432795"/>
            <a:ext cx="1620000" cy="1019255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="" xmlns:a16="http://schemas.microsoft.com/office/drawing/2014/main" id="{61C6E612-85D9-4ADF-89D8-C2A8144E16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7201" y="3955716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3" name="Zástupný symbol pro text 13">
            <a:extLst>
              <a:ext uri="{FF2B5EF4-FFF2-40B4-BE49-F238E27FC236}">
                <a16:creationId xmlns="" xmlns:a16="http://schemas.microsoft.com/office/drawing/2014/main" id="{85BE1C74-5612-4143-A6A0-9ABB2C58E9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13023" y="3955716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4" name="Zástupný symbol pro text 15">
            <a:extLst>
              <a:ext uri="{FF2B5EF4-FFF2-40B4-BE49-F238E27FC236}">
                <a16:creationId xmlns="" xmlns:a16="http://schemas.microsoft.com/office/drawing/2014/main" id="{80C5C49B-CF68-4827-B4F9-A6DC6C5581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3173" y="4432795"/>
            <a:ext cx="1620000" cy="1019255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15" name="Zástupný symbol pro text 17">
            <a:extLst>
              <a:ext uri="{FF2B5EF4-FFF2-40B4-BE49-F238E27FC236}">
                <a16:creationId xmlns="" xmlns:a16="http://schemas.microsoft.com/office/drawing/2014/main" id="{905B2A5F-2BE7-4B00-9E44-0DF572969F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8844" y="3955716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16" name="Zástupný symbol pro text 19">
            <a:extLst>
              <a:ext uri="{FF2B5EF4-FFF2-40B4-BE49-F238E27FC236}">
                <a16:creationId xmlns="" xmlns:a16="http://schemas.microsoft.com/office/drawing/2014/main" id="{4F40F98E-725D-4417-9E38-1835C92B82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8944" y="4432795"/>
            <a:ext cx="1620000" cy="1019255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20" name="Zástupný symbol obrázku 5">
            <a:extLst>
              <a:ext uri="{FF2B5EF4-FFF2-40B4-BE49-F238E27FC236}">
                <a16:creationId xmlns="" xmlns:a16="http://schemas.microsoft.com/office/drawing/2014/main" id="{7B357BCD-40B4-1345-BF04-D10DBCF97A8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26305" y="3069267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21" name="Zástupný symbol obrázku 29">
            <a:extLst>
              <a:ext uri="{FF2B5EF4-FFF2-40B4-BE49-F238E27FC236}">
                <a16:creationId xmlns="" xmlns:a16="http://schemas.microsoft.com/office/drawing/2014/main" id="{32327030-7B91-D540-BB8B-4FA022B2EB6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112127" y="3069267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22" name="Zástupný symbol obrázku 31">
            <a:extLst>
              <a:ext uri="{FF2B5EF4-FFF2-40B4-BE49-F238E27FC236}">
                <a16:creationId xmlns="" xmlns:a16="http://schemas.microsoft.com/office/drawing/2014/main" id="{5013D7C3-E45B-144D-8A30-4272D8040D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997948" y="3069267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="" xmlns:a16="http://schemas.microsoft.com/office/drawing/2014/main" id="{DCB492DF-015F-4763-8E2B-9FCAC5137A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454775" y="2570163"/>
            <a:ext cx="0" cy="2881887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="" xmlns:a16="http://schemas.microsoft.com/office/drawing/2014/main" id="{E4C92078-CAC9-4E77-A670-543037FD1A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350250" y="2570163"/>
            <a:ext cx="0" cy="2881887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48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drážky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=""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84000"/>
          </a:xfrm>
          <a:prstGeom prst="rect">
            <a:avLst/>
          </a:prstGeom>
          <a:gradFill>
            <a:gsLst>
              <a:gs pos="3000">
                <a:schemeClr val="accent2">
                  <a:lumMod val="75000"/>
                </a:schemeClr>
              </a:gs>
              <a:gs pos="100000">
                <a:schemeClr val="accent3"/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grpSp>
        <p:nvGrpSpPr>
          <p:cNvPr id="16" name="Skupina 15">
            <a:extLst>
              <a:ext uri="{FF2B5EF4-FFF2-40B4-BE49-F238E27FC236}">
                <a16:creationId xmlns=""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Přímá spojnice 19">
              <a:extLst>
                <a:ext uri="{FF2B5EF4-FFF2-40B4-BE49-F238E27FC236}">
                  <a16:creationId xmlns=""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=""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=""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=""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=""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=""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=""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=""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=""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=""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=""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=""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=""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=""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=""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=""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=""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=""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=""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=""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=""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=""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933206"/>
            <a:ext cx="4680000" cy="2991588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cs-CZ" noProof="0" dirty="0"/>
              <a:t>UPRAVTE SVŮJ RETRO 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algn="ctr"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algn="ctr" rtl="0">
              <a:buNone/>
            </a:pPr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5491172A-F087-4B05-BBF5-B59D05196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921849D9-E4F1-44D4-A304-70B21F3B3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45" name="Zástupný symbol pro obsah 2">
            <a:extLst>
              <a:ext uri="{FF2B5EF4-FFF2-40B4-BE49-F238E27FC236}">
                <a16:creationId xmlns="" xmlns:a16="http://schemas.microsoft.com/office/drawing/2014/main" id="{AA06333A-C124-4995-B25B-1D276C2235C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29447" y="1994192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47" name="Zástupný symbol pro text 11">
            <a:extLst>
              <a:ext uri="{FF2B5EF4-FFF2-40B4-BE49-F238E27FC236}">
                <a16:creationId xmlns="" xmlns:a16="http://schemas.microsoft.com/office/drawing/2014/main" id="{D0AC3B9F-C3EB-4D0D-BE66-20D7DD20EA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9447" y="1517113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48" name="Zástupný symbol pro text 13">
            <a:extLst>
              <a:ext uri="{FF2B5EF4-FFF2-40B4-BE49-F238E27FC236}">
                <a16:creationId xmlns="" xmlns:a16="http://schemas.microsoft.com/office/drawing/2014/main" id="{E298DC35-E99A-4B45-94FA-51633D470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24472" y="1517113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49" name="Zástupný symbol pro text 15">
            <a:extLst>
              <a:ext uri="{FF2B5EF4-FFF2-40B4-BE49-F238E27FC236}">
                <a16:creationId xmlns="" xmlns:a16="http://schemas.microsoft.com/office/drawing/2014/main" id="{CB1F74CA-7077-4738-BFE9-E05E1690BF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4472" y="1994192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50" name="Zástupný symbol pro text 17">
            <a:extLst>
              <a:ext uri="{FF2B5EF4-FFF2-40B4-BE49-F238E27FC236}">
                <a16:creationId xmlns="" xmlns:a16="http://schemas.microsoft.com/office/drawing/2014/main" id="{FC12520D-8D8F-419B-9EE1-5F67287E55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9447" y="4446394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51" name="Zástupný symbol pro text 19">
            <a:extLst>
              <a:ext uri="{FF2B5EF4-FFF2-40B4-BE49-F238E27FC236}">
                <a16:creationId xmlns="" xmlns:a16="http://schemas.microsoft.com/office/drawing/2014/main" id="{F3980D03-4C43-475B-A285-BA1139706A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9447" y="4923473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52" name="Zástupný symbol pro text 21">
            <a:extLst>
              <a:ext uri="{FF2B5EF4-FFF2-40B4-BE49-F238E27FC236}">
                <a16:creationId xmlns="" xmlns:a16="http://schemas.microsoft.com/office/drawing/2014/main" id="{54794606-10B0-4B0F-B3E1-16C51FA45F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24472" y="4446394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-CZ" noProof="0" dirty="0"/>
              <a:t>Nadpis odrážky</a:t>
            </a:r>
          </a:p>
        </p:txBody>
      </p:sp>
      <p:sp>
        <p:nvSpPr>
          <p:cNvPr id="53" name="Zástupný symbol pro text 23">
            <a:extLst>
              <a:ext uri="{FF2B5EF4-FFF2-40B4-BE49-F238E27FC236}">
                <a16:creationId xmlns="" xmlns:a16="http://schemas.microsoft.com/office/drawing/2014/main" id="{E06D8694-0C24-4632-8BC3-F49FAFA380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24472" y="4923473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-CZ" noProof="0" dirty="0"/>
              <a:t>Popis odrážky</a:t>
            </a:r>
          </a:p>
        </p:txBody>
      </p:sp>
      <p:sp>
        <p:nvSpPr>
          <p:cNvPr id="42" name="Zástupný symbol obrázku 5">
            <a:extLst>
              <a:ext uri="{FF2B5EF4-FFF2-40B4-BE49-F238E27FC236}">
                <a16:creationId xmlns="" xmlns:a16="http://schemas.microsoft.com/office/drawing/2014/main" id="{641A20CB-0806-4E4D-A26A-E507CCD444D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98551" y="536795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43" name="Zástupný symbol obrázku 29">
            <a:extLst>
              <a:ext uri="{FF2B5EF4-FFF2-40B4-BE49-F238E27FC236}">
                <a16:creationId xmlns="" xmlns:a16="http://schemas.microsoft.com/office/drawing/2014/main" id="{E7FE2AA6-DF38-784C-A5E4-CCC29BAC970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993576" y="536795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44" name="Zástupný symbol obrázku 5">
            <a:extLst>
              <a:ext uri="{FF2B5EF4-FFF2-40B4-BE49-F238E27FC236}">
                <a16:creationId xmlns="" xmlns:a16="http://schemas.microsoft.com/office/drawing/2014/main" id="{CAAAAF54-96C1-7249-9CC9-B114482106B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698551" y="3447303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sp>
        <p:nvSpPr>
          <p:cNvPr id="57" name="Zástupný symbol obrázku 29">
            <a:extLst>
              <a:ext uri="{FF2B5EF4-FFF2-40B4-BE49-F238E27FC236}">
                <a16:creationId xmlns="" xmlns:a16="http://schemas.microsoft.com/office/drawing/2014/main" id="{96402660-D612-AE40-9894-BDA8C9034B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993576" y="3447303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/>
              <a:t>Vložení ikony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="" xmlns:a16="http://schemas.microsoft.com/office/drawing/2014/main" id="{CDF7DB65-3C5B-4EDB-A955-ABBDB1E9B9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164147" y="473682"/>
            <a:ext cx="0" cy="223260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>
            <a:extLst>
              <a:ext uri="{FF2B5EF4-FFF2-40B4-BE49-F238E27FC236}">
                <a16:creationId xmlns="" xmlns:a16="http://schemas.microsoft.com/office/drawing/2014/main" id="{B94532BF-8ADC-4104-B50B-62223D310A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164147" y="3429000"/>
            <a:ext cx="0" cy="223260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04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ADCF6BE8-6FC0-4B2E-8502-B24A8E5B2BF7}"/>
              </a:ext>
            </a:extLst>
          </p:cNvPr>
          <p:cNvSpPr/>
          <p:nvPr userDrawn="1"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Zástupný symbol pro nadpis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751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009" y="633968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8417" y="6243638"/>
            <a:ext cx="370573" cy="5572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Volný tvar: Obrazec 6">
            <a:extLst>
              <a:ext uri="{FF2B5EF4-FFF2-40B4-BE49-F238E27FC236}">
                <a16:creationId xmlns="" xmlns:a16="http://schemas.microsoft.com/office/drawing/2014/main" id="{12EA82FD-0EBA-44E1-8BA8-6DA38DEA7F36}"/>
              </a:ext>
            </a:extLst>
          </p:cNvPr>
          <p:cNvSpPr/>
          <p:nvPr userDrawn="1"/>
        </p:nvSpPr>
        <p:spPr>
          <a:xfrm>
            <a:off x="-2" y="-508000"/>
            <a:ext cx="12192002" cy="7365999"/>
          </a:xfrm>
          <a:custGeom>
            <a:avLst/>
            <a:gdLst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2084002 w 12207886"/>
              <a:gd name="connsiteY4" fmla="*/ 0 h 6858000"/>
              <a:gd name="connsiteX5" fmla="*/ 12192002 w 12207886"/>
              <a:gd name="connsiteY5" fmla="*/ 0 h 6858000"/>
              <a:gd name="connsiteX6" fmla="*/ 12192002 w 12207886"/>
              <a:gd name="connsiteY6" fmla="*/ 1 h 6858000"/>
              <a:gd name="connsiteX7" fmla="*/ 12207884 w 12207886"/>
              <a:gd name="connsiteY7" fmla="*/ 1 h 6858000"/>
              <a:gd name="connsiteX8" fmla="*/ 12207884 w 12207886"/>
              <a:gd name="connsiteY8" fmla="*/ 108001 h 6858000"/>
              <a:gd name="connsiteX9" fmla="*/ 12192002 w 12207886"/>
              <a:gd name="connsiteY9" fmla="*/ 108001 h 6858000"/>
              <a:gd name="connsiteX10" fmla="*/ 12192002 w 12207886"/>
              <a:gd name="connsiteY10" fmla="*/ 6750000 h 6858000"/>
              <a:gd name="connsiteX11" fmla="*/ 12207886 w 12207886"/>
              <a:gd name="connsiteY11" fmla="*/ 6750000 h 6858000"/>
              <a:gd name="connsiteX12" fmla="*/ 12207886 w 12207886"/>
              <a:gd name="connsiteY12" fmla="*/ 6858000 h 6858000"/>
              <a:gd name="connsiteX13" fmla="*/ 12192002 w 12207886"/>
              <a:gd name="connsiteY13" fmla="*/ 6858000 h 6858000"/>
              <a:gd name="connsiteX14" fmla="*/ 12192002 w 12207886"/>
              <a:gd name="connsiteY14" fmla="*/ 6858000 h 6858000"/>
              <a:gd name="connsiteX15" fmla="*/ 12084002 w 12207886"/>
              <a:gd name="connsiteY15" fmla="*/ 6858000 h 6858000"/>
              <a:gd name="connsiteX16" fmla="*/ 12084002 w 12207886"/>
              <a:gd name="connsiteY16" fmla="*/ 6858000 h 6858000"/>
              <a:gd name="connsiteX17" fmla="*/ 108003 w 12207886"/>
              <a:gd name="connsiteY17" fmla="*/ 6858000 h 6858000"/>
              <a:gd name="connsiteX18" fmla="*/ 108003 w 12207886"/>
              <a:gd name="connsiteY18" fmla="*/ 6858000 h 6858000"/>
              <a:gd name="connsiteX19" fmla="*/ 3 w 12207886"/>
              <a:gd name="connsiteY19" fmla="*/ 6858000 h 6858000"/>
              <a:gd name="connsiteX20" fmla="*/ 3 w 12207886"/>
              <a:gd name="connsiteY20" fmla="*/ 6858000 h 6858000"/>
              <a:gd name="connsiteX21" fmla="*/ 1 w 12207886"/>
              <a:gd name="connsiteY21" fmla="*/ 6858000 h 6858000"/>
              <a:gd name="connsiteX22" fmla="*/ 1 w 12207886"/>
              <a:gd name="connsiteY22" fmla="*/ 6750000 h 6858000"/>
              <a:gd name="connsiteX23" fmla="*/ 3 w 12207886"/>
              <a:gd name="connsiteY23" fmla="*/ 6750000 h 6858000"/>
              <a:gd name="connsiteX24" fmla="*/ 3 w 12207886"/>
              <a:gd name="connsiteY24" fmla="*/ 108001 h 6858000"/>
              <a:gd name="connsiteX25" fmla="*/ 0 w 12207886"/>
              <a:gd name="connsiteY25" fmla="*/ 108001 h 6858000"/>
              <a:gd name="connsiteX26" fmla="*/ 0 w 12207886"/>
              <a:gd name="connsiteY26" fmla="*/ 1 h 6858000"/>
              <a:gd name="connsiteX27" fmla="*/ 3 w 12207886"/>
              <a:gd name="connsiteY27" fmla="*/ 1 h 6858000"/>
              <a:gd name="connsiteX28" fmla="*/ 3 w 12207886"/>
              <a:gd name="connsiteY28" fmla="*/ 0 h 6858000"/>
              <a:gd name="connsiteX29" fmla="*/ 108003 w 12207886"/>
              <a:gd name="connsiteY29" fmla="*/ 0 h 6858000"/>
              <a:gd name="connsiteX30" fmla="*/ 108003 w 12207886"/>
              <a:gd name="connsiteY30" fmla="*/ 1 h 6858000"/>
              <a:gd name="connsiteX31" fmla="*/ 12084002 w 12207886"/>
              <a:gd name="connsiteY31" fmla="*/ 1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207884 w 12207886"/>
              <a:gd name="connsiteY8" fmla="*/ 1 h 6858000"/>
              <a:gd name="connsiteX9" fmla="*/ 12192002 w 12207886"/>
              <a:gd name="connsiteY9" fmla="*/ 108001 h 6858000"/>
              <a:gd name="connsiteX10" fmla="*/ 12192002 w 12207886"/>
              <a:gd name="connsiteY10" fmla="*/ 6750000 h 6858000"/>
              <a:gd name="connsiteX11" fmla="*/ 12207886 w 12207886"/>
              <a:gd name="connsiteY11" fmla="*/ 6750000 h 6858000"/>
              <a:gd name="connsiteX12" fmla="*/ 12207886 w 12207886"/>
              <a:gd name="connsiteY12" fmla="*/ 6858000 h 6858000"/>
              <a:gd name="connsiteX13" fmla="*/ 12192002 w 12207886"/>
              <a:gd name="connsiteY13" fmla="*/ 6858000 h 6858000"/>
              <a:gd name="connsiteX14" fmla="*/ 12192002 w 12207886"/>
              <a:gd name="connsiteY14" fmla="*/ 6858000 h 6858000"/>
              <a:gd name="connsiteX15" fmla="*/ 12084002 w 12207886"/>
              <a:gd name="connsiteY15" fmla="*/ 6858000 h 6858000"/>
              <a:gd name="connsiteX16" fmla="*/ 12084002 w 12207886"/>
              <a:gd name="connsiteY16" fmla="*/ 6858000 h 6858000"/>
              <a:gd name="connsiteX17" fmla="*/ 108003 w 12207886"/>
              <a:gd name="connsiteY17" fmla="*/ 6858000 h 6858000"/>
              <a:gd name="connsiteX18" fmla="*/ 108003 w 12207886"/>
              <a:gd name="connsiteY18" fmla="*/ 6858000 h 6858000"/>
              <a:gd name="connsiteX19" fmla="*/ 3 w 12207886"/>
              <a:gd name="connsiteY19" fmla="*/ 6858000 h 6858000"/>
              <a:gd name="connsiteX20" fmla="*/ 3 w 12207886"/>
              <a:gd name="connsiteY20" fmla="*/ 6858000 h 6858000"/>
              <a:gd name="connsiteX21" fmla="*/ 1 w 12207886"/>
              <a:gd name="connsiteY21" fmla="*/ 6858000 h 6858000"/>
              <a:gd name="connsiteX22" fmla="*/ 1 w 12207886"/>
              <a:gd name="connsiteY22" fmla="*/ 6750000 h 6858000"/>
              <a:gd name="connsiteX23" fmla="*/ 3 w 12207886"/>
              <a:gd name="connsiteY23" fmla="*/ 6750000 h 6858000"/>
              <a:gd name="connsiteX24" fmla="*/ 3 w 12207886"/>
              <a:gd name="connsiteY24" fmla="*/ 108001 h 6858000"/>
              <a:gd name="connsiteX25" fmla="*/ 0 w 12207886"/>
              <a:gd name="connsiteY25" fmla="*/ 108001 h 6858000"/>
              <a:gd name="connsiteX26" fmla="*/ 0 w 12207886"/>
              <a:gd name="connsiteY26" fmla="*/ 1 h 6858000"/>
              <a:gd name="connsiteX27" fmla="*/ 3 w 12207886"/>
              <a:gd name="connsiteY27" fmla="*/ 1 h 6858000"/>
              <a:gd name="connsiteX28" fmla="*/ 3 w 12207886"/>
              <a:gd name="connsiteY28" fmla="*/ 0 h 6858000"/>
              <a:gd name="connsiteX29" fmla="*/ 108003 w 12207886"/>
              <a:gd name="connsiteY29" fmla="*/ 0 h 6858000"/>
              <a:gd name="connsiteX30" fmla="*/ 108003 w 12207886"/>
              <a:gd name="connsiteY30" fmla="*/ 1 h 6858000"/>
              <a:gd name="connsiteX31" fmla="*/ 12084002 w 12207886"/>
              <a:gd name="connsiteY31" fmla="*/ 1 h 6858000"/>
              <a:gd name="connsiteX32" fmla="*/ 12084002 w 12207886"/>
              <a:gd name="connsiteY32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108001 h 6858000"/>
              <a:gd name="connsiteX9" fmla="*/ 12192002 w 12207886"/>
              <a:gd name="connsiteY9" fmla="*/ 6750000 h 6858000"/>
              <a:gd name="connsiteX10" fmla="*/ 12207886 w 12207886"/>
              <a:gd name="connsiteY10" fmla="*/ 6750000 h 6858000"/>
              <a:gd name="connsiteX11" fmla="*/ 12207886 w 12207886"/>
              <a:gd name="connsiteY11" fmla="*/ 6858000 h 6858000"/>
              <a:gd name="connsiteX12" fmla="*/ 12192002 w 12207886"/>
              <a:gd name="connsiteY12" fmla="*/ 6858000 h 6858000"/>
              <a:gd name="connsiteX13" fmla="*/ 12192002 w 12207886"/>
              <a:gd name="connsiteY13" fmla="*/ 6858000 h 6858000"/>
              <a:gd name="connsiteX14" fmla="*/ 12084002 w 12207886"/>
              <a:gd name="connsiteY14" fmla="*/ 6858000 h 6858000"/>
              <a:gd name="connsiteX15" fmla="*/ 12084002 w 12207886"/>
              <a:gd name="connsiteY15" fmla="*/ 6858000 h 6858000"/>
              <a:gd name="connsiteX16" fmla="*/ 108003 w 12207886"/>
              <a:gd name="connsiteY16" fmla="*/ 6858000 h 6858000"/>
              <a:gd name="connsiteX17" fmla="*/ 108003 w 12207886"/>
              <a:gd name="connsiteY17" fmla="*/ 6858000 h 6858000"/>
              <a:gd name="connsiteX18" fmla="*/ 3 w 12207886"/>
              <a:gd name="connsiteY18" fmla="*/ 6858000 h 6858000"/>
              <a:gd name="connsiteX19" fmla="*/ 3 w 12207886"/>
              <a:gd name="connsiteY19" fmla="*/ 6858000 h 6858000"/>
              <a:gd name="connsiteX20" fmla="*/ 1 w 12207886"/>
              <a:gd name="connsiteY20" fmla="*/ 6858000 h 6858000"/>
              <a:gd name="connsiteX21" fmla="*/ 1 w 12207886"/>
              <a:gd name="connsiteY21" fmla="*/ 6750000 h 6858000"/>
              <a:gd name="connsiteX22" fmla="*/ 3 w 12207886"/>
              <a:gd name="connsiteY22" fmla="*/ 6750000 h 6858000"/>
              <a:gd name="connsiteX23" fmla="*/ 3 w 12207886"/>
              <a:gd name="connsiteY23" fmla="*/ 108001 h 6858000"/>
              <a:gd name="connsiteX24" fmla="*/ 0 w 12207886"/>
              <a:gd name="connsiteY24" fmla="*/ 108001 h 6858000"/>
              <a:gd name="connsiteX25" fmla="*/ 0 w 12207886"/>
              <a:gd name="connsiteY25" fmla="*/ 1 h 6858000"/>
              <a:gd name="connsiteX26" fmla="*/ 3 w 12207886"/>
              <a:gd name="connsiteY26" fmla="*/ 1 h 6858000"/>
              <a:gd name="connsiteX27" fmla="*/ 3 w 12207886"/>
              <a:gd name="connsiteY27" fmla="*/ 0 h 6858000"/>
              <a:gd name="connsiteX28" fmla="*/ 108003 w 12207886"/>
              <a:gd name="connsiteY28" fmla="*/ 0 h 6858000"/>
              <a:gd name="connsiteX29" fmla="*/ 108003 w 12207886"/>
              <a:gd name="connsiteY29" fmla="*/ 1 h 6858000"/>
              <a:gd name="connsiteX30" fmla="*/ 12084002 w 12207886"/>
              <a:gd name="connsiteY30" fmla="*/ 1 h 6858000"/>
              <a:gd name="connsiteX31" fmla="*/ 12084002 w 12207886"/>
              <a:gd name="connsiteY31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750000 h 6858000"/>
              <a:gd name="connsiteX10" fmla="*/ 12207886 w 12207886"/>
              <a:gd name="connsiteY10" fmla="*/ 6858000 h 6858000"/>
              <a:gd name="connsiteX11" fmla="*/ 12192002 w 12207886"/>
              <a:gd name="connsiteY11" fmla="*/ 6858000 h 6858000"/>
              <a:gd name="connsiteX12" fmla="*/ 12192002 w 12207886"/>
              <a:gd name="connsiteY12" fmla="*/ 6858000 h 6858000"/>
              <a:gd name="connsiteX13" fmla="*/ 12084002 w 12207886"/>
              <a:gd name="connsiteY13" fmla="*/ 6858000 h 6858000"/>
              <a:gd name="connsiteX14" fmla="*/ 12084002 w 12207886"/>
              <a:gd name="connsiteY14" fmla="*/ 6858000 h 6858000"/>
              <a:gd name="connsiteX15" fmla="*/ 108003 w 12207886"/>
              <a:gd name="connsiteY15" fmla="*/ 6858000 h 6858000"/>
              <a:gd name="connsiteX16" fmla="*/ 108003 w 12207886"/>
              <a:gd name="connsiteY16" fmla="*/ 6858000 h 6858000"/>
              <a:gd name="connsiteX17" fmla="*/ 3 w 12207886"/>
              <a:gd name="connsiteY17" fmla="*/ 6858000 h 6858000"/>
              <a:gd name="connsiteX18" fmla="*/ 3 w 12207886"/>
              <a:gd name="connsiteY18" fmla="*/ 6858000 h 6858000"/>
              <a:gd name="connsiteX19" fmla="*/ 1 w 12207886"/>
              <a:gd name="connsiteY19" fmla="*/ 6858000 h 6858000"/>
              <a:gd name="connsiteX20" fmla="*/ 1 w 12207886"/>
              <a:gd name="connsiteY20" fmla="*/ 6750000 h 6858000"/>
              <a:gd name="connsiteX21" fmla="*/ 3 w 12207886"/>
              <a:gd name="connsiteY21" fmla="*/ 6750000 h 6858000"/>
              <a:gd name="connsiteX22" fmla="*/ 3 w 12207886"/>
              <a:gd name="connsiteY22" fmla="*/ 108001 h 6858000"/>
              <a:gd name="connsiteX23" fmla="*/ 0 w 12207886"/>
              <a:gd name="connsiteY23" fmla="*/ 108001 h 6858000"/>
              <a:gd name="connsiteX24" fmla="*/ 0 w 12207886"/>
              <a:gd name="connsiteY24" fmla="*/ 1 h 6858000"/>
              <a:gd name="connsiteX25" fmla="*/ 3 w 12207886"/>
              <a:gd name="connsiteY25" fmla="*/ 1 h 6858000"/>
              <a:gd name="connsiteX26" fmla="*/ 3 w 12207886"/>
              <a:gd name="connsiteY26" fmla="*/ 0 h 6858000"/>
              <a:gd name="connsiteX27" fmla="*/ 108003 w 12207886"/>
              <a:gd name="connsiteY27" fmla="*/ 0 h 6858000"/>
              <a:gd name="connsiteX28" fmla="*/ 108003 w 12207886"/>
              <a:gd name="connsiteY28" fmla="*/ 1 h 6858000"/>
              <a:gd name="connsiteX29" fmla="*/ 12084002 w 12207886"/>
              <a:gd name="connsiteY29" fmla="*/ 1 h 6858000"/>
              <a:gd name="connsiteX30" fmla="*/ 12084002 w 12207886"/>
              <a:gd name="connsiteY30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1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750000 h 6858000"/>
              <a:gd name="connsiteX10" fmla="*/ 12207886 w 12207886"/>
              <a:gd name="connsiteY10" fmla="*/ 6858000 h 6858000"/>
              <a:gd name="connsiteX11" fmla="*/ 12192002 w 12207886"/>
              <a:gd name="connsiteY11" fmla="*/ 6858000 h 6858000"/>
              <a:gd name="connsiteX12" fmla="*/ 12192002 w 12207886"/>
              <a:gd name="connsiteY12" fmla="*/ 6858000 h 6858000"/>
              <a:gd name="connsiteX13" fmla="*/ 12084002 w 12207886"/>
              <a:gd name="connsiteY13" fmla="*/ 6858000 h 6858000"/>
              <a:gd name="connsiteX14" fmla="*/ 12084002 w 12207886"/>
              <a:gd name="connsiteY14" fmla="*/ 6858000 h 6858000"/>
              <a:gd name="connsiteX15" fmla="*/ 108003 w 12207886"/>
              <a:gd name="connsiteY15" fmla="*/ 6858000 h 6858000"/>
              <a:gd name="connsiteX16" fmla="*/ 108003 w 12207886"/>
              <a:gd name="connsiteY16" fmla="*/ 6858000 h 6858000"/>
              <a:gd name="connsiteX17" fmla="*/ 3 w 12207886"/>
              <a:gd name="connsiteY17" fmla="*/ 6858000 h 6858000"/>
              <a:gd name="connsiteX18" fmla="*/ 3 w 12207886"/>
              <a:gd name="connsiteY18" fmla="*/ 6858000 h 6858000"/>
              <a:gd name="connsiteX19" fmla="*/ 1 w 12207886"/>
              <a:gd name="connsiteY19" fmla="*/ 6858000 h 6858000"/>
              <a:gd name="connsiteX20" fmla="*/ 1 w 12207886"/>
              <a:gd name="connsiteY20" fmla="*/ 6750000 h 6858000"/>
              <a:gd name="connsiteX21" fmla="*/ 3 w 12207886"/>
              <a:gd name="connsiteY21" fmla="*/ 6750000 h 6858000"/>
              <a:gd name="connsiteX22" fmla="*/ 3 w 12207886"/>
              <a:gd name="connsiteY22" fmla="*/ 108001 h 6858000"/>
              <a:gd name="connsiteX23" fmla="*/ 0 w 12207886"/>
              <a:gd name="connsiteY23" fmla="*/ 108001 h 6858000"/>
              <a:gd name="connsiteX24" fmla="*/ 0 w 12207886"/>
              <a:gd name="connsiteY24" fmla="*/ 1 h 6858000"/>
              <a:gd name="connsiteX25" fmla="*/ 3 w 12207886"/>
              <a:gd name="connsiteY25" fmla="*/ 1 h 6858000"/>
              <a:gd name="connsiteX26" fmla="*/ 3 w 12207886"/>
              <a:gd name="connsiteY26" fmla="*/ 0 h 6858000"/>
              <a:gd name="connsiteX27" fmla="*/ 108003 w 12207886"/>
              <a:gd name="connsiteY27" fmla="*/ 0 h 6858000"/>
              <a:gd name="connsiteX28" fmla="*/ 108003 w 12207886"/>
              <a:gd name="connsiteY28" fmla="*/ 1 h 6858000"/>
              <a:gd name="connsiteX29" fmla="*/ 12084002 w 12207886"/>
              <a:gd name="connsiteY29" fmla="*/ 1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1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858000 h 6858000"/>
              <a:gd name="connsiteX10" fmla="*/ 12192002 w 12207886"/>
              <a:gd name="connsiteY10" fmla="*/ 6858000 h 6858000"/>
              <a:gd name="connsiteX11" fmla="*/ 12192002 w 12207886"/>
              <a:gd name="connsiteY11" fmla="*/ 6858000 h 6858000"/>
              <a:gd name="connsiteX12" fmla="*/ 12084002 w 12207886"/>
              <a:gd name="connsiteY12" fmla="*/ 6858000 h 6858000"/>
              <a:gd name="connsiteX13" fmla="*/ 12084002 w 12207886"/>
              <a:gd name="connsiteY13" fmla="*/ 6858000 h 6858000"/>
              <a:gd name="connsiteX14" fmla="*/ 108003 w 12207886"/>
              <a:gd name="connsiteY14" fmla="*/ 6858000 h 6858000"/>
              <a:gd name="connsiteX15" fmla="*/ 108003 w 12207886"/>
              <a:gd name="connsiteY15" fmla="*/ 6858000 h 6858000"/>
              <a:gd name="connsiteX16" fmla="*/ 3 w 12207886"/>
              <a:gd name="connsiteY16" fmla="*/ 6858000 h 6858000"/>
              <a:gd name="connsiteX17" fmla="*/ 3 w 12207886"/>
              <a:gd name="connsiteY17" fmla="*/ 6858000 h 6858000"/>
              <a:gd name="connsiteX18" fmla="*/ 1 w 12207886"/>
              <a:gd name="connsiteY18" fmla="*/ 6858000 h 6858000"/>
              <a:gd name="connsiteX19" fmla="*/ 1 w 12207886"/>
              <a:gd name="connsiteY19" fmla="*/ 6750000 h 6858000"/>
              <a:gd name="connsiteX20" fmla="*/ 3 w 12207886"/>
              <a:gd name="connsiteY20" fmla="*/ 6750000 h 6858000"/>
              <a:gd name="connsiteX21" fmla="*/ 3 w 12207886"/>
              <a:gd name="connsiteY21" fmla="*/ 108001 h 6858000"/>
              <a:gd name="connsiteX22" fmla="*/ 0 w 12207886"/>
              <a:gd name="connsiteY22" fmla="*/ 108001 h 6858000"/>
              <a:gd name="connsiteX23" fmla="*/ 0 w 12207886"/>
              <a:gd name="connsiteY23" fmla="*/ 1 h 6858000"/>
              <a:gd name="connsiteX24" fmla="*/ 3 w 12207886"/>
              <a:gd name="connsiteY24" fmla="*/ 1 h 6858000"/>
              <a:gd name="connsiteX25" fmla="*/ 3 w 12207886"/>
              <a:gd name="connsiteY25" fmla="*/ 0 h 6858000"/>
              <a:gd name="connsiteX26" fmla="*/ 108003 w 12207886"/>
              <a:gd name="connsiteY26" fmla="*/ 0 h 6858000"/>
              <a:gd name="connsiteX27" fmla="*/ 108003 w 12207886"/>
              <a:gd name="connsiteY27" fmla="*/ 1 h 6858000"/>
              <a:gd name="connsiteX28" fmla="*/ 12084002 w 12207886"/>
              <a:gd name="connsiteY28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750000 h 6858000"/>
              <a:gd name="connsiteX9" fmla="*/ 12192002 w 12192002"/>
              <a:gd name="connsiteY9" fmla="*/ 6858000 h 6858000"/>
              <a:gd name="connsiteX10" fmla="*/ 12192002 w 12192002"/>
              <a:gd name="connsiteY10" fmla="*/ 6858000 h 6858000"/>
              <a:gd name="connsiteX11" fmla="*/ 12084002 w 12192002"/>
              <a:gd name="connsiteY11" fmla="*/ 6858000 h 6858000"/>
              <a:gd name="connsiteX12" fmla="*/ 12084002 w 12192002"/>
              <a:gd name="connsiteY12" fmla="*/ 6858000 h 6858000"/>
              <a:gd name="connsiteX13" fmla="*/ 108003 w 12192002"/>
              <a:gd name="connsiteY13" fmla="*/ 6858000 h 6858000"/>
              <a:gd name="connsiteX14" fmla="*/ 108003 w 12192002"/>
              <a:gd name="connsiteY14" fmla="*/ 6858000 h 6858000"/>
              <a:gd name="connsiteX15" fmla="*/ 3 w 12192002"/>
              <a:gd name="connsiteY15" fmla="*/ 6858000 h 6858000"/>
              <a:gd name="connsiteX16" fmla="*/ 3 w 12192002"/>
              <a:gd name="connsiteY16" fmla="*/ 6858000 h 6858000"/>
              <a:gd name="connsiteX17" fmla="*/ 1 w 12192002"/>
              <a:gd name="connsiteY17" fmla="*/ 6858000 h 6858000"/>
              <a:gd name="connsiteX18" fmla="*/ 1 w 12192002"/>
              <a:gd name="connsiteY18" fmla="*/ 6750000 h 6858000"/>
              <a:gd name="connsiteX19" fmla="*/ 3 w 12192002"/>
              <a:gd name="connsiteY19" fmla="*/ 6750000 h 6858000"/>
              <a:gd name="connsiteX20" fmla="*/ 3 w 12192002"/>
              <a:gd name="connsiteY20" fmla="*/ 108001 h 6858000"/>
              <a:gd name="connsiteX21" fmla="*/ 0 w 12192002"/>
              <a:gd name="connsiteY21" fmla="*/ 108001 h 6858000"/>
              <a:gd name="connsiteX22" fmla="*/ 0 w 12192002"/>
              <a:gd name="connsiteY22" fmla="*/ 1 h 6858000"/>
              <a:gd name="connsiteX23" fmla="*/ 3 w 12192002"/>
              <a:gd name="connsiteY23" fmla="*/ 1 h 6858000"/>
              <a:gd name="connsiteX24" fmla="*/ 3 w 12192002"/>
              <a:gd name="connsiteY24" fmla="*/ 0 h 6858000"/>
              <a:gd name="connsiteX25" fmla="*/ 108003 w 12192002"/>
              <a:gd name="connsiteY25" fmla="*/ 0 h 6858000"/>
              <a:gd name="connsiteX26" fmla="*/ 108003 w 12192002"/>
              <a:gd name="connsiteY26" fmla="*/ 1 h 6858000"/>
              <a:gd name="connsiteX27" fmla="*/ 12084002 w 12192002"/>
              <a:gd name="connsiteY27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2084002 w 12192002"/>
              <a:gd name="connsiteY10" fmla="*/ 6858000 h 6858000"/>
              <a:gd name="connsiteX11" fmla="*/ 12084002 w 12192002"/>
              <a:gd name="connsiteY11" fmla="*/ 6858000 h 6858000"/>
              <a:gd name="connsiteX12" fmla="*/ 108003 w 12192002"/>
              <a:gd name="connsiteY12" fmla="*/ 6858000 h 6858000"/>
              <a:gd name="connsiteX13" fmla="*/ 108003 w 12192002"/>
              <a:gd name="connsiteY13" fmla="*/ 6858000 h 6858000"/>
              <a:gd name="connsiteX14" fmla="*/ 3 w 12192002"/>
              <a:gd name="connsiteY14" fmla="*/ 6858000 h 6858000"/>
              <a:gd name="connsiteX15" fmla="*/ 3 w 12192002"/>
              <a:gd name="connsiteY15" fmla="*/ 6858000 h 6858000"/>
              <a:gd name="connsiteX16" fmla="*/ 1 w 12192002"/>
              <a:gd name="connsiteY16" fmla="*/ 6858000 h 6858000"/>
              <a:gd name="connsiteX17" fmla="*/ 1 w 12192002"/>
              <a:gd name="connsiteY17" fmla="*/ 6750000 h 6858000"/>
              <a:gd name="connsiteX18" fmla="*/ 3 w 12192002"/>
              <a:gd name="connsiteY18" fmla="*/ 6750000 h 6858000"/>
              <a:gd name="connsiteX19" fmla="*/ 3 w 12192002"/>
              <a:gd name="connsiteY19" fmla="*/ 108001 h 6858000"/>
              <a:gd name="connsiteX20" fmla="*/ 0 w 12192002"/>
              <a:gd name="connsiteY20" fmla="*/ 108001 h 6858000"/>
              <a:gd name="connsiteX21" fmla="*/ 0 w 12192002"/>
              <a:gd name="connsiteY21" fmla="*/ 1 h 6858000"/>
              <a:gd name="connsiteX22" fmla="*/ 3 w 12192002"/>
              <a:gd name="connsiteY22" fmla="*/ 1 h 6858000"/>
              <a:gd name="connsiteX23" fmla="*/ 3 w 12192002"/>
              <a:gd name="connsiteY23" fmla="*/ 0 h 6858000"/>
              <a:gd name="connsiteX24" fmla="*/ 108003 w 12192002"/>
              <a:gd name="connsiteY24" fmla="*/ 0 h 6858000"/>
              <a:gd name="connsiteX25" fmla="*/ 108003 w 12192002"/>
              <a:gd name="connsiteY25" fmla="*/ 1 h 6858000"/>
              <a:gd name="connsiteX26" fmla="*/ 12084002 w 12192002"/>
              <a:gd name="connsiteY26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2084002 w 12192002"/>
              <a:gd name="connsiteY10" fmla="*/ 6858000 h 6858000"/>
              <a:gd name="connsiteX11" fmla="*/ 108003 w 12192002"/>
              <a:gd name="connsiteY11" fmla="*/ 6858000 h 6858000"/>
              <a:gd name="connsiteX12" fmla="*/ 108003 w 12192002"/>
              <a:gd name="connsiteY12" fmla="*/ 6858000 h 6858000"/>
              <a:gd name="connsiteX13" fmla="*/ 3 w 12192002"/>
              <a:gd name="connsiteY13" fmla="*/ 6858000 h 6858000"/>
              <a:gd name="connsiteX14" fmla="*/ 3 w 12192002"/>
              <a:gd name="connsiteY14" fmla="*/ 6858000 h 6858000"/>
              <a:gd name="connsiteX15" fmla="*/ 1 w 12192002"/>
              <a:gd name="connsiteY15" fmla="*/ 6858000 h 6858000"/>
              <a:gd name="connsiteX16" fmla="*/ 1 w 12192002"/>
              <a:gd name="connsiteY16" fmla="*/ 6750000 h 6858000"/>
              <a:gd name="connsiteX17" fmla="*/ 3 w 12192002"/>
              <a:gd name="connsiteY17" fmla="*/ 6750000 h 6858000"/>
              <a:gd name="connsiteX18" fmla="*/ 3 w 12192002"/>
              <a:gd name="connsiteY18" fmla="*/ 108001 h 6858000"/>
              <a:gd name="connsiteX19" fmla="*/ 0 w 12192002"/>
              <a:gd name="connsiteY19" fmla="*/ 108001 h 6858000"/>
              <a:gd name="connsiteX20" fmla="*/ 0 w 12192002"/>
              <a:gd name="connsiteY20" fmla="*/ 1 h 6858000"/>
              <a:gd name="connsiteX21" fmla="*/ 3 w 12192002"/>
              <a:gd name="connsiteY21" fmla="*/ 1 h 6858000"/>
              <a:gd name="connsiteX22" fmla="*/ 3 w 12192002"/>
              <a:gd name="connsiteY22" fmla="*/ 0 h 6858000"/>
              <a:gd name="connsiteX23" fmla="*/ 108003 w 12192002"/>
              <a:gd name="connsiteY23" fmla="*/ 0 h 6858000"/>
              <a:gd name="connsiteX24" fmla="*/ 108003 w 12192002"/>
              <a:gd name="connsiteY24" fmla="*/ 1 h 6858000"/>
              <a:gd name="connsiteX25" fmla="*/ 12084002 w 12192002"/>
              <a:gd name="connsiteY25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108003 w 12192002"/>
              <a:gd name="connsiteY11" fmla="*/ 6858000 h 6858000"/>
              <a:gd name="connsiteX12" fmla="*/ 3 w 12192002"/>
              <a:gd name="connsiteY12" fmla="*/ 6858000 h 6858000"/>
              <a:gd name="connsiteX13" fmla="*/ 3 w 12192002"/>
              <a:gd name="connsiteY13" fmla="*/ 6858000 h 6858000"/>
              <a:gd name="connsiteX14" fmla="*/ 1 w 12192002"/>
              <a:gd name="connsiteY14" fmla="*/ 6858000 h 6858000"/>
              <a:gd name="connsiteX15" fmla="*/ 1 w 12192002"/>
              <a:gd name="connsiteY15" fmla="*/ 6750000 h 6858000"/>
              <a:gd name="connsiteX16" fmla="*/ 3 w 12192002"/>
              <a:gd name="connsiteY16" fmla="*/ 6750000 h 6858000"/>
              <a:gd name="connsiteX17" fmla="*/ 3 w 12192002"/>
              <a:gd name="connsiteY17" fmla="*/ 108001 h 6858000"/>
              <a:gd name="connsiteX18" fmla="*/ 0 w 12192002"/>
              <a:gd name="connsiteY18" fmla="*/ 108001 h 6858000"/>
              <a:gd name="connsiteX19" fmla="*/ 0 w 12192002"/>
              <a:gd name="connsiteY19" fmla="*/ 1 h 6858000"/>
              <a:gd name="connsiteX20" fmla="*/ 3 w 12192002"/>
              <a:gd name="connsiteY20" fmla="*/ 1 h 6858000"/>
              <a:gd name="connsiteX21" fmla="*/ 3 w 12192002"/>
              <a:gd name="connsiteY21" fmla="*/ 0 h 6858000"/>
              <a:gd name="connsiteX22" fmla="*/ 108003 w 12192002"/>
              <a:gd name="connsiteY22" fmla="*/ 0 h 6858000"/>
              <a:gd name="connsiteX23" fmla="*/ 108003 w 12192002"/>
              <a:gd name="connsiteY23" fmla="*/ 1 h 6858000"/>
              <a:gd name="connsiteX24" fmla="*/ 12084002 w 12192002"/>
              <a:gd name="connsiteY24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3 w 12192002"/>
              <a:gd name="connsiteY11" fmla="*/ 6858000 h 6858000"/>
              <a:gd name="connsiteX12" fmla="*/ 3 w 12192002"/>
              <a:gd name="connsiteY12" fmla="*/ 6858000 h 6858000"/>
              <a:gd name="connsiteX13" fmla="*/ 1 w 12192002"/>
              <a:gd name="connsiteY13" fmla="*/ 6858000 h 6858000"/>
              <a:gd name="connsiteX14" fmla="*/ 1 w 12192002"/>
              <a:gd name="connsiteY14" fmla="*/ 6750000 h 6858000"/>
              <a:gd name="connsiteX15" fmla="*/ 3 w 12192002"/>
              <a:gd name="connsiteY15" fmla="*/ 6750000 h 6858000"/>
              <a:gd name="connsiteX16" fmla="*/ 3 w 12192002"/>
              <a:gd name="connsiteY16" fmla="*/ 108001 h 6858000"/>
              <a:gd name="connsiteX17" fmla="*/ 0 w 12192002"/>
              <a:gd name="connsiteY17" fmla="*/ 108001 h 6858000"/>
              <a:gd name="connsiteX18" fmla="*/ 0 w 12192002"/>
              <a:gd name="connsiteY18" fmla="*/ 1 h 6858000"/>
              <a:gd name="connsiteX19" fmla="*/ 3 w 12192002"/>
              <a:gd name="connsiteY19" fmla="*/ 1 h 6858000"/>
              <a:gd name="connsiteX20" fmla="*/ 3 w 12192002"/>
              <a:gd name="connsiteY20" fmla="*/ 0 h 6858000"/>
              <a:gd name="connsiteX21" fmla="*/ 108003 w 12192002"/>
              <a:gd name="connsiteY21" fmla="*/ 0 h 6858000"/>
              <a:gd name="connsiteX22" fmla="*/ 108003 w 12192002"/>
              <a:gd name="connsiteY22" fmla="*/ 1 h 6858000"/>
              <a:gd name="connsiteX23" fmla="*/ 12084002 w 12192002"/>
              <a:gd name="connsiteY23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3 w 12192002"/>
              <a:gd name="connsiteY11" fmla="*/ 6858000 h 6858000"/>
              <a:gd name="connsiteX12" fmla="*/ 3 w 12192002"/>
              <a:gd name="connsiteY12" fmla="*/ 6858000 h 6858000"/>
              <a:gd name="connsiteX13" fmla="*/ 1 w 12192002"/>
              <a:gd name="connsiteY13" fmla="*/ 6858000 h 6858000"/>
              <a:gd name="connsiteX14" fmla="*/ 1 w 12192002"/>
              <a:gd name="connsiteY14" fmla="*/ 6750000 h 6858000"/>
              <a:gd name="connsiteX15" fmla="*/ 3 w 12192002"/>
              <a:gd name="connsiteY15" fmla="*/ 108001 h 6858000"/>
              <a:gd name="connsiteX16" fmla="*/ 0 w 12192002"/>
              <a:gd name="connsiteY16" fmla="*/ 108001 h 6858000"/>
              <a:gd name="connsiteX17" fmla="*/ 0 w 12192002"/>
              <a:gd name="connsiteY17" fmla="*/ 1 h 6858000"/>
              <a:gd name="connsiteX18" fmla="*/ 3 w 12192002"/>
              <a:gd name="connsiteY18" fmla="*/ 1 h 6858000"/>
              <a:gd name="connsiteX19" fmla="*/ 3 w 12192002"/>
              <a:gd name="connsiteY19" fmla="*/ 0 h 6858000"/>
              <a:gd name="connsiteX20" fmla="*/ 108003 w 12192002"/>
              <a:gd name="connsiteY20" fmla="*/ 0 h 6858000"/>
              <a:gd name="connsiteX21" fmla="*/ 108003 w 12192002"/>
              <a:gd name="connsiteY21" fmla="*/ 1 h 6858000"/>
              <a:gd name="connsiteX22" fmla="*/ 12084002 w 12192002"/>
              <a:gd name="connsiteY22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1 w 12192002"/>
              <a:gd name="connsiteY13" fmla="*/ 6750000 h 6858000"/>
              <a:gd name="connsiteX14" fmla="*/ 3 w 12192002"/>
              <a:gd name="connsiteY14" fmla="*/ 108001 h 6858000"/>
              <a:gd name="connsiteX15" fmla="*/ 0 w 12192002"/>
              <a:gd name="connsiteY15" fmla="*/ 108001 h 6858000"/>
              <a:gd name="connsiteX16" fmla="*/ 0 w 12192002"/>
              <a:gd name="connsiteY16" fmla="*/ 1 h 6858000"/>
              <a:gd name="connsiteX17" fmla="*/ 3 w 12192002"/>
              <a:gd name="connsiteY17" fmla="*/ 1 h 6858000"/>
              <a:gd name="connsiteX18" fmla="*/ 3 w 12192002"/>
              <a:gd name="connsiteY18" fmla="*/ 0 h 6858000"/>
              <a:gd name="connsiteX19" fmla="*/ 108003 w 12192002"/>
              <a:gd name="connsiteY19" fmla="*/ 0 h 6858000"/>
              <a:gd name="connsiteX20" fmla="*/ 108003 w 12192002"/>
              <a:gd name="connsiteY20" fmla="*/ 1 h 6858000"/>
              <a:gd name="connsiteX21" fmla="*/ 12084002 w 12192002"/>
              <a:gd name="connsiteY21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3 w 12192002"/>
              <a:gd name="connsiteY13" fmla="*/ 108001 h 6858000"/>
              <a:gd name="connsiteX14" fmla="*/ 0 w 12192002"/>
              <a:gd name="connsiteY14" fmla="*/ 108001 h 6858000"/>
              <a:gd name="connsiteX15" fmla="*/ 0 w 12192002"/>
              <a:gd name="connsiteY15" fmla="*/ 1 h 6858000"/>
              <a:gd name="connsiteX16" fmla="*/ 3 w 12192002"/>
              <a:gd name="connsiteY16" fmla="*/ 1 h 6858000"/>
              <a:gd name="connsiteX17" fmla="*/ 3 w 12192002"/>
              <a:gd name="connsiteY17" fmla="*/ 0 h 6858000"/>
              <a:gd name="connsiteX18" fmla="*/ 108003 w 12192002"/>
              <a:gd name="connsiteY18" fmla="*/ 0 h 6858000"/>
              <a:gd name="connsiteX19" fmla="*/ 108003 w 12192002"/>
              <a:gd name="connsiteY19" fmla="*/ 1 h 6858000"/>
              <a:gd name="connsiteX20" fmla="*/ 12084002 w 12192002"/>
              <a:gd name="connsiteY20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3 w 12192002"/>
              <a:gd name="connsiteY13" fmla="*/ 108001 h 6858000"/>
              <a:gd name="connsiteX14" fmla="*/ 0 w 12192002"/>
              <a:gd name="connsiteY14" fmla="*/ 1 h 6858000"/>
              <a:gd name="connsiteX15" fmla="*/ 3 w 12192002"/>
              <a:gd name="connsiteY15" fmla="*/ 1 h 6858000"/>
              <a:gd name="connsiteX16" fmla="*/ 3 w 12192002"/>
              <a:gd name="connsiteY16" fmla="*/ 0 h 6858000"/>
              <a:gd name="connsiteX17" fmla="*/ 108003 w 12192002"/>
              <a:gd name="connsiteY17" fmla="*/ 0 h 6858000"/>
              <a:gd name="connsiteX18" fmla="*/ 108003 w 12192002"/>
              <a:gd name="connsiteY18" fmla="*/ 1 h 6858000"/>
              <a:gd name="connsiteX19" fmla="*/ 12084002 w 12192002"/>
              <a:gd name="connsiteY19" fmla="*/ 1 h 6858000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08003 w 12192002"/>
              <a:gd name="connsiteY16" fmla="*/ 507999 h 7365999"/>
              <a:gd name="connsiteX17" fmla="*/ 108003 w 12192002"/>
              <a:gd name="connsiteY17" fmla="*/ 508000 h 7365999"/>
              <a:gd name="connsiteX18" fmla="*/ 12084002 w 12192002"/>
              <a:gd name="connsiteY18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08003 w 12192002"/>
              <a:gd name="connsiteY16" fmla="*/ 507999 h 7365999"/>
              <a:gd name="connsiteX17" fmla="*/ 12084002 w 12192002"/>
              <a:gd name="connsiteY17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2084002 w 12192002"/>
              <a:gd name="connsiteY16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3 w 12192002"/>
              <a:gd name="connsiteY5" fmla="*/ 507999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2" h="7365999">
                <a:moveTo>
                  <a:pt x="108003" y="616000"/>
                </a:moveTo>
                <a:lnTo>
                  <a:pt x="108003" y="7257999"/>
                </a:lnTo>
                <a:lnTo>
                  <a:pt x="12084002" y="7257999"/>
                </a:lnTo>
                <a:lnTo>
                  <a:pt x="12084002" y="616000"/>
                </a:lnTo>
                <a:lnTo>
                  <a:pt x="108003" y="616000"/>
                </a:lnTo>
                <a:close/>
                <a:moveTo>
                  <a:pt x="3" y="507999"/>
                </a:moveTo>
                <a:lnTo>
                  <a:pt x="12192002" y="507999"/>
                </a:lnTo>
                <a:lnTo>
                  <a:pt x="12192002" y="508000"/>
                </a:lnTo>
                <a:lnTo>
                  <a:pt x="12192002" y="7365999"/>
                </a:lnTo>
                <a:lnTo>
                  <a:pt x="12192002" y="7365999"/>
                </a:lnTo>
                <a:lnTo>
                  <a:pt x="3" y="7365999"/>
                </a:lnTo>
                <a:lnTo>
                  <a:pt x="3" y="7365999"/>
                </a:lnTo>
                <a:lnTo>
                  <a:pt x="1" y="7365999"/>
                </a:lnTo>
                <a:cubicBezTo>
                  <a:pt x="1" y="6222999"/>
                  <a:pt x="0" y="1651000"/>
                  <a:pt x="0" y="508000"/>
                </a:cubicBezTo>
                <a:cubicBezTo>
                  <a:pt x="0" y="-635000"/>
                  <a:pt x="2" y="508000"/>
                  <a:pt x="3" y="508000"/>
                </a:cubicBezTo>
                <a:lnTo>
                  <a:pt x="3" y="50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065C8860-F80D-4015-B6F2-FD0E18003E6A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6700" y="6231442"/>
            <a:ext cx="1207870" cy="6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76" r:id="rId4"/>
    <p:sldLayoutId id="2147483675" r:id="rId5"/>
    <p:sldLayoutId id="214748365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53" r:id="rId12"/>
    <p:sldLayoutId id="2147483668" r:id="rId13"/>
    <p:sldLayoutId id="2147483669" r:id="rId14"/>
    <p:sldLayoutId id="2147483661" r:id="rId15"/>
    <p:sldLayoutId id="2147483652" r:id="rId16"/>
    <p:sldLayoutId id="2147483656" r:id="rId17"/>
    <p:sldLayoutId id="2147483670" r:id="rId18"/>
    <p:sldLayoutId id="2147483671" r:id="rId19"/>
    <p:sldLayoutId id="2147483672" r:id="rId20"/>
    <p:sldLayoutId id="2147483673" r:id="rId21"/>
    <p:sldLayoutId id="2147483657" r:id="rId22"/>
    <p:sldLayoutId id="2147483654" r:id="rId23"/>
    <p:sldLayoutId id="2147483674" r:id="rId24"/>
    <p:sldLayoutId id="2147483677" r:id="rId25"/>
    <p:sldLayoutId id="2147483678" r:id="rId26"/>
    <p:sldLayoutId id="2147483667" r:id="rId27"/>
    <p:sldLayoutId id="2147483679" r:id="rId28"/>
    <p:sldLayoutId id="2147483680" r:id="rId29"/>
    <p:sldLayoutId id="2147483681" r:id="rId30"/>
    <p:sldLayoutId id="2147483655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svg"/><Relationship Id="rId5" Type="http://schemas.openxmlformats.org/officeDocument/2006/relationships/image" Target="../media/image12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obrázku 10" descr="Přední kolo jízdního kola před budovou, je vidět noha v tenisce&#10;">
            <a:extLst>
              <a:ext uri="{FF2B5EF4-FFF2-40B4-BE49-F238E27FC236}">
                <a16:creationId xmlns="" xmlns:a16="http://schemas.microsoft.com/office/drawing/2014/main" id="{4148EE3D-B18F-4050-A0E4-BB79AF76A4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000" y="108000"/>
            <a:ext cx="6573838" cy="6635750"/>
          </a:xfrm>
        </p:spPr>
      </p:pic>
      <p:grpSp>
        <p:nvGrpSpPr>
          <p:cNvPr id="4" name="Skupina 3" descr="Tři trojúhelníkové obrysy, které zvýrazní obrázek">
            <a:extLst>
              <a:ext uri="{FF2B5EF4-FFF2-40B4-BE49-F238E27FC236}">
                <a16:creationId xmlns="" xmlns:a16="http://schemas.microsoft.com/office/drawing/2014/main" id="{2D5C8341-DC6A-4348-90C6-7D96336E23A4}"/>
              </a:ext>
            </a:extLst>
          </p:cNvPr>
          <p:cNvGrpSpPr/>
          <p:nvPr/>
        </p:nvGrpSpPr>
        <p:grpSpPr>
          <a:xfrm>
            <a:off x="2259641" y="2040344"/>
            <a:ext cx="1969659" cy="2593986"/>
            <a:chOff x="2259641" y="2040344"/>
            <a:chExt cx="1969659" cy="2593986"/>
          </a:xfrm>
        </p:grpSpPr>
        <p:sp>
          <p:nvSpPr>
            <p:cNvPr id="21" name="Rovnoramenný trojúhelník 20" descr="Ozdobný trojúhelník">
              <a:extLst>
                <a:ext uri="{FF2B5EF4-FFF2-40B4-BE49-F238E27FC236}">
                  <a16:creationId xmlns="" xmlns:a16="http://schemas.microsoft.com/office/drawing/2014/main" id="{842A5801-9929-4849-BB70-665479BCAD9F}"/>
                </a:ext>
              </a:extLst>
            </p:cNvPr>
            <p:cNvSpPr/>
            <p:nvPr/>
          </p:nvSpPr>
          <p:spPr>
            <a:xfrm rot="10800000">
              <a:off x="2739123" y="2040344"/>
              <a:ext cx="740512" cy="50310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2" name="Rovnoramenný trojúhelník 21" descr="Ozdobný trojúhelník">
              <a:extLst>
                <a:ext uri="{FF2B5EF4-FFF2-40B4-BE49-F238E27FC236}">
                  <a16:creationId xmlns="" xmlns:a16="http://schemas.microsoft.com/office/drawing/2014/main" id="{C55A5A72-BCE3-43E5-B9EC-133727EDFE71}"/>
                </a:ext>
              </a:extLst>
            </p:cNvPr>
            <p:cNvSpPr/>
            <p:nvPr/>
          </p:nvSpPr>
          <p:spPr>
            <a:xfrm rot="10800000">
              <a:off x="2259641" y="2900399"/>
              <a:ext cx="1689239" cy="114767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3" name="Rovnoramenný trojúhelník 22" descr="Ozdobný trojúhelník">
              <a:extLst>
                <a:ext uri="{FF2B5EF4-FFF2-40B4-BE49-F238E27FC236}">
                  <a16:creationId xmlns="" xmlns:a16="http://schemas.microsoft.com/office/drawing/2014/main" id="{655C0B66-681D-4015-BBF2-03DAF6FB834F}"/>
                </a:ext>
              </a:extLst>
            </p:cNvPr>
            <p:cNvSpPr/>
            <p:nvPr/>
          </p:nvSpPr>
          <p:spPr>
            <a:xfrm>
              <a:off x="3683558" y="4263551"/>
              <a:ext cx="545742" cy="370779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</p:grpSp>
      <p:sp>
        <p:nvSpPr>
          <p:cNvPr id="42" name="Nadpis 1">
            <a:extLst>
              <a:ext uri="{FF2B5EF4-FFF2-40B4-BE49-F238E27FC236}">
                <a16:creationId xmlns="" xmlns:a16="http://schemas.microsoft.com/office/drawing/2014/main" id="{D2A66A00-2AF9-4C25-8355-C424244C6BC4}"/>
              </a:ext>
            </a:extLst>
          </p:cNvPr>
          <p:cNvSpPr txBox="1">
            <a:spLocks/>
          </p:cNvSpPr>
          <p:nvPr/>
        </p:nvSpPr>
        <p:spPr>
          <a:xfrm>
            <a:off x="6864124" y="2800888"/>
            <a:ext cx="5219876" cy="747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  <a:scene3d>
              <a:camera prst="perspectiveContrastingLeftFacing" fov="6300000">
                <a:rot lat="20400000" lon="78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cs-CZ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RETROMARKETING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252320BC-C906-49F3-BFB7-80139C427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462337"/>
            <a:ext cx="4736077" cy="852046"/>
          </a:xfrm>
          <a:solidFill>
            <a:schemeClr val="bg1"/>
          </a:solidFill>
        </p:spPr>
        <p:txBody>
          <a:bodyPr rtlCol="0"/>
          <a:lstStyle/>
          <a:p>
            <a:pPr rtl="0">
              <a:spcBef>
                <a:spcPts val="600"/>
              </a:spcBef>
            </a:pPr>
            <a:r>
              <a:rPr lang="cs-CZ" b="1" dirty="0">
                <a:solidFill>
                  <a:schemeClr val="tx1"/>
                </a:solidFill>
              </a:rPr>
              <a:t>Trendy v marketingové komunikaci</a:t>
            </a:r>
          </a:p>
          <a:p>
            <a:pPr rtl="0">
              <a:spcBef>
                <a:spcPts val="600"/>
              </a:spcBef>
            </a:pPr>
            <a:r>
              <a:rPr lang="cs-CZ" noProof="1" smtClean="0">
                <a:solidFill>
                  <a:schemeClr val="tx1"/>
                </a:solidFill>
              </a:rPr>
              <a:t>Renáta </a:t>
            </a:r>
            <a:r>
              <a:rPr lang="cs-CZ" noProof="1">
                <a:solidFill>
                  <a:schemeClr val="tx1"/>
                </a:solidFill>
              </a:rPr>
              <a:t>Pavlíčková</a:t>
            </a:r>
          </a:p>
        </p:txBody>
      </p:sp>
      <p:sp>
        <p:nvSpPr>
          <p:cNvPr id="6" name="Nadpis 5">
            <a:extLst>
              <a:ext uri="{FF2B5EF4-FFF2-40B4-BE49-F238E27FC236}">
                <a16:creationId xmlns="" xmlns:a16="http://schemas.microsoft.com/office/drawing/2014/main" id="{4B83CDD5-D698-4440-9946-D5AF12F0C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4062" y="543617"/>
            <a:ext cx="2186401" cy="969496"/>
          </a:xfrm>
        </p:spPr>
        <p:txBody>
          <a:bodyPr/>
          <a:lstStyle/>
          <a:p>
            <a:r>
              <a:rPr lang="cs-CZ" i="1" dirty="0" smtClean="0"/>
              <a:t>XTMK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1822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="" xmlns:a16="http://schemas.microsoft.com/office/drawing/2014/main" id="{46FA783B-2A96-465F-931A-E2DD81D28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RETROMARKETING</a:t>
            </a:r>
          </a:p>
        </p:txBody>
      </p:sp>
      <p:pic>
        <p:nvPicPr>
          <p:cNvPr id="38" name="Zástupný symbol obrázku 37" descr="Starý, zlatožlutý automobil na silnici před hnědými stromy">
            <a:extLst>
              <a:ext uri="{FF2B5EF4-FFF2-40B4-BE49-F238E27FC236}">
                <a16:creationId xmlns="" xmlns:a16="http://schemas.microsoft.com/office/drawing/2014/main" id="{9DB4AA5D-EC26-42FF-B721-D6B63F126D5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4095" y="108000"/>
            <a:ext cx="4348305" cy="6083250"/>
          </a:xfrm>
        </p:spPr>
      </p:pic>
      <p:grpSp>
        <p:nvGrpSpPr>
          <p:cNvPr id="2" name="Skupina 1" descr="Tři trojúhelníkové obrysy, které zvýrazní obrázek">
            <a:extLst>
              <a:ext uri="{FF2B5EF4-FFF2-40B4-BE49-F238E27FC236}">
                <a16:creationId xmlns="" xmlns:a16="http://schemas.microsoft.com/office/drawing/2014/main" id="{B4815C37-BD9E-43A0-B8B0-69DFC288E7CE}"/>
              </a:ext>
            </a:extLst>
          </p:cNvPr>
          <p:cNvGrpSpPr/>
          <p:nvPr/>
        </p:nvGrpSpPr>
        <p:grpSpPr>
          <a:xfrm>
            <a:off x="2743307" y="1421269"/>
            <a:ext cx="1969659" cy="2593986"/>
            <a:chOff x="2743307" y="1421269"/>
            <a:chExt cx="1969659" cy="2593986"/>
          </a:xfrm>
        </p:grpSpPr>
        <p:sp>
          <p:nvSpPr>
            <p:cNvPr id="27" name="Rovnoramenný trojúhelník 26" descr="Ozdobný trojúhelník">
              <a:extLst>
                <a:ext uri="{FF2B5EF4-FFF2-40B4-BE49-F238E27FC236}">
                  <a16:creationId xmlns="" xmlns:a16="http://schemas.microsoft.com/office/drawing/2014/main" id="{AF43AC19-9857-4182-92FA-671EBE1517FF}"/>
                </a:ext>
              </a:extLst>
            </p:cNvPr>
            <p:cNvSpPr/>
            <p:nvPr/>
          </p:nvSpPr>
          <p:spPr>
            <a:xfrm rot="10800000">
              <a:off x="3222789" y="1421269"/>
              <a:ext cx="740512" cy="50310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8" name="Rovnoramenný trojúhelník 27" descr="Ozdobný trojúhelník">
              <a:extLst>
                <a:ext uri="{FF2B5EF4-FFF2-40B4-BE49-F238E27FC236}">
                  <a16:creationId xmlns="" xmlns:a16="http://schemas.microsoft.com/office/drawing/2014/main" id="{1AEFFFFC-2F55-474E-BE2B-34F6565E0AFA}"/>
                </a:ext>
              </a:extLst>
            </p:cNvPr>
            <p:cNvSpPr/>
            <p:nvPr/>
          </p:nvSpPr>
          <p:spPr>
            <a:xfrm rot="10800000">
              <a:off x="2743307" y="2281324"/>
              <a:ext cx="1689239" cy="114767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9" name="Rovnoramenný trojúhelník 28" descr="Ozdobný trojúhelník">
              <a:extLst>
                <a:ext uri="{FF2B5EF4-FFF2-40B4-BE49-F238E27FC236}">
                  <a16:creationId xmlns="" xmlns:a16="http://schemas.microsoft.com/office/drawing/2014/main" id="{5F00BDF3-3184-4AE2-B847-24595A3C55A5}"/>
                </a:ext>
              </a:extLst>
            </p:cNvPr>
            <p:cNvSpPr/>
            <p:nvPr/>
          </p:nvSpPr>
          <p:spPr>
            <a:xfrm>
              <a:off x="4167224" y="3644476"/>
              <a:ext cx="545742" cy="370779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</p:grpSp>
      <p:sp>
        <p:nvSpPr>
          <p:cNvPr id="5" name="Zástupný symbol pro obsah 4">
            <a:extLst>
              <a:ext uri="{FF2B5EF4-FFF2-40B4-BE49-F238E27FC236}">
                <a16:creationId xmlns="" xmlns:a16="http://schemas.microsoft.com/office/drawing/2014/main" id="{E9387D84-59D0-407F-B754-632FFF8DF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373" y="1151999"/>
            <a:ext cx="5218043" cy="4754880"/>
          </a:xfrm>
        </p:spPr>
        <p:txBody>
          <a:bodyPr rtlCol="0"/>
          <a:lstStyle/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Relativní novota ve skupině marketingových odvětví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Skrovné teoretické pokrytí 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Doposud spíše intuitivní využívání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Nejednotná aplikace samotného pojmu </a:t>
            </a:r>
            <a:r>
              <a:rPr lang="cs-CZ" sz="1400" dirty="0" err="1"/>
              <a:t>retromarketing</a:t>
            </a:r>
            <a:endParaRPr lang="cs-CZ" sz="1400" dirty="0"/>
          </a:p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Potenciál ve vztahu k cílové skupině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/>
              <a:t>Minulost se stala přítomností a staré je nové „nové“</a:t>
            </a:r>
          </a:p>
          <a:p>
            <a:pPr marL="0" indent="0" rtl="0">
              <a:lnSpc>
                <a:spcPts val="2200"/>
              </a:lnSpc>
              <a:spcBef>
                <a:spcPts val="0"/>
              </a:spcBef>
              <a:buNone/>
            </a:pPr>
            <a:endParaRPr lang="cs-CZ" sz="1400" dirty="0"/>
          </a:p>
        </p:txBody>
      </p:sp>
      <p:sp>
        <p:nvSpPr>
          <p:cNvPr id="30" name="Zástupný symbol pro číslo snímku 29">
            <a:extLst>
              <a:ext uri="{FF2B5EF4-FFF2-40B4-BE49-F238E27FC236}">
                <a16:creationId xmlns="" xmlns:a16="http://schemas.microsoft.com/office/drawing/2014/main" id="{F3158FD9-70ED-4C10-B7CE-63D15C2FD3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860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="" xmlns:a16="http://schemas.microsoft.com/office/drawing/2014/main" id="{46FA783B-2A96-465F-931A-E2DD81D28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RETROMARKETING</a:t>
            </a:r>
          </a:p>
        </p:txBody>
      </p:sp>
      <p:grpSp>
        <p:nvGrpSpPr>
          <p:cNvPr id="2" name="Skupina 1" descr="Tři trojúhelníkové obrysy, které zvýrazní obrázek">
            <a:extLst>
              <a:ext uri="{FF2B5EF4-FFF2-40B4-BE49-F238E27FC236}">
                <a16:creationId xmlns="" xmlns:a16="http://schemas.microsoft.com/office/drawing/2014/main" id="{B4815C37-BD9E-43A0-B8B0-69DFC288E7CE}"/>
              </a:ext>
            </a:extLst>
          </p:cNvPr>
          <p:cNvGrpSpPr/>
          <p:nvPr/>
        </p:nvGrpSpPr>
        <p:grpSpPr>
          <a:xfrm>
            <a:off x="2743307" y="1421269"/>
            <a:ext cx="1969659" cy="2593986"/>
            <a:chOff x="2743307" y="1421269"/>
            <a:chExt cx="1969659" cy="2593986"/>
          </a:xfrm>
        </p:grpSpPr>
        <p:sp>
          <p:nvSpPr>
            <p:cNvPr id="27" name="Rovnoramenný trojúhelník 26" descr="Ozdobný trojúhelník">
              <a:extLst>
                <a:ext uri="{FF2B5EF4-FFF2-40B4-BE49-F238E27FC236}">
                  <a16:creationId xmlns="" xmlns:a16="http://schemas.microsoft.com/office/drawing/2014/main" id="{AF43AC19-9857-4182-92FA-671EBE1517FF}"/>
                </a:ext>
              </a:extLst>
            </p:cNvPr>
            <p:cNvSpPr/>
            <p:nvPr/>
          </p:nvSpPr>
          <p:spPr>
            <a:xfrm rot="10800000">
              <a:off x="3222789" y="1421269"/>
              <a:ext cx="740512" cy="50310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Rovnoramenný trojúhelník 27" descr="Ozdobný trojúhelník">
              <a:extLst>
                <a:ext uri="{FF2B5EF4-FFF2-40B4-BE49-F238E27FC236}">
                  <a16:creationId xmlns="" xmlns:a16="http://schemas.microsoft.com/office/drawing/2014/main" id="{1AEFFFFC-2F55-474E-BE2B-34F6565E0AFA}"/>
                </a:ext>
              </a:extLst>
            </p:cNvPr>
            <p:cNvSpPr/>
            <p:nvPr/>
          </p:nvSpPr>
          <p:spPr>
            <a:xfrm rot="10800000">
              <a:off x="2743307" y="2281324"/>
              <a:ext cx="1689239" cy="114767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Rovnoramenný trojúhelník 28" descr="Ozdobný trojúhelník">
              <a:extLst>
                <a:ext uri="{FF2B5EF4-FFF2-40B4-BE49-F238E27FC236}">
                  <a16:creationId xmlns="" xmlns:a16="http://schemas.microsoft.com/office/drawing/2014/main" id="{5F00BDF3-3184-4AE2-B847-24595A3C55A5}"/>
                </a:ext>
              </a:extLst>
            </p:cNvPr>
            <p:cNvSpPr/>
            <p:nvPr/>
          </p:nvSpPr>
          <p:spPr>
            <a:xfrm>
              <a:off x="4167224" y="3644476"/>
              <a:ext cx="545742" cy="370779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" name="Zástupný symbol pro obsah 4">
            <a:extLst>
              <a:ext uri="{FF2B5EF4-FFF2-40B4-BE49-F238E27FC236}">
                <a16:creationId xmlns="" xmlns:a16="http://schemas.microsoft.com/office/drawing/2014/main" id="{E9387D84-59D0-407F-B754-632FFF8DF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373" y="1151999"/>
            <a:ext cx="4759101" cy="4754880"/>
          </a:xfrm>
        </p:spPr>
        <p:txBody>
          <a:bodyPr rtlCol="0"/>
          <a:lstStyle/>
          <a:p>
            <a:pPr algn="just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 err="1"/>
              <a:t>Retromarketing</a:t>
            </a:r>
            <a:r>
              <a:rPr lang="cs-CZ" sz="1400" dirty="0"/>
              <a:t> reaguje na  pocit  nostalgie  v soudobé  společnosti  a  ujišťuje  spotřebitele,  že  kupovaný  produkt  má tradici, je prověřený časem a je autentický.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400" dirty="0"/>
          </a:p>
          <a:p>
            <a:pPr algn="just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400" dirty="0"/>
          </a:p>
          <a:p>
            <a:pPr algn="just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400" dirty="0"/>
          </a:p>
          <a:p>
            <a:pPr algn="just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i="1" dirty="0" err="1"/>
              <a:t>Retromarketing</a:t>
            </a:r>
            <a:r>
              <a:rPr lang="cs-CZ" sz="1400" i="1" dirty="0"/>
              <a:t> staví na chuti mládí.</a:t>
            </a:r>
          </a:p>
          <a:p>
            <a:pPr marL="0" indent="0" rtl="0">
              <a:lnSpc>
                <a:spcPts val="2200"/>
              </a:lnSpc>
              <a:spcBef>
                <a:spcPts val="0"/>
              </a:spcBef>
              <a:buNone/>
            </a:pPr>
            <a:endParaRPr lang="cs-CZ" sz="1400" dirty="0"/>
          </a:p>
        </p:txBody>
      </p:sp>
      <p:sp>
        <p:nvSpPr>
          <p:cNvPr id="30" name="Zástupný symbol pro číslo snímku 29">
            <a:extLst>
              <a:ext uri="{FF2B5EF4-FFF2-40B4-BE49-F238E27FC236}">
                <a16:creationId xmlns="" xmlns:a16="http://schemas.microsoft.com/office/drawing/2014/main" id="{F3158FD9-70ED-4C10-B7CE-63D15C2FD3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7" name="Zástupný symbol obrázku 6">
            <a:extLst>
              <a:ext uri="{FF2B5EF4-FFF2-40B4-BE49-F238E27FC236}">
                <a16:creationId xmlns="" xmlns:a16="http://schemas.microsoft.com/office/drawing/2014/main" id="{CA78F016-A19A-4A01-A102-DDEEC42121B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8868" r="2886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2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B5F44E0-84A3-4005-A8FB-7E401A823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RETROSVĚT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94EEDA1C-BB12-45AD-8976-B245AD9387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1848788"/>
            <a:ext cx="4161313" cy="969166"/>
          </a:xfrm>
        </p:spPr>
        <p:txBody>
          <a:bodyPr rtlCol="0"/>
          <a:lstStyle/>
          <a:p>
            <a:pPr rtl="0"/>
            <a:r>
              <a:rPr lang="cs-CZ" sz="2400" i="1" dirty="0">
                <a:latin typeface="+mn-lt"/>
              </a:rPr>
              <a:t>Příběh: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93E331BF-8B1D-4C80-A3F7-56EB13CEB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3232484"/>
            <a:ext cx="3594568" cy="2670765"/>
          </a:xfrm>
        </p:spPr>
        <p:txBody>
          <a:bodyPr rtlCol="0"/>
          <a:lstStyle/>
          <a:p>
            <a:pPr marL="0" indent="0" algn="just" rtl="0">
              <a:buNone/>
            </a:pPr>
            <a:r>
              <a:rPr lang="cs-CZ" i="0" dirty="0">
                <a:solidFill>
                  <a:srgbClr val="1E1E1E"/>
                </a:solidFill>
                <a:effectLst/>
                <a:latin typeface="karma"/>
              </a:rPr>
              <a:t>„Za zvuků hitovek diskotékového krále Michala Davida popíjím kofolu, </a:t>
            </a:r>
            <a:br>
              <a:rPr lang="cs-CZ" i="0" dirty="0">
                <a:solidFill>
                  <a:srgbClr val="1E1E1E"/>
                </a:solidFill>
                <a:effectLst/>
                <a:latin typeface="karma"/>
              </a:rPr>
            </a:br>
            <a:r>
              <a:rPr lang="cs-CZ" i="0" dirty="0">
                <a:solidFill>
                  <a:srgbClr val="1E1E1E"/>
                </a:solidFill>
                <a:effectLst/>
                <a:latin typeface="karma"/>
              </a:rPr>
              <a:t>v kapse na mě čeká žvýkačka Pedro, do rytmu si podupávají nohy obuté do botasek. Scéna jako z filmu z 80. let? Kdepak, vítejte v dnešním </a:t>
            </a:r>
            <a:r>
              <a:rPr lang="cs-CZ" i="0" dirty="0" err="1">
                <a:solidFill>
                  <a:srgbClr val="1E1E1E"/>
                </a:solidFill>
                <a:effectLst/>
                <a:latin typeface="karma"/>
              </a:rPr>
              <a:t>retrosvětě</a:t>
            </a:r>
            <a:r>
              <a:rPr lang="cs-CZ" i="0" dirty="0">
                <a:solidFill>
                  <a:srgbClr val="1E1E1E"/>
                </a:solidFill>
                <a:effectLst/>
                <a:latin typeface="karma"/>
              </a:rPr>
              <a:t>.“</a:t>
            </a:r>
            <a:endParaRPr lang="cs-CZ" noProof="1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5BCDB8D5-A871-44D7-937A-31DA23DEC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2" name="Zástupný symbol obrázku 11">
            <a:extLst>
              <a:ext uri="{FF2B5EF4-FFF2-40B4-BE49-F238E27FC236}">
                <a16:creationId xmlns="" xmlns:a16="http://schemas.microsoft.com/office/drawing/2014/main" id="{D75A17E3-9A91-4661-919A-5FF72B63B9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781" b="278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96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463F812-D832-4843-B4CC-5528C05A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RETRO</a:t>
            </a:r>
          </a:p>
        </p:txBody>
      </p:sp>
      <p:pic>
        <p:nvPicPr>
          <p:cNvPr id="13" name="Zástupný symbol obrázku 12" descr="Ikona terče">
            <a:extLst>
              <a:ext uri="{FF2B5EF4-FFF2-40B4-BE49-F238E27FC236}">
                <a16:creationId xmlns="" xmlns:a16="http://schemas.microsoft.com/office/drawing/2014/main" id="{5FD2D4D4-A3BE-48EC-8236-8F7FE74A2C5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DBD6C52E-AD0F-4DA4-8BA5-91499CC672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cs-CZ" sz="2400" dirty="0"/>
              <a:t>Buď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C24F1D46-074D-4CBA-AB14-F7A4E87D30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Retro musíte </a:t>
            </a:r>
            <a:r>
              <a:rPr lang="cs-CZ" b="1" i="1" dirty="0">
                <a:solidFill>
                  <a:srgbClr val="1E1E1E"/>
                </a:solidFill>
                <a:effectLst/>
                <a:latin typeface="karma"/>
              </a:rPr>
              <a:t>buď milovat</a:t>
            </a:r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, </a:t>
            </a:r>
            <a:r>
              <a:rPr lang="cs-CZ" b="1" i="1" dirty="0">
                <a:solidFill>
                  <a:srgbClr val="1E1E1E"/>
                </a:solidFill>
                <a:effectLst/>
                <a:latin typeface="karma"/>
              </a:rPr>
              <a:t>nebo nenávidět. </a:t>
            </a:r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Nic mezi tím prý není. Ale protože se mezi marketingovými trendy drží už několik let, </a:t>
            </a:r>
            <a:r>
              <a:rPr lang="cs-CZ" b="0" i="0" dirty="0" err="1">
                <a:solidFill>
                  <a:srgbClr val="1E1E1E"/>
                </a:solidFill>
                <a:effectLst/>
                <a:latin typeface="karma"/>
              </a:rPr>
              <a:t>retromilců</a:t>
            </a:r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 bude na světě bezesporu více.</a:t>
            </a:r>
          </a:p>
          <a:p>
            <a:pPr marL="266700" marR="0" lvl="0" indent="-2667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karma"/>
                <a:ea typeface="+mn-ea"/>
                <a:cs typeface="Arial" panose="020B0604020202020204" pitchFamily="34" charset="0"/>
              </a:rPr>
              <a:t>Vysvětlení je podle odborníků jednoduché: lidé prostě rádi vzpomínají, a zejména na dětství či mládí.</a:t>
            </a:r>
            <a:endParaRPr kumimoji="0" lang="cs-CZ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rtl="0"/>
            <a:endParaRPr lang="cs-CZ" noProof="1"/>
          </a:p>
        </p:txBody>
      </p:sp>
      <p:pic>
        <p:nvPicPr>
          <p:cNvPr id="15" name="Zástupný symbol obrázku 14" descr="Ikona přednášejícího">
            <a:extLst>
              <a:ext uri="{FF2B5EF4-FFF2-40B4-BE49-F238E27FC236}">
                <a16:creationId xmlns="" xmlns:a16="http://schemas.microsoft.com/office/drawing/2014/main" id="{E78B6438-3E3E-47F6-A034-B8AF2620BEE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Zástupný symbol pro text 6">
            <a:extLst>
              <a:ext uri="{FF2B5EF4-FFF2-40B4-BE49-F238E27FC236}">
                <a16:creationId xmlns="" xmlns:a16="http://schemas.microsoft.com/office/drawing/2014/main" id="{4D609173-F04D-4B6A-8418-25C7AF2600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r>
              <a:rPr lang="cs-CZ" sz="2400" dirty="0"/>
              <a:t>Nebo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F69F5CE4-6AAC-45D6-B176-6F74235DE2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0706" y="2666960"/>
            <a:ext cx="4111279" cy="2787356"/>
          </a:xfrm>
        </p:spPr>
        <p:txBody>
          <a:bodyPr rtlCol="0"/>
          <a:lstStyle/>
          <a:p>
            <a:pPr rtl="0"/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Už starší výzkumy zjistily, že naše hodnocení jednotlivých historických období je výrazně ovlivněno naším postavením v životním cyklu. Věk spojený s bezstarostným mládím tak máme tendenci posuzovat pozitivněji bez ohledu na skutečnou sociální nebo politickou situaci té doby. To se sveze i na značky a produkty, kterými jsme byli obklopeni a které jsme používali</a:t>
            </a:r>
            <a:r>
              <a:rPr lang="cs-CZ" dirty="0">
                <a:solidFill>
                  <a:srgbClr val="1E1E1E"/>
                </a:solidFill>
                <a:latin typeface="karma"/>
              </a:rPr>
              <a:t>.</a:t>
            </a:r>
            <a:endParaRPr lang="cs-CZ" noProof="1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72BBF633-9BE3-4237-BAE5-2092B2668F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6928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E6412758-3A48-4125-9949-522605950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470065"/>
            <a:ext cx="5472000" cy="360000"/>
          </a:xfrm>
        </p:spPr>
        <p:txBody>
          <a:bodyPr rtlCol="0"/>
          <a:lstStyle/>
          <a:p>
            <a:pPr rtl="0"/>
            <a:r>
              <a:rPr lang="cs-CZ" dirty="0"/>
              <a:t>Nostalgický nádech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50FEF168-A4F8-4B1A-8B8E-2BC173653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520059"/>
            <a:ext cx="4990605" cy="2035650"/>
          </a:xfrm>
        </p:spPr>
        <p:txBody>
          <a:bodyPr rtlCol="0"/>
          <a:lstStyle/>
          <a:p>
            <a:pPr algn="just" rtl="0"/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Obliba retra je pro výrobce i marketéry doslova rájem na zemi. </a:t>
            </a:r>
          </a:p>
          <a:p>
            <a:pPr algn="just" rtl="0"/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Nemusejí ten či onen </a:t>
            </a:r>
            <a:r>
              <a:rPr lang="cs-CZ" b="0" i="0" dirty="0" err="1">
                <a:solidFill>
                  <a:srgbClr val="1E1E1E"/>
                </a:solidFill>
                <a:effectLst/>
                <a:latin typeface="karma"/>
              </a:rPr>
              <a:t>brand</a:t>
            </a:r>
            <a:r>
              <a:rPr lang="cs-CZ" b="0" i="0" dirty="0">
                <a:solidFill>
                  <a:srgbClr val="1E1E1E"/>
                </a:solidFill>
                <a:effectLst/>
                <a:latin typeface="karma"/>
              </a:rPr>
              <a:t> dlouho a nákladně představovat, vždyť tady už byl. </a:t>
            </a:r>
            <a:endParaRPr lang="cs-CZ" noProof="1"/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75B85C47-1421-43A5-B78B-9178CF5406B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58270" y="3019646"/>
            <a:ext cx="5178056" cy="2307266"/>
          </a:xfrm>
        </p:spPr>
        <p:txBody>
          <a:bodyPr rtlCol="0"/>
          <a:lstStyle/>
          <a:p>
            <a:pPr rtl="0"/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karma"/>
              <a:ea typeface="+mn-ea"/>
              <a:cs typeface="Arial" panose="020B0604020202020204" pitchFamily="34" charset="0"/>
            </a:endParaRPr>
          </a:p>
          <a:p>
            <a:pPr rtl="0"/>
            <a:endParaRPr lang="cs-CZ" dirty="0">
              <a:solidFill>
                <a:srgbClr val="1E1E1E"/>
              </a:solidFill>
              <a:latin typeface="karma"/>
            </a:endParaRPr>
          </a:p>
          <a:p>
            <a:pPr rtl="0"/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karma"/>
                <a:ea typeface="+mn-ea"/>
                <a:cs typeface="Arial" panose="020B0604020202020204" pitchFamily="34" charset="0"/>
              </a:rPr>
              <a:t>Prosycenost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karma"/>
                <a:ea typeface="+mn-ea"/>
                <a:cs typeface="Arial" panose="020B0604020202020204" pitchFamily="34" charset="0"/>
              </a:rPr>
              <a:t> populace obeznámeností s těmito značkami je velmi vysoká a to je něco, co by u nově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karma"/>
                <a:ea typeface="+mn-ea"/>
                <a:cs typeface="Arial" panose="020B0604020202020204" pitchFamily="34" charset="0"/>
              </a:rPr>
              <a:t>launchované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karma"/>
                <a:ea typeface="+mn-ea"/>
                <a:cs typeface="Arial" panose="020B0604020202020204" pitchFamily="34" charset="0"/>
              </a:rPr>
              <a:t> značky stálo v dnešní době nemalé peníze, pokud by to bylo vůbec v éře přesycenosti reklamou do takové míry dosažitelné</a:t>
            </a:r>
            <a:r>
              <a:rPr lang="cs-CZ" dirty="0">
                <a:solidFill>
                  <a:srgbClr val="1E1E1E"/>
                </a:solidFill>
                <a:latin typeface="karma"/>
              </a:rPr>
              <a:t>.</a:t>
            </a:r>
            <a:endParaRPr lang="cs-CZ" noProof="1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498D9352-DAF3-4598-89EF-19A90B5B3A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6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F3FFFA03-D06E-4CA7-A022-EB1FAFCA1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386" y="252495"/>
            <a:ext cx="4824317" cy="285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94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F7AAA4A0-2720-45D8-85A0-0F8719C24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1705669"/>
            <a:ext cx="5283741" cy="3124299"/>
          </a:xfrm>
          <a:prstGeom prst="rect">
            <a:avLst/>
          </a:prstGeom>
        </p:spPr>
      </p:pic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37B3DCAF-F4DB-4255-AF69-7F4D99E13A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cs-CZ" noProof="1"/>
          </a:p>
          <a:p>
            <a:pPr marL="0" indent="0" rtl="0">
              <a:buNone/>
            </a:pPr>
            <a:endParaRPr lang="cs-CZ" noProof="1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C2815C4-A9DF-486F-81A0-EA36530E4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7617" y="2944251"/>
            <a:ext cx="4680000" cy="969496"/>
          </a:xfrm>
        </p:spPr>
        <p:txBody>
          <a:bodyPr rtlCol="0"/>
          <a:lstStyle/>
          <a:p>
            <a:pPr rtl="0"/>
            <a:r>
              <a:rPr lang="cs-CZ" dirty="0"/>
              <a:t>PITRALON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D4AB3E62-9BD9-463A-93D2-E9BF0DE54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7367" y="5154839"/>
            <a:ext cx="5135525" cy="787411"/>
          </a:xfrm>
        </p:spPr>
        <p:txBody>
          <a:bodyPr rtlCol="0"/>
          <a:lstStyle/>
          <a:p>
            <a:pPr rtl="0"/>
            <a:r>
              <a:rPr lang="cs-CZ" b="0" i="0" dirty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Po nanesení </a:t>
            </a:r>
            <a:r>
              <a:rPr lang="cs-CZ" b="0" i="0" dirty="0" err="1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Pitralona</a:t>
            </a:r>
            <a:r>
              <a:rPr lang="cs-CZ" b="0" i="0" dirty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 hekaly miliony mužů </a:t>
            </a:r>
            <a:r>
              <a:rPr lang="cs-CZ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– </a:t>
            </a:r>
            <a:br>
              <a:rPr lang="cs-CZ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</a:br>
            <a:r>
              <a:rPr lang="cs-CZ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a </a:t>
            </a:r>
            <a:r>
              <a:rPr lang="cs-CZ" b="0" i="0" dirty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můžou zas.</a:t>
            </a:r>
          </a:p>
          <a:p>
            <a:pPr rtl="0"/>
            <a:r>
              <a:rPr lang="cs-CZ" b="0" i="1" dirty="0">
                <a:solidFill>
                  <a:schemeClr val="bg1">
                    <a:lumMod val="95000"/>
                  </a:schemeClr>
                </a:solidFill>
                <a:effectLst/>
                <a:latin typeface="karma"/>
              </a:rPr>
              <a:t>Autor: Repro Strategie</a:t>
            </a:r>
            <a:endParaRPr lang="cs-CZ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8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C1057AE-0AF2-460B-87EA-245C9F23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7225" y="2431804"/>
            <a:ext cx="6335481" cy="1994392"/>
          </a:xfrm>
        </p:spPr>
        <p:txBody>
          <a:bodyPr rtlCol="0"/>
          <a:lstStyle/>
          <a:p>
            <a:pPr rtl="0"/>
            <a:r>
              <a:rPr lang="cs-CZ" spc="0" dirty="0"/>
              <a:t>Děkuji  </a:t>
            </a:r>
            <a:br>
              <a:rPr lang="cs-CZ" spc="0" dirty="0"/>
            </a:br>
            <a:r>
              <a:rPr lang="cs-CZ" spc="0" dirty="0"/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30543894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ustom 126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BADEDA"/>
      </a:accent1>
      <a:accent2>
        <a:srgbClr val="BC95C2"/>
      </a:accent2>
      <a:accent3>
        <a:srgbClr val="96AADC"/>
      </a:accent3>
      <a:accent4>
        <a:srgbClr val="FFAFAE"/>
      </a:accent4>
      <a:accent5>
        <a:srgbClr val="FFCDA3"/>
      </a:accent5>
      <a:accent6>
        <a:srgbClr val="BADEDA"/>
      </a:accent6>
      <a:hlink>
        <a:srgbClr val="BC95C2"/>
      </a:hlink>
      <a:folHlink>
        <a:srgbClr val="BC95C2"/>
      </a:folHlink>
    </a:clrScheme>
    <a:fontScheme name="Custom 144">
      <a:majorFont>
        <a:latin typeface="Tw Cen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accent2"/>
            </a:gs>
            <a:gs pos="100000">
              <a:schemeClr val="accent4"/>
            </a:gs>
          </a:gsLst>
          <a:lin ang="54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_35055086_TF11505402.potx" id="{F0E09C67-CE7A-4CBD-BD5A-727B851A877E}" vid="{95945792-ED81-45FB-BBDC-1D389F9B513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46744C9-72E8-4CA6-A877-06C449A0FA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AE7A2E-3428-4DA0-9D29-A80DBF20E8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711F49-45CD-49BA-9047-D3F459D10243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fb0879af-3eba-417a-a55a-ffe6dcd6ca77"/>
    <ds:schemaRef ds:uri="http://purl.org/dc/elements/1.1/"/>
    <ds:schemaRef ds:uri="http://schemas.microsoft.com/sharepoint/v3"/>
    <ds:schemaRef ds:uri="http://schemas.openxmlformats.org/package/2006/metadata/core-properties"/>
    <ds:schemaRef ds:uri="6dc4bcd6-49db-4c07-9060-8acfc67cef9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 prodejní prezentace</Template>
  <TotalTime>104</TotalTime>
  <Words>294</Words>
  <Application>Microsoft Office PowerPoint</Application>
  <PresentationFormat>Vlastní</PresentationFormat>
  <Paragraphs>49</Paragraphs>
  <Slides>8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Office</vt:lpstr>
      <vt:lpstr>XTMK</vt:lpstr>
      <vt:lpstr>RETROMARKETING</vt:lpstr>
      <vt:lpstr>RETROMARKETING</vt:lpstr>
      <vt:lpstr>RETROSVĚT</vt:lpstr>
      <vt:lpstr>RETRO</vt:lpstr>
      <vt:lpstr>Prezentace aplikace PowerPoint</vt:lpstr>
      <vt:lpstr>PITRALON</vt:lpstr>
      <vt:lpstr>Děkuji  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</dc:title>
  <dc:creator>Pavlíčková Renáta</dc:creator>
  <cp:lastModifiedBy>Renáta</cp:lastModifiedBy>
  <cp:revision>14</cp:revision>
  <dcterms:created xsi:type="dcterms:W3CDTF">2022-03-07T12:47:32Z</dcterms:created>
  <dcterms:modified xsi:type="dcterms:W3CDTF">2023-03-21T22:56:43Z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