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9" r:id="rId5"/>
    <p:sldId id="273" r:id="rId6"/>
    <p:sldId id="274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19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66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777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D10202"/>
                </a:solidFill>
              </a:rPr>
              <a:t>Strategické řízení firmy</a:t>
            </a: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14. 02. 2023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UIZ </a:t>
            </a:r>
            <a:r>
              <a:rPr lang="cs-CZ" dirty="0"/>
              <a:t>(Ústav inovací ve zdravotnictví)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</a:t>
            </a:r>
            <a:r>
              <a:rPr lang="cs-CZ" b="1" dirty="0"/>
              <a:t>IS MVSO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</a:t>
            </a:r>
            <a:r>
              <a:rPr lang="cs-CZ" b="1" dirty="0"/>
              <a:t>dle domluvy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 IS MVSO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 smtClean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odevzdání seminární práce (reflexe četby, aplikace strategického managementu</a:t>
            </a:r>
            <a:r>
              <a:rPr lang="cs-CZ" dirty="0" smtClean="0"/>
              <a:t>);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zpracování a obhajoba případové </a:t>
            </a:r>
            <a:r>
              <a:rPr lang="cs-CZ" dirty="0" smtClean="0"/>
              <a:t>studie;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od 15. května v zápočtovém týdnu přes IS MVŠO.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Seminární práce bude vypracována dle šablony a směrnice MVŠO;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Studentka/student si vybere konkrétní firmu a bude vypracována konkrétní strategie podniku;</a:t>
            </a:r>
            <a:endParaRPr lang="cs-CZ" sz="2400" dirty="0">
              <a:solidFill>
                <a:schemeClr val="tx1"/>
              </a:solidFill>
            </a:endParaRP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Seminární  práce bude odevzdána do konce semestru do systému IS MVŠO (do konce semestru).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51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0481" lvl="0" indent="0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Struktura: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Titulní strana;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Obsah;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Úvod;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Teoretická východiska;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Empirická část;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Popis konkrétní firmy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vnějšího okolí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vnitřního prostředí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Návrh strategie (dobrovolné);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Implementace strategie (dobrovolné</a:t>
            </a:r>
            <a:r>
              <a:rPr lang="cs-CZ" sz="1700" dirty="0" smtClean="0">
                <a:solidFill>
                  <a:schemeClr val="tx1"/>
                </a:solidFill>
              </a:rPr>
              <a:t>);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Závěr;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Použitá literatura.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0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Zpracování </a:t>
            </a:r>
            <a:r>
              <a:rPr lang="cs-CZ" sz="3600" b="1" dirty="0"/>
              <a:t>a obhajoba případové studie</a:t>
            </a:r>
            <a:endParaRPr sz="3600" b="1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481" lvl="0" indent="0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Obhajoba seminární práce:</a:t>
            </a:r>
          </a:p>
          <a:p>
            <a:pPr marL="37338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B</a:t>
            </a:r>
            <a:r>
              <a:rPr lang="cs-CZ" sz="2400" dirty="0" smtClean="0">
                <a:solidFill>
                  <a:schemeClr val="tx1"/>
                </a:solidFill>
              </a:rPr>
              <a:t>ude provedena prezentace dané seminární práce;</a:t>
            </a:r>
          </a:p>
          <a:p>
            <a:pPr marL="37338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 smtClean="0">
                <a:solidFill>
                  <a:schemeClr val="tx1"/>
                </a:solidFill>
              </a:rPr>
              <a:t>Termín prezentací (studentka/student si vybere jeden termín):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000" dirty="0">
                <a:solidFill>
                  <a:schemeClr val="tx1"/>
                </a:solidFill>
              </a:rPr>
              <a:t>25. 4. (max. počet prezentací 15);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000" dirty="0">
                <a:solidFill>
                  <a:schemeClr val="tx1"/>
                </a:solidFill>
              </a:rPr>
              <a:t>2. 5. (max. počet prezentací 15);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000" dirty="0">
                <a:solidFill>
                  <a:schemeClr val="tx1"/>
                </a:solidFill>
              </a:rPr>
              <a:t>9. 5. (max. počet prezentací 15</a:t>
            </a:r>
            <a:r>
              <a:rPr lang="cs-CZ" sz="2000" dirty="0" smtClean="0">
                <a:solidFill>
                  <a:schemeClr val="tx1"/>
                </a:solidFill>
              </a:rPr>
              <a:t>).</a:t>
            </a:r>
          </a:p>
          <a:p>
            <a:pPr marL="37338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 smtClean="0">
                <a:solidFill>
                  <a:schemeClr val="tx1"/>
                </a:solidFill>
              </a:rPr>
              <a:t>Délka prezentace cca 5 </a:t>
            </a:r>
            <a:r>
              <a:rPr lang="cs-CZ" sz="2400" smtClean="0">
                <a:solidFill>
                  <a:schemeClr val="tx1"/>
                </a:solidFill>
              </a:rPr>
              <a:t>minut.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97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250</Words>
  <Application>Microsoft Office PowerPoint</Application>
  <PresentationFormat>Předvádění na obrazovce (4:3)</PresentationFormat>
  <Paragraphs>51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Strategické řízení firmy XSF</vt:lpstr>
      <vt:lpstr>Kontakt</vt:lpstr>
      <vt:lpstr>Podmínky</vt:lpstr>
      <vt:lpstr>Seminární práce</vt:lpstr>
      <vt:lpstr>Seminární práce</vt:lpstr>
      <vt:lpstr>Zpracování a obhajoba případové studie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cp:lastModifiedBy>skr0004</cp:lastModifiedBy>
  <cp:revision>24</cp:revision>
  <dcterms:modified xsi:type="dcterms:W3CDTF">2023-02-12T17:03:49Z</dcterms:modified>
</cp:coreProperties>
</file>