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276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56" d="100"/>
          <a:sy n="56" d="100"/>
        </p:scale>
        <p:origin x="15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04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09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998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40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33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098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27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146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132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98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405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122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708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042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141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395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095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07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784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911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86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8684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65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302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70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80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09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12406" y="2203056"/>
            <a:ext cx="8704800" cy="239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SWOT analýza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XSF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03.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Matice TOWS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040" t="22405" r="55116" b="45498"/>
          <a:stretch/>
        </p:blipFill>
        <p:spPr>
          <a:xfrm>
            <a:off x="457200" y="2021529"/>
            <a:ext cx="8229600" cy="38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Dalšími metodami, které se zabývají příležitostmi a hrozbami vytvářenými v prostředí, jsou matice příležitostí a matice ohrožení.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Matice </a:t>
            </a:r>
            <a:r>
              <a:rPr lang="cs-CZ" b="1" dirty="0"/>
              <a:t>EFE </a:t>
            </a:r>
            <a:r>
              <a:rPr lang="cs-CZ" dirty="0"/>
              <a:t>(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 – matice hodnocení faktorů externí </a:t>
            </a:r>
            <a:r>
              <a:rPr lang="cs-CZ" dirty="0" smtClean="0"/>
              <a:t>analýzy.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Jejím </a:t>
            </a:r>
            <a:r>
              <a:rPr lang="cs-CZ" dirty="0"/>
              <a:t>smyslem je vybrat z poznaných příležitostí a hrozeb takové faktory externího prostředí, které mají zásadní vliv na strategický záměr firmy a jejich působení je shodné s časovým horizontem strategického plánu.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3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Matice </a:t>
            </a:r>
            <a:r>
              <a:rPr lang="cs-CZ" b="1" dirty="0"/>
              <a:t>EFE </a:t>
            </a:r>
            <a:r>
              <a:rPr lang="cs-CZ" dirty="0"/>
              <a:t>(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 – matice hodnocení faktorů externí </a:t>
            </a:r>
            <a:r>
              <a:rPr lang="cs-CZ" dirty="0" smtClean="0"/>
              <a:t>analýzy.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893" t="60643" r="55000" b="16433"/>
          <a:stretch/>
        </p:blipFill>
        <p:spPr>
          <a:xfrm>
            <a:off x="457200" y="3176337"/>
            <a:ext cx="8486274" cy="2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Matice </a:t>
            </a:r>
            <a:r>
              <a:rPr lang="cs-CZ" b="1" dirty="0"/>
              <a:t>IFE </a:t>
            </a:r>
            <a:r>
              <a:rPr lang="cs-CZ" dirty="0"/>
              <a:t>(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 – matice hodnocení faktorů interní analýzy.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Analýza </a:t>
            </a:r>
            <a:r>
              <a:rPr lang="cs-CZ" dirty="0"/>
              <a:t>interních faktorů se provádí ve vztahu k danému strategickému záměru.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Provádí </a:t>
            </a:r>
            <a:r>
              <a:rPr lang="cs-CZ" dirty="0"/>
              <a:t>v oblasti marketingu a také v dalších funkčních oblastech firmy. Konstrukce matice je shodná s maticí </a:t>
            </a:r>
            <a:r>
              <a:rPr lang="cs-CZ" dirty="0" smtClean="0"/>
              <a:t>EFE, s</a:t>
            </a:r>
            <a:r>
              <a:rPr lang="cs-CZ" dirty="0"/>
              <a:t> tím rozdílem, že místo příležitostí se hodnotí silné stránky a místo hrozeb slabé stránky.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7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IE </a:t>
            </a:r>
            <a:r>
              <a:rPr lang="cs-CZ" dirty="0"/>
              <a:t>(</a:t>
            </a:r>
            <a:r>
              <a:rPr lang="cs-CZ" dirty="0" err="1"/>
              <a:t>internal</a:t>
            </a:r>
            <a:r>
              <a:rPr lang="cs-CZ" dirty="0"/>
              <a:t> –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) – matice hodnocení interních a externích faktorů.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Vychází </a:t>
            </a:r>
            <a:r>
              <a:rPr lang="cs-CZ" b="1" dirty="0"/>
              <a:t>z matic EFE a IEF. </a:t>
            </a:r>
            <a:endParaRPr lang="cs-CZ" b="1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Slouží </a:t>
            </a:r>
            <a:r>
              <a:rPr lang="cs-CZ" dirty="0"/>
              <a:t>ke stanovení vhodných strategií na základě porozumění chování prostředí pro firmu jako celek, případně pro potřeby divizí a strategických podnikatelských jednotek.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2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Ze </a:t>
            </a:r>
            <a:r>
              <a:rPr lang="cs-CZ" b="1" dirty="0"/>
              <a:t>SWOT</a:t>
            </a:r>
            <a:r>
              <a:rPr lang="cs-CZ" dirty="0"/>
              <a:t> analýzy 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 mohou vycházet matice: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Matice SPACE </a:t>
            </a:r>
            <a:r>
              <a:rPr lang="cs-CZ" dirty="0"/>
              <a:t>(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and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matrix) – matice hodnocení strategické a akční pozice podnikatelského subjektu nebo záměru.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Hodnotí </a:t>
            </a:r>
            <a:r>
              <a:rPr lang="cs-CZ" dirty="0"/>
              <a:t>se interní charakteristiky (</a:t>
            </a:r>
            <a:r>
              <a:rPr lang="cs-CZ" dirty="0" err="1"/>
              <a:t>finační</a:t>
            </a:r>
            <a:r>
              <a:rPr lang="cs-CZ" dirty="0"/>
              <a:t> síla, konkurenční vlastnosti) a externí charakteristiky (stabilita prostředí a síla oboru).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IFE a EFE matice (praktický příklad)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r>
              <a:rPr lang="cs-CZ" b="1" dirty="0"/>
              <a:t>Postup provedení hodnocení:</a:t>
            </a:r>
          </a:p>
          <a:p>
            <a:r>
              <a:rPr lang="cs-CZ" dirty="0"/>
              <a:t>Zpracovat tabulku interních faktorů (například klíčových 5S a 5W ze </a:t>
            </a:r>
            <a:r>
              <a:rPr lang="cs-CZ" u="sng" dirty="0"/>
              <a:t>SWOT</a:t>
            </a:r>
            <a:r>
              <a:rPr lang="cs-CZ" dirty="0"/>
              <a:t>)</a:t>
            </a:r>
          </a:p>
          <a:p>
            <a:r>
              <a:rPr lang="cs-CZ" dirty="0"/>
              <a:t>Přiřadit každému faktoru váhy v rozsahu 0,00-1,00 podle důležitosti dané silné nebo slabé stránky - suma vah se musí rovnat 1,00</a:t>
            </a:r>
          </a:p>
          <a:p>
            <a:r>
              <a:rPr lang="cs-CZ" dirty="0"/>
              <a:t>Ohodnotit faktory takto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4 body - výrazné S</a:t>
            </a:r>
          </a:p>
          <a:p>
            <a:pPr lvl="1"/>
            <a:r>
              <a:rPr lang="cs-CZ" dirty="0" smtClean="0"/>
              <a:t>3 </a:t>
            </a:r>
            <a:r>
              <a:rPr lang="cs-CZ" dirty="0"/>
              <a:t>body - nevýrazné S</a:t>
            </a:r>
          </a:p>
          <a:p>
            <a:pPr lvl="1"/>
            <a:r>
              <a:rPr lang="cs-CZ" dirty="0"/>
              <a:t>2 body - nevýrazné W</a:t>
            </a:r>
          </a:p>
          <a:p>
            <a:pPr lvl="1"/>
            <a:r>
              <a:rPr lang="cs-CZ" dirty="0"/>
              <a:t>1 bod - výrazné W</a:t>
            </a:r>
          </a:p>
          <a:p>
            <a:r>
              <a:rPr lang="cs-CZ" dirty="0"/>
              <a:t>Násobit váhu a hodnocení u každého faktoru - výsledkem je vážený poměr</a:t>
            </a:r>
          </a:p>
          <a:p>
            <a:r>
              <a:rPr lang="cs-CZ" dirty="0"/>
              <a:t>Sečíst vážené poměry jednotlivých faktorů - výsledkem je celkový vážený poměr</a:t>
            </a:r>
          </a:p>
          <a:p>
            <a:r>
              <a:rPr lang="cs-CZ" b="1" dirty="0"/>
              <a:t>Celkové hodnocení </a:t>
            </a:r>
            <a:r>
              <a:rPr lang="cs-CZ" dirty="0"/>
              <a:t>- výsledný vážený poměr hodnotí interní pozici organizace nebo strategického záměru. Nejlepší možné hodnocení je 4, nejhorší 1. Střední hodnoty se pohybují kolem 2,5.</a:t>
            </a:r>
          </a:p>
          <a:p>
            <a:pPr marL="420688" lvl="1">
              <a:spcBef>
                <a:spcPts val="0"/>
              </a:spcBef>
              <a:buSzPct val="100000"/>
            </a:pP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3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IFE a EFE matice (praktický příklad)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endParaRPr lang="cs-CZ" dirty="0"/>
          </a:p>
          <a:p>
            <a:pPr marL="420688" lvl="1">
              <a:spcBef>
                <a:spcPts val="0"/>
              </a:spcBef>
              <a:buSzPct val="100000"/>
            </a:pPr>
            <a:endParaRPr lang="cs-CZ" dirty="0" smtClean="0"/>
          </a:p>
          <a:p>
            <a:r>
              <a:rPr lang="cs-CZ" sz="2600" dirty="0"/>
              <a:t>Celkový vážený průměr vyšel 2.61, což znamená, že záměr podniku je podložen středně silnou interní pozicí.</a:t>
            </a:r>
          </a:p>
          <a:p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IFE ma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33500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IFE a EFE matice (praktický příklad)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dirty="0"/>
              <a:t>Jak využít IFE matice v praxi?</a:t>
            </a:r>
          </a:p>
          <a:p>
            <a:r>
              <a:rPr lang="cs-CZ" dirty="0"/>
              <a:t>V duchu uvedeného příkladu lze vyhodnocovat buď strategii organizace, nebo vzájemně hodnotit a porovnávat různé strategické záměry. </a:t>
            </a:r>
            <a:endParaRPr lang="cs-CZ" dirty="0" smtClean="0"/>
          </a:p>
          <a:p>
            <a:r>
              <a:rPr lang="cs-CZ" dirty="0" smtClean="0"/>
              <a:t>Vybrán </a:t>
            </a:r>
            <a:r>
              <a:rPr lang="cs-CZ" dirty="0"/>
              <a:t>by měl být záměr s nejlepším výsledkem celkového váženého průměru. </a:t>
            </a:r>
            <a:endParaRPr lang="cs-CZ" dirty="0" smtClean="0"/>
          </a:p>
          <a:p>
            <a:r>
              <a:rPr lang="cs-CZ" dirty="0" smtClean="0"/>
              <a:t>Výsledky </a:t>
            </a:r>
            <a:r>
              <a:rPr lang="cs-CZ" dirty="0"/>
              <a:t>IFE matice je třeba kombinovat s výsledky EFE matice. </a:t>
            </a:r>
            <a:endParaRPr lang="cs-CZ" dirty="0" smtClean="0"/>
          </a:p>
          <a:p>
            <a:r>
              <a:rPr lang="cs-CZ" dirty="0" smtClean="0"/>
              <a:t>Strategická </a:t>
            </a:r>
            <a:r>
              <a:rPr lang="cs-CZ" dirty="0"/>
              <a:t>rozhodnutí na základě IFE matice dělá CEO a vrcholové vedení.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4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IFE a EFE matice (praktický příklad)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EFE matice</a:t>
            </a:r>
            <a:r>
              <a:rPr lang="cs-CZ" dirty="0"/>
              <a:t> (</a:t>
            </a:r>
            <a:r>
              <a:rPr lang="cs-CZ" b="1" dirty="0"/>
              <a:t>EFE Matrix</a:t>
            </a:r>
            <a:r>
              <a:rPr lang="cs-CZ" dirty="0"/>
              <a:t>) je analytická technika navazující na </a:t>
            </a:r>
            <a:r>
              <a:rPr lang="cs-CZ" u="sng" dirty="0"/>
              <a:t>SWOT analýzu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EFE </a:t>
            </a:r>
            <a:r>
              <a:rPr lang="cs-CZ" dirty="0"/>
              <a:t>je akronym z 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, tj. hodnocení interních faktorů.  </a:t>
            </a:r>
            <a:endParaRPr lang="cs-CZ" dirty="0" smtClean="0"/>
          </a:p>
          <a:p>
            <a:r>
              <a:rPr lang="cs-CZ" dirty="0" smtClean="0"/>
              <a:t>Zkratka </a:t>
            </a:r>
            <a:r>
              <a:rPr lang="cs-CZ" dirty="0"/>
              <a:t>EFE se nepřekládá. </a:t>
            </a:r>
            <a:endParaRPr lang="cs-CZ" dirty="0" smtClean="0"/>
          </a:p>
          <a:p>
            <a:r>
              <a:rPr lang="cs-CZ" dirty="0" smtClean="0"/>
              <a:t>Hodnotí </a:t>
            </a:r>
            <a:r>
              <a:rPr lang="cs-CZ" dirty="0"/>
              <a:t>se externí pozice organizace nebo jejího strategického záměru.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7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79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SWOT analýza </a:t>
            </a:r>
            <a:r>
              <a:rPr lang="cs-CZ" dirty="0"/>
              <a:t>je jednou z nejpoužívanějších a nejznámějších analýz prostředí.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Jejím </a:t>
            </a:r>
            <a:r>
              <a:rPr lang="cs-CZ" dirty="0"/>
              <a:t>cílem </a:t>
            </a:r>
            <a:r>
              <a:rPr lang="cs-CZ" b="1" dirty="0"/>
              <a:t>SWOT analýzy </a:t>
            </a:r>
            <a:r>
              <a:rPr lang="cs-CZ" dirty="0"/>
              <a:t>je identifikovat to, do jaké míry jsou současná strategie firmy a její specifická silná a slabá místa relevantní a schopna se vyrovnat se změnami, které nastávají v prostředí.</a:t>
            </a:r>
            <a:endParaRPr lang="cs-CZ" b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1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IFE a EFE matice (praktický příklad)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sz="2000" b="1" dirty="0"/>
              <a:t>Postup provedení hodnocení:</a:t>
            </a:r>
          </a:p>
          <a:p>
            <a:r>
              <a:rPr lang="cs-CZ" sz="2000" dirty="0"/>
              <a:t>Zpracovat tabulku externích faktorů (například klíčových 5S a 5W ze </a:t>
            </a:r>
            <a:r>
              <a:rPr lang="cs-CZ" sz="2000" u="sng" dirty="0"/>
              <a:t>SWOT</a:t>
            </a:r>
            <a:r>
              <a:rPr lang="cs-CZ" sz="2000" dirty="0"/>
              <a:t>)</a:t>
            </a:r>
          </a:p>
          <a:p>
            <a:r>
              <a:rPr lang="cs-CZ" sz="2000" dirty="0"/>
              <a:t>Přiřadit každému faktoru váhy v rozsahu 0,00-1,00 podle důležitosti dané příležitosti nebo hrozby - suma vah se musí rovnat 1,00</a:t>
            </a:r>
          </a:p>
          <a:p>
            <a:r>
              <a:rPr lang="cs-CZ" sz="1700" dirty="0"/>
              <a:t>Ohodnotit faktory takto</a:t>
            </a:r>
            <a:r>
              <a:rPr lang="cs-CZ" sz="1700" dirty="0" smtClean="0"/>
              <a:t>:</a:t>
            </a:r>
            <a:endParaRPr lang="cs-CZ" sz="1700" dirty="0"/>
          </a:p>
          <a:p>
            <a:pPr lvl="1"/>
            <a:r>
              <a:rPr lang="cs-CZ" sz="1700" dirty="0"/>
              <a:t>4 body - výrazné O</a:t>
            </a:r>
          </a:p>
          <a:p>
            <a:pPr lvl="1"/>
            <a:r>
              <a:rPr lang="cs-CZ" sz="1700" dirty="0"/>
              <a:t>3 body - nevýrazné O</a:t>
            </a:r>
          </a:p>
          <a:p>
            <a:pPr lvl="1"/>
            <a:r>
              <a:rPr lang="cs-CZ" sz="1700" dirty="0"/>
              <a:t>2 body - nevýrazné T</a:t>
            </a:r>
          </a:p>
          <a:p>
            <a:pPr lvl="1"/>
            <a:r>
              <a:rPr lang="cs-CZ" sz="1700" dirty="0"/>
              <a:t>1 bod - výrazné T</a:t>
            </a:r>
          </a:p>
          <a:p>
            <a:r>
              <a:rPr lang="cs-CZ" sz="1700" dirty="0"/>
              <a:t>Násobit váhu a hodnocení u každého faktoru - výsledkem je vážený poměr</a:t>
            </a:r>
          </a:p>
          <a:p>
            <a:r>
              <a:rPr lang="cs-CZ" sz="1700" dirty="0"/>
              <a:t>Sečíst vážené poměry jednotlivých faktorů - výsledkem je celkový vážený poměr</a:t>
            </a:r>
          </a:p>
          <a:p>
            <a:r>
              <a:rPr lang="cs-CZ" sz="1700" dirty="0"/>
              <a:t>Celkové hodnocení - výsledný vážený poměr hodnotí externí pozici organizace nebo strategického záměru. Nejlepší možné hodnocení je 4, nejhorší 1. Střední </a:t>
            </a:r>
            <a:r>
              <a:rPr lang="cs-CZ" sz="1700" dirty="0" smtClean="0"/>
              <a:t>hodnoty </a:t>
            </a:r>
            <a:r>
              <a:rPr lang="cs-CZ" sz="1700" dirty="0"/>
              <a:t>se pohybují </a:t>
            </a:r>
            <a:r>
              <a:rPr lang="cs-CZ" sz="1700" dirty="0" smtClean="0"/>
              <a:t>kolem </a:t>
            </a:r>
            <a:r>
              <a:rPr lang="cs-CZ" sz="1700" dirty="0"/>
              <a:t>2,5</a:t>
            </a:r>
            <a:r>
              <a:rPr lang="cs-CZ" sz="1700" dirty="0" smtClean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2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IFE a EFE matice (praktický příklad)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1700" dirty="0" smtClean="0"/>
          </a:p>
          <a:p>
            <a:endParaRPr lang="cs-CZ" sz="1700" dirty="0"/>
          </a:p>
          <a:p>
            <a:endParaRPr lang="cs-CZ" sz="1700" dirty="0" smtClean="0"/>
          </a:p>
          <a:p>
            <a:endParaRPr lang="cs-CZ" sz="1700" dirty="0"/>
          </a:p>
          <a:p>
            <a:endParaRPr lang="cs-CZ" sz="1700" dirty="0" smtClean="0"/>
          </a:p>
          <a:p>
            <a:endParaRPr lang="cs-CZ" sz="1700" dirty="0"/>
          </a:p>
          <a:p>
            <a:endParaRPr lang="cs-CZ" sz="1700" dirty="0" smtClean="0"/>
          </a:p>
          <a:p>
            <a:endParaRPr lang="cs-CZ" sz="1700" dirty="0"/>
          </a:p>
          <a:p>
            <a:endParaRPr lang="cs-CZ" sz="1700" dirty="0" smtClean="0"/>
          </a:p>
          <a:p>
            <a:endParaRPr lang="cs-CZ" sz="1700" dirty="0"/>
          </a:p>
          <a:p>
            <a:endParaRPr lang="cs-CZ" sz="1700" dirty="0" smtClean="0"/>
          </a:p>
          <a:p>
            <a:endParaRPr lang="cs-CZ" sz="1700" dirty="0"/>
          </a:p>
          <a:p>
            <a:endParaRPr lang="cs-CZ" sz="1700" dirty="0" smtClean="0"/>
          </a:p>
          <a:p>
            <a:r>
              <a:rPr lang="cs-CZ" sz="1700" dirty="0"/>
              <a:t>Celkový vážený průměr vyšel 2.44, což znamená, že záměr podniku je podložen středně silnou externí pozicí.</a:t>
            </a:r>
          </a:p>
          <a:p>
            <a:endParaRPr lang="cs-CZ" sz="1700" dirty="0"/>
          </a:p>
          <a:p>
            <a:endParaRPr lang="cs-CZ" sz="17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EFE ma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95" y="1333500"/>
            <a:ext cx="5051566" cy="40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IFE a EFE matice (praktický příklad)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sz="2800" b="1" dirty="0"/>
              <a:t>Praktické využití EFE matice: </a:t>
            </a:r>
            <a:endParaRPr lang="cs-CZ" sz="2800" b="1" dirty="0" smtClean="0"/>
          </a:p>
          <a:p>
            <a:r>
              <a:rPr lang="cs-CZ" sz="2800" dirty="0" smtClean="0"/>
              <a:t>V </a:t>
            </a:r>
            <a:r>
              <a:rPr lang="cs-CZ" sz="2800" dirty="0"/>
              <a:t>duchu uvedeného příkladu lze vyhodnocovat buď strategii organizace, nebo vzájemně hodnotit a porovnávat různé strategické záměry. </a:t>
            </a:r>
            <a:endParaRPr lang="cs-CZ" sz="2800" dirty="0" smtClean="0"/>
          </a:p>
          <a:p>
            <a:r>
              <a:rPr lang="cs-CZ" sz="2800" dirty="0" smtClean="0"/>
              <a:t>Vybrán </a:t>
            </a:r>
            <a:r>
              <a:rPr lang="cs-CZ" sz="2800" dirty="0"/>
              <a:t>by měl být záměr s nejlepším výsledkem celkového váženého průměru. </a:t>
            </a:r>
            <a:endParaRPr lang="cs-CZ" sz="2800" dirty="0" smtClean="0"/>
          </a:p>
          <a:p>
            <a:r>
              <a:rPr lang="cs-CZ" sz="2800" dirty="0" smtClean="0"/>
              <a:t>Výsledky </a:t>
            </a:r>
            <a:r>
              <a:rPr lang="cs-CZ" sz="2800" dirty="0"/>
              <a:t>EFE matice je třeba kombinovat s výsledky IFE matice (IFE Matrix). </a:t>
            </a:r>
            <a:endParaRPr lang="cs-CZ" sz="2800" dirty="0" smtClean="0"/>
          </a:p>
          <a:p>
            <a:r>
              <a:rPr lang="cs-CZ" sz="2800" dirty="0" smtClean="0"/>
              <a:t>Strategická </a:t>
            </a:r>
            <a:r>
              <a:rPr lang="cs-CZ" sz="2800" dirty="0"/>
              <a:t>rozhodnutí na základě EFE matice dělá CEO a vrcholové vedení.</a:t>
            </a:r>
            <a:endParaRPr lang="cs-CZ" sz="28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2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Plus mínus matice SWOT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  <a:endParaRPr lang="cs-CZ" dirty="0" smtClean="0"/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dirty="0"/>
          </a:p>
          <a:p>
            <a:endParaRPr lang="cs-CZ" sz="28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9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Plus mínus matice SWOT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</a:t>
            </a:r>
            <a:r>
              <a:rPr lang="cs-CZ" dirty="0" smtClean="0"/>
              <a:t>zvýrazněn.</a:t>
            </a:r>
          </a:p>
          <a:p>
            <a:pPr lvl="2">
              <a:spcBef>
                <a:spcPts val="640"/>
              </a:spcBef>
            </a:pPr>
            <a:r>
              <a:rPr lang="cs-CZ" b="1" dirty="0" smtClean="0"/>
              <a:t>Znaménko </a:t>
            </a:r>
            <a:r>
              <a:rPr lang="cs-CZ" b="1" dirty="0"/>
              <a:t>„0“ </a:t>
            </a:r>
            <a:r>
              <a:rPr lang="cs-CZ" dirty="0"/>
              <a:t>vyjadřuje, že mezi faktory neexistuje žádný vztah.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dirty="0"/>
          </a:p>
          <a:p>
            <a:endParaRPr lang="cs-CZ" sz="28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2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Plus mínus matice SWOT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</a:t>
            </a:r>
            <a:r>
              <a:rPr lang="cs-CZ" dirty="0" smtClean="0"/>
              <a:t>analýza</a:t>
            </a:r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 smtClean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 smtClean="0"/>
          </a:p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lang="cs-CZ" dirty="0" smtClean="0"/>
          </a:p>
          <a:p>
            <a:pPr lvl="1">
              <a:spcBef>
                <a:spcPts val="640"/>
              </a:spcBef>
            </a:pPr>
            <a:r>
              <a:rPr lang="cs-CZ" sz="2400" dirty="0" smtClean="0"/>
              <a:t>Následně provést vyhodnocení</a:t>
            </a:r>
            <a:endParaRPr lang="cs-CZ" sz="2400" dirty="0"/>
          </a:p>
          <a:p>
            <a:pPr marL="1028700" lvl="2" indent="0">
              <a:spcBef>
                <a:spcPts val="640"/>
              </a:spcBef>
              <a:buNone/>
            </a:pPr>
            <a:endParaRPr lang="cs-CZ" dirty="0"/>
          </a:p>
          <a:p>
            <a:endParaRPr lang="cs-CZ" sz="28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Komunikační plán Taneční školy Need for BEAT. Vendula Mošťková - PDF Free  Download">
            <a:extLst>
              <a:ext uri="{FF2B5EF4-FFF2-40B4-BE49-F238E27FC236}">
                <a16:creationId xmlns:a16="http://schemas.microsoft.com/office/drawing/2014/main" id="{AB7F16E5-94E4-4D49-A9B1-E20C7029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4" y="2049499"/>
            <a:ext cx="5839338" cy="29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13" t="46439" r="38814" b="39517"/>
          <a:stretch/>
        </p:blipFill>
        <p:spPr>
          <a:xfrm>
            <a:off x="6264446" y="2815890"/>
            <a:ext cx="2273300" cy="12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Syntéza výsledků analýzy SWOT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28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roup 60">
            <a:extLst>
              <a:ext uri="{FF2B5EF4-FFF2-40B4-BE49-F238E27FC236}">
                <a16:creationId xmlns:a16="http://schemas.microsoft.com/office/drawing/2014/main" id="{C22894BA-DD7D-4C55-A13B-54EA0D18CE6C}"/>
              </a:ext>
            </a:extLst>
          </p:cNvPr>
          <p:cNvGrpSpPr>
            <a:grpSpLocks/>
          </p:cNvGrpSpPr>
          <p:nvPr/>
        </p:nvGrpSpPr>
        <p:grpSpPr>
          <a:xfrm>
            <a:off x="1697037" y="1377950"/>
            <a:ext cx="5749925" cy="4762500"/>
            <a:chOff x="1069" y="1156"/>
            <a:chExt cx="3622" cy="3000"/>
          </a:xfrm>
        </p:grpSpPr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C11DD756-B4F8-4E67-BAA0-F77045A213C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zpomalení až zastavení růstu trhu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hospodářská recese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nepříznivé demografické změny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vstup nízkonákladových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zahraničních konkurentů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nepříznivý vývoj měnových kurzů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rostoucí vyjednávací síla dodavatelů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 zákazníků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27A8E6E3-B594-4CBB-85C7-45677DF5644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zrušení obchodních překážek na</a:t>
              </a:r>
            </a:p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potenciálních zahraničních trzích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vznik nových skupin zákazníků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snížení překážek při vstupu do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nového odvětví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pokles intenzity rivality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vertikální integrace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E9B2B194-903A-4C70-A045-7F4A8D327C6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externí ohrožení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E4E34FE1-32F3-418D-8CF1-1898CF6FB90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externí příležitosti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49BD62FC-8CD6-4F13-B235-FBF24626D70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zastaralé výrobní zařízení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neucelená distribuční síť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nedostatek řídících talentů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podprůměrná ziskovost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neznámá výrobní značka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zaostávání ve výzkumu a vývoji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drahá pracovní síla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0AA3F983-4F04-46C3-B68B-19919EEDF8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dostatek finančních zdrojů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vlastní technologie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přesvědčivá reklama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nízké náklady v podmínkách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hromadné výroby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originální inovace</a:t>
              </a:r>
            </a:p>
            <a:p>
              <a:pPr>
                <a:spcBef>
                  <a:spcPct val="0"/>
                </a:spcBef>
                <a:buClrTx/>
                <a:buSzPct val="50000"/>
                <a:buFont typeface="Wingdings" panose="05000000000000000000" pitchFamily="2" charset="2"/>
                <a:buChar char="§"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zkušení a vzdělaní manažeři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F8633365-8734-42AA-A723-083A1E1787A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880" y="1178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interní slabé stránky 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2B50E532-70DB-46B3-8D78-51957CF82A3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69" y="1170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Potenciální interní silné stránky</a:t>
              </a:r>
              <a:endParaRPr lang="cs-CZ" altLang="cs-CZ" sz="1400">
                <a:latin typeface="Times New Roman" panose="02020603050405020304" pitchFamily="18" charset="0"/>
              </a:endParaRPr>
            </a:p>
          </p:txBody>
        </p:sp>
        <p:sp>
          <p:nvSpPr>
            <p:cNvPr id="33" name="Line 23">
              <a:extLst>
                <a:ext uri="{FF2B5EF4-FFF2-40B4-BE49-F238E27FC236}">
                  <a16:creationId xmlns:a16="http://schemas.microsoft.com/office/drawing/2014/main" id="{8EAE1530-1174-4091-9D28-EF647143ED7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1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id="{12516551-68D9-426B-97F8-A65DDCC985A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4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" name="Line 25">
              <a:extLst>
                <a:ext uri="{FF2B5EF4-FFF2-40B4-BE49-F238E27FC236}">
                  <a16:creationId xmlns:a16="http://schemas.microsoft.com/office/drawing/2014/main" id="{B085B3E7-81AD-48D3-81ED-6293EF26093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4DAC3169-8A76-4A6D-8B79-3FAD9D64E7C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4691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44834DB6-48AC-41C0-83B7-9F06AE64FB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1389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746F736D-4889-4CB0-8CD2-7C198071BE3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880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DB53426C-17C2-49D6-8E29-CCC9F6A8FFE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260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CF320AE3-B096-41EE-B49A-70C46B07029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069" y="281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8350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Syntéza výsledků analýzy SWOT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28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2F0EAB6B-94E2-48AE-A3E1-C24F5CF78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864881"/>
              </p:ext>
            </p:extLst>
          </p:nvPr>
        </p:nvGraphicFramePr>
        <p:xfrm>
          <a:off x="1607549" y="1444625"/>
          <a:ext cx="5678487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kument" r:id="rId4" imgW="5853581" imgH="4763572" progId="Word.Document.8">
                  <p:embed/>
                </p:oleObj>
              </mc:Choice>
              <mc:Fallback>
                <p:oleObj name="Dokument" r:id="rId4" imgW="5853581" imgH="4763572" progId="Word.Document.8">
                  <p:embed/>
                  <p:pic>
                    <p:nvPicPr>
                      <p:cNvPr id="12291" name="Object 2">
                        <a:extLst>
                          <a:ext uri="{FF2B5EF4-FFF2-40B4-BE49-F238E27FC236}">
                            <a16:creationId xmlns:a16="http://schemas.microsoft.com/office/drawing/2014/main" id="{2F0EAB6B-94E2-48AE-A3E1-C24F5CF78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607549" y="1444625"/>
                        <a:ext cx="5678487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9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Syntéza výsledků analýzy SWOT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28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FE6E8EE-129E-4BB2-8C83-B4D8FDDC7F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03539"/>
              </p:ext>
            </p:extLst>
          </p:nvPr>
        </p:nvGraphicFramePr>
        <p:xfrm>
          <a:off x="1676400" y="1525588"/>
          <a:ext cx="5592763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kument" r:id="rId4" imgW="5859340" imgH="2476842" progId="Word.Document.8">
                  <p:embed/>
                </p:oleObj>
              </mc:Choice>
              <mc:Fallback>
                <p:oleObj name="Dokument" r:id="rId4" imgW="5859340" imgH="2476842" progId="Word.Document.8">
                  <p:embed/>
                  <p:pic>
                    <p:nvPicPr>
                      <p:cNvPr id="13315" name="Object 2">
                        <a:extLst>
                          <a:ext uri="{FF2B5EF4-FFF2-40B4-BE49-F238E27FC236}">
                            <a16:creationId xmlns:a16="http://schemas.microsoft.com/office/drawing/2014/main" id="{4FE6E8EE-129E-4BB2-8C83-B4D8FDDC7F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676400" y="1525588"/>
                        <a:ext cx="5592763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337">
            <a:extLst>
              <a:ext uri="{FF2B5EF4-FFF2-40B4-BE49-F238E27FC236}">
                <a16:creationId xmlns:a16="http://schemas.microsoft.com/office/drawing/2014/main" id="{D51DA9D1-8F17-45D6-99D2-0FBCB2431245}"/>
              </a:ext>
            </a:extLst>
          </p:cNvPr>
          <p:cNvGrpSpPr>
            <a:grpSpLocks/>
          </p:cNvGrpSpPr>
          <p:nvPr/>
        </p:nvGrpSpPr>
        <p:grpSpPr>
          <a:xfrm>
            <a:off x="3063547" y="3759200"/>
            <a:ext cx="3016905" cy="2228850"/>
            <a:chOff x="748" y="2389"/>
            <a:chExt cx="2011" cy="1928"/>
          </a:xfrm>
        </p:grpSpPr>
        <p:sp>
          <p:nvSpPr>
            <p:cNvPr id="8" name="AutoShape 673">
              <a:extLst>
                <a:ext uri="{FF2B5EF4-FFF2-40B4-BE49-F238E27FC236}">
                  <a16:creationId xmlns:a16="http://schemas.microsoft.com/office/drawing/2014/main" id="{A5621653-8DA5-4FE1-9054-02CFFA3F2954}"/>
                </a:ext>
              </a:extLst>
            </p:cNvPr>
            <p:cNvSpPr>
              <a:spLocks noChangeAspect="1" noChangeArrowheads="1" noTextEdit="1"/>
            </p:cNvSpPr>
            <p:nvPr/>
          </p:nvSpPr>
          <p:spPr>
            <a:xfrm>
              <a:off x="748" y="2389"/>
              <a:ext cx="2011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" name="Rectangle 675">
              <a:extLst>
                <a:ext uri="{FF2B5EF4-FFF2-40B4-BE49-F238E27FC236}">
                  <a16:creationId xmlns:a16="http://schemas.microsoft.com/office/drawing/2014/main" id="{2413BAB2-286B-4788-884B-078649776B0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18" y="2390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10" name="Group 678">
              <a:extLst>
                <a:ext uri="{FF2B5EF4-FFF2-40B4-BE49-F238E27FC236}">
                  <a16:creationId xmlns:a16="http://schemas.microsoft.com/office/drawing/2014/main" id="{6527ACFD-1820-458A-A8D7-5B50723C0F6C}"/>
                </a:ext>
              </a:extLst>
            </p:cNvPr>
            <p:cNvGrpSpPr>
              <a:grpSpLocks/>
            </p:cNvGrpSpPr>
            <p:nvPr/>
          </p:nvGrpSpPr>
          <p:grpSpPr>
            <a:xfrm>
              <a:off x="761" y="3168"/>
              <a:ext cx="604" cy="374"/>
              <a:chOff x="761" y="3168"/>
              <a:chExt cx="604" cy="374"/>
            </a:xfrm>
          </p:grpSpPr>
          <p:sp>
            <p:nvSpPr>
              <p:cNvPr id="672" name="Rectangle 676">
                <a:extLst>
                  <a:ext uri="{FF2B5EF4-FFF2-40B4-BE49-F238E27FC236}">
                    <a16:creationId xmlns:a16="http://schemas.microsoft.com/office/drawing/2014/main" id="{DDD7334E-C39B-43F1-AE64-AE0E07F369FA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761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Rectangle 677">
                <a:extLst>
                  <a:ext uri="{FF2B5EF4-FFF2-40B4-BE49-F238E27FC236}">
                    <a16:creationId xmlns:a16="http://schemas.microsoft.com/office/drawing/2014/main" id="{16D78B0F-B831-4873-B63F-DE73042B7141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761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Rectangle 679">
              <a:extLst>
                <a:ext uri="{FF2B5EF4-FFF2-40B4-BE49-F238E27FC236}">
                  <a16:creationId xmlns:a16="http://schemas.microsoft.com/office/drawing/2014/main" id="{23E18A49-33FC-41C4-ACBA-951ED991E18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6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" name="Rectangle 680">
              <a:extLst>
                <a:ext uri="{FF2B5EF4-FFF2-40B4-BE49-F238E27FC236}">
                  <a16:creationId xmlns:a16="http://schemas.microsoft.com/office/drawing/2014/main" id="{32C93B1A-72F0-40FB-8096-B16DB7B3C61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48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" name="Rectangle 681">
              <a:extLst>
                <a:ext uri="{FF2B5EF4-FFF2-40B4-BE49-F238E27FC236}">
                  <a16:creationId xmlns:a16="http://schemas.microsoft.com/office/drawing/2014/main" id="{335503B7-8FA9-4F26-807C-DB94B4ACA95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8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" name="Rectangle 682">
              <a:extLst>
                <a:ext uri="{FF2B5EF4-FFF2-40B4-BE49-F238E27FC236}">
                  <a16:creationId xmlns:a16="http://schemas.microsoft.com/office/drawing/2014/main" id="{C21921FE-8EEC-498D-BED1-C14A1E094D2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38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" name="Rectangle 683">
              <a:extLst>
                <a:ext uri="{FF2B5EF4-FFF2-40B4-BE49-F238E27FC236}">
                  <a16:creationId xmlns:a16="http://schemas.microsoft.com/office/drawing/2014/main" id="{272B167D-265C-4531-A72D-113157A9AC8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99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" name="Rectangle 684">
              <a:extLst>
                <a:ext uri="{FF2B5EF4-FFF2-40B4-BE49-F238E27FC236}">
                  <a16:creationId xmlns:a16="http://schemas.microsoft.com/office/drawing/2014/main" id="{53757D74-5FBA-4B28-B2FF-433DA0AC304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" name="Line 685">
              <a:extLst>
                <a:ext uri="{FF2B5EF4-FFF2-40B4-BE49-F238E27FC236}">
                  <a16:creationId xmlns:a16="http://schemas.microsoft.com/office/drawing/2014/main" id="{617A1BF6-C3F9-4FCF-B960-9584A9DB96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" name="Line 686">
              <a:extLst>
                <a:ext uri="{FF2B5EF4-FFF2-40B4-BE49-F238E27FC236}">
                  <a16:creationId xmlns:a16="http://schemas.microsoft.com/office/drawing/2014/main" id="{6497E67F-68CE-45B8-AAB8-2E51E6D1061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" name="Rectangle 687">
              <a:extLst>
                <a:ext uri="{FF2B5EF4-FFF2-40B4-BE49-F238E27FC236}">
                  <a16:creationId xmlns:a16="http://schemas.microsoft.com/office/drawing/2014/main" id="{B77DF6E2-2BFB-455B-A5B4-EC59B266341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" name="Line 688">
              <a:extLst>
                <a:ext uri="{FF2B5EF4-FFF2-40B4-BE49-F238E27FC236}">
                  <a16:creationId xmlns:a16="http://schemas.microsoft.com/office/drawing/2014/main" id="{79F696BC-9868-453E-A3CC-54B851906B9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" name="Line 689">
              <a:extLst>
                <a:ext uri="{FF2B5EF4-FFF2-40B4-BE49-F238E27FC236}">
                  <a16:creationId xmlns:a16="http://schemas.microsoft.com/office/drawing/2014/main" id="{CFA3EC29-80C8-4B47-95C0-3DF35F04405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" name="Rectangle 690">
              <a:extLst>
                <a:ext uri="{FF2B5EF4-FFF2-40B4-BE49-F238E27FC236}">
                  <a16:creationId xmlns:a16="http://schemas.microsoft.com/office/drawing/2014/main" id="{9759F366-E01C-4D4B-8088-EDF7AE74788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" name="Line 691">
              <a:extLst>
                <a:ext uri="{FF2B5EF4-FFF2-40B4-BE49-F238E27FC236}">
                  <a16:creationId xmlns:a16="http://schemas.microsoft.com/office/drawing/2014/main" id="{D01F933E-21F7-4282-8E6B-DDDD7320865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" name="Rectangle 692">
              <a:extLst>
                <a:ext uri="{FF2B5EF4-FFF2-40B4-BE49-F238E27FC236}">
                  <a16:creationId xmlns:a16="http://schemas.microsoft.com/office/drawing/2014/main" id="{E31E5D94-2979-4A7C-A642-82A68D2C35A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" name="Line 693">
              <a:extLst>
                <a:ext uri="{FF2B5EF4-FFF2-40B4-BE49-F238E27FC236}">
                  <a16:creationId xmlns:a16="http://schemas.microsoft.com/office/drawing/2014/main" id="{D9E0B8AD-85E8-483C-9929-74F69BF4CB7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" name="Line 694">
              <a:extLst>
                <a:ext uri="{FF2B5EF4-FFF2-40B4-BE49-F238E27FC236}">
                  <a16:creationId xmlns:a16="http://schemas.microsoft.com/office/drawing/2014/main" id="{5A869B62-96DB-40C4-B98E-B0E805C6D29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" name="Rectangle 695">
              <a:extLst>
                <a:ext uri="{FF2B5EF4-FFF2-40B4-BE49-F238E27FC236}">
                  <a16:creationId xmlns:a16="http://schemas.microsoft.com/office/drawing/2014/main" id="{92648A52-B7E0-4F6E-82F7-959C9295D72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" name="Line 696">
              <a:extLst>
                <a:ext uri="{FF2B5EF4-FFF2-40B4-BE49-F238E27FC236}">
                  <a16:creationId xmlns:a16="http://schemas.microsoft.com/office/drawing/2014/main" id="{1371C7DB-8918-49D9-8F64-F34A5A65671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" name="Rectangle 697">
              <a:extLst>
                <a:ext uri="{FF2B5EF4-FFF2-40B4-BE49-F238E27FC236}">
                  <a16:creationId xmlns:a16="http://schemas.microsoft.com/office/drawing/2014/main" id="{A3D6C461-F387-4DB9-BE38-5816BDD7D74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" name="Line 698">
              <a:extLst>
                <a:ext uri="{FF2B5EF4-FFF2-40B4-BE49-F238E27FC236}">
                  <a16:creationId xmlns:a16="http://schemas.microsoft.com/office/drawing/2014/main" id="{B0CDDC80-2637-4F44-BA03-2493285F35B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" name="Line 699">
              <a:extLst>
                <a:ext uri="{FF2B5EF4-FFF2-40B4-BE49-F238E27FC236}">
                  <a16:creationId xmlns:a16="http://schemas.microsoft.com/office/drawing/2014/main" id="{7FE2A970-C37E-477F-9E7F-289C9288401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" name="Rectangle 700">
              <a:extLst>
                <a:ext uri="{FF2B5EF4-FFF2-40B4-BE49-F238E27FC236}">
                  <a16:creationId xmlns:a16="http://schemas.microsoft.com/office/drawing/2014/main" id="{26E292C5-8B2D-4B8A-B3BE-F1632879526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" name="Line 701">
              <a:extLst>
                <a:ext uri="{FF2B5EF4-FFF2-40B4-BE49-F238E27FC236}">
                  <a16:creationId xmlns:a16="http://schemas.microsoft.com/office/drawing/2014/main" id="{C0012909-0E5A-4702-8C74-634F0E902F6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" name="Rectangle 702">
              <a:extLst>
                <a:ext uri="{FF2B5EF4-FFF2-40B4-BE49-F238E27FC236}">
                  <a16:creationId xmlns:a16="http://schemas.microsoft.com/office/drawing/2014/main" id="{FB45AB13-676C-418F-BEDF-8BC46365137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" name="Line 703">
              <a:extLst>
                <a:ext uri="{FF2B5EF4-FFF2-40B4-BE49-F238E27FC236}">
                  <a16:creationId xmlns:a16="http://schemas.microsoft.com/office/drawing/2014/main" id="{B939F737-FE57-4ACF-82FE-79330269EB2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" name="Line 704">
              <a:extLst>
                <a:ext uri="{FF2B5EF4-FFF2-40B4-BE49-F238E27FC236}">
                  <a16:creationId xmlns:a16="http://schemas.microsoft.com/office/drawing/2014/main" id="{6391744E-0ACC-432C-A32E-7078B9C5699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" name="Rectangle 705">
              <a:extLst>
                <a:ext uri="{FF2B5EF4-FFF2-40B4-BE49-F238E27FC236}">
                  <a16:creationId xmlns:a16="http://schemas.microsoft.com/office/drawing/2014/main" id="{C01DD0B9-B022-4306-85B7-6CC80B2499B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" name="Line 706">
              <a:extLst>
                <a:ext uri="{FF2B5EF4-FFF2-40B4-BE49-F238E27FC236}">
                  <a16:creationId xmlns:a16="http://schemas.microsoft.com/office/drawing/2014/main" id="{76EB6B23-078E-4EA2-82B4-1D0CC7E16AC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" name="Line 707">
              <a:extLst>
                <a:ext uri="{FF2B5EF4-FFF2-40B4-BE49-F238E27FC236}">
                  <a16:creationId xmlns:a16="http://schemas.microsoft.com/office/drawing/2014/main" id="{7D64AB9A-6180-446A-94E5-E2F5CDD8D30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" name="Rectangle 708">
              <a:extLst>
                <a:ext uri="{FF2B5EF4-FFF2-40B4-BE49-F238E27FC236}">
                  <a16:creationId xmlns:a16="http://schemas.microsoft.com/office/drawing/2014/main" id="{22203B01-8986-4271-99F7-CAD580A68E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" name="Line 709">
              <a:extLst>
                <a:ext uri="{FF2B5EF4-FFF2-40B4-BE49-F238E27FC236}">
                  <a16:creationId xmlns:a16="http://schemas.microsoft.com/office/drawing/2014/main" id="{409FC087-EE72-476D-AB37-2F8A1A906C6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3" name="Rectangle 710">
              <a:extLst>
                <a:ext uri="{FF2B5EF4-FFF2-40B4-BE49-F238E27FC236}">
                  <a16:creationId xmlns:a16="http://schemas.microsoft.com/office/drawing/2014/main" id="{D46BD138-6C2E-4B4F-ACF9-3AB0E9DFF5F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" name="Line 711">
              <a:extLst>
                <a:ext uri="{FF2B5EF4-FFF2-40B4-BE49-F238E27FC236}">
                  <a16:creationId xmlns:a16="http://schemas.microsoft.com/office/drawing/2014/main" id="{C4AD2CFB-7BBB-48E5-867A-8B821865EE7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" name="Rectangle 712">
              <a:extLst>
                <a:ext uri="{FF2B5EF4-FFF2-40B4-BE49-F238E27FC236}">
                  <a16:creationId xmlns:a16="http://schemas.microsoft.com/office/drawing/2014/main" id="{96D4C61D-42BC-44C6-930C-DD94E8E1CD3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" name="Line 713">
              <a:extLst>
                <a:ext uri="{FF2B5EF4-FFF2-40B4-BE49-F238E27FC236}">
                  <a16:creationId xmlns:a16="http://schemas.microsoft.com/office/drawing/2014/main" id="{24D19418-C56C-4013-8465-9026CA7C7A2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" name="Rectangle 714">
              <a:extLst>
                <a:ext uri="{FF2B5EF4-FFF2-40B4-BE49-F238E27FC236}">
                  <a16:creationId xmlns:a16="http://schemas.microsoft.com/office/drawing/2014/main" id="{CD7E78D7-92FF-4F7A-BEE4-FD08CD7043E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" name="Line 715">
              <a:extLst>
                <a:ext uri="{FF2B5EF4-FFF2-40B4-BE49-F238E27FC236}">
                  <a16:creationId xmlns:a16="http://schemas.microsoft.com/office/drawing/2014/main" id="{E9977130-9052-4B99-AF3F-66C7E725ACB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" name="Rectangle 716">
              <a:extLst>
                <a:ext uri="{FF2B5EF4-FFF2-40B4-BE49-F238E27FC236}">
                  <a16:creationId xmlns:a16="http://schemas.microsoft.com/office/drawing/2014/main" id="{6472624D-3D41-415D-95A9-099711524D5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40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" name="Rectangle 717">
              <a:extLst>
                <a:ext uri="{FF2B5EF4-FFF2-40B4-BE49-F238E27FC236}">
                  <a16:creationId xmlns:a16="http://schemas.microsoft.com/office/drawing/2014/main" id="{BB3440F2-493D-4FCD-8089-41BC24C9F60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8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" name="Rectangle 718">
              <a:extLst>
                <a:ext uri="{FF2B5EF4-FFF2-40B4-BE49-F238E27FC236}">
                  <a16:creationId xmlns:a16="http://schemas.microsoft.com/office/drawing/2014/main" id="{D9040E5D-9297-4294-97CA-4EFE0563218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25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" name="Rectangle 719">
              <a:extLst>
                <a:ext uri="{FF2B5EF4-FFF2-40B4-BE49-F238E27FC236}">
                  <a16:creationId xmlns:a16="http://schemas.microsoft.com/office/drawing/2014/main" id="{F7F8AA9E-749D-489F-AC87-C938C5D7756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0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" name="Rectangle 720">
              <a:extLst>
                <a:ext uri="{FF2B5EF4-FFF2-40B4-BE49-F238E27FC236}">
                  <a16:creationId xmlns:a16="http://schemas.microsoft.com/office/drawing/2014/main" id="{E3151BE9-F64D-4E57-AC50-872BF6FEE8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15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" name="Rectangle 721">
              <a:extLst>
                <a:ext uri="{FF2B5EF4-FFF2-40B4-BE49-F238E27FC236}">
                  <a16:creationId xmlns:a16="http://schemas.microsoft.com/office/drawing/2014/main" id="{284E7E52-E754-4644-8A0E-D98CB31524A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22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" name="Rectangle 722">
              <a:extLst>
                <a:ext uri="{FF2B5EF4-FFF2-40B4-BE49-F238E27FC236}">
                  <a16:creationId xmlns:a16="http://schemas.microsoft.com/office/drawing/2014/main" id="{84A085CD-9A21-4779-A279-F28F450021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" name="Line 723">
              <a:extLst>
                <a:ext uri="{FF2B5EF4-FFF2-40B4-BE49-F238E27FC236}">
                  <a16:creationId xmlns:a16="http://schemas.microsoft.com/office/drawing/2014/main" id="{CECBC7C2-E3CF-433B-B8A1-3884C42A659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" name="Line 724">
              <a:extLst>
                <a:ext uri="{FF2B5EF4-FFF2-40B4-BE49-F238E27FC236}">
                  <a16:creationId xmlns:a16="http://schemas.microsoft.com/office/drawing/2014/main" id="{028A90C1-CE8F-4751-8954-75B5B229EB5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" name="Rectangle 725">
              <a:extLst>
                <a:ext uri="{FF2B5EF4-FFF2-40B4-BE49-F238E27FC236}">
                  <a16:creationId xmlns:a16="http://schemas.microsoft.com/office/drawing/2014/main" id="{B33ACAE8-5466-43DF-BBEB-5CA6AE4D7D8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" name="Line 726">
              <a:extLst>
                <a:ext uri="{FF2B5EF4-FFF2-40B4-BE49-F238E27FC236}">
                  <a16:creationId xmlns:a16="http://schemas.microsoft.com/office/drawing/2014/main" id="{51E230D9-6AC4-4EF9-91D4-5D902B64413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" name="Rectangle 727">
              <a:extLst>
                <a:ext uri="{FF2B5EF4-FFF2-40B4-BE49-F238E27FC236}">
                  <a16:creationId xmlns:a16="http://schemas.microsoft.com/office/drawing/2014/main" id="{E30D7BA6-4E29-4A54-8148-B70476467D0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" name="Line 728">
              <a:extLst>
                <a:ext uri="{FF2B5EF4-FFF2-40B4-BE49-F238E27FC236}">
                  <a16:creationId xmlns:a16="http://schemas.microsoft.com/office/drawing/2014/main" id="{50DA38D5-C1AE-4BCE-A502-690566A3F21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" name="Line 729">
              <a:extLst>
                <a:ext uri="{FF2B5EF4-FFF2-40B4-BE49-F238E27FC236}">
                  <a16:creationId xmlns:a16="http://schemas.microsoft.com/office/drawing/2014/main" id="{BD1299D2-1B9F-4FB1-90D0-956AAF5217E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" name="Rectangle 730">
              <a:extLst>
                <a:ext uri="{FF2B5EF4-FFF2-40B4-BE49-F238E27FC236}">
                  <a16:creationId xmlns:a16="http://schemas.microsoft.com/office/drawing/2014/main" id="{A04458EF-D7EB-49DD-BC48-509EB817748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" name="Line 731">
              <a:extLst>
                <a:ext uri="{FF2B5EF4-FFF2-40B4-BE49-F238E27FC236}">
                  <a16:creationId xmlns:a16="http://schemas.microsoft.com/office/drawing/2014/main" id="{C205CA15-0CE6-4657-815B-143231294D4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" name="Rectangle 732">
              <a:extLst>
                <a:ext uri="{FF2B5EF4-FFF2-40B4-BE49-F238E27FC236}">
                  <a16:creationId xmlns:a16="http://schemas.microsoft.com/office/drawing/2014/main" id="{E1D10180-9596-4130-887F-03B168B942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" name="Line 733">
              <a:extLst>
                <a:ext uri="{FF2B5EF4-FFF2-40B4-BE49-F238E27FC236}">
                  <a16:creationId xmlns:a16="http://schemas.microsoft.com/office/drawing/2014/main" id="{4424DCAF-378F-43DA-AE2A-E2D4C5AE81B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7" name="Line 734">
              <a:extLst>
                <a:ext uri="{FF2B5EF4-FFF2-40B4-BE49-F238E27FC236}">
                  <a16:creationId xmlns:a16="http://schemas.microsoft.com/office/drawing/2014/main" id="{D90CA2BE-B30D-46A5-BC58-6968FEBDFC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8" name="Rectangle 735">
              <a:extLst>
                <a:ext uri="{FF2B5EF4-FFF2-40B4-BE49-F238E27FC236}">
                  <a16:creationId xmlns:a16="http://schemas.microsoft.com/office/drawing/2014/main" id="{EAF743EB-FA5C-4306-A88E-D15D9393C8A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9" name="Line 736">
              <a:extLst>
                <a:ext uri="{FF2B5EF4-FFF2-40B4-BE49-F238E27FC236}">
                  <a16:creationId xmlns:a16="http://schemas.microsoft.com/office/drawing/2014/main" id="{6296A1B8-0A97-42F8-A400-8CE82B7956B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0" name="Rectangle 737">
              <a:extLst>
                <a:ext uri="{FF2B5EF4-FFF2-40B4-BE49-F238E27FC236}">
                  <a16:creationId xmlns:a16="http://schemas.microsoft.com/office/drawing/2014/main" id="{F7563743-91C8-49D7-8BCA-11D96E3B1F9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1" name="Line 738">
              <a:extLst>
                <a:ext uri="{FF2B5EF4-FFF2-40B4-BE49-F238E27FC236}">
                  <a16:creationId xmlns:a16="http://schemas.microsoft.com/office/drawing/2014/main" id="{0C0FD821-86A5-4499-8F83-1832BBF494C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2" name="Line 739">
              <a:extLst>
                <a:ext uri="{FF2B5EF4-FFF2-40B4-BE49-F238E27FC236}">
                  <a16:creationId xmlns:a16="http://schemas.microsoft.com/office/drawing/2014/main" id="{AF510FB2-AB9A-4C28-BA99-8FFA1F9A42A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3" name="Rectangle 740">
              <a:extLst>
                <a:ext uri="{FF2B5EF4-FFF2-40B4-BE49-F238E27FC236}">
                  <a16:creationId xmlns:a16="http://schemas.microsoft.com/office/drawing/2014/main" id="{5B4E5C48-C7F3-43F6-B893-2EDE658298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4" name="Line 741">
              <a:extLst>
                <a:ext uri="{FF2B5EF4-FFF2-40B4-BE49-F238E27FC236}">
                  <a16:creationId xmlns:a16="http://schemas.microsoft.com/office/drawing/2014/main" id="{BF2CAD08-D5B0-4032-B133-0C106D7E6DF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5" name="Rectangle 742">
              <a:extLst>
                <a:ext uri="{FF2B5EF4-FFF2-40B4-BE49-F238E27FC236}">
                  <a16:creationId xmlns:a16="http://schemas.microsoft.com/office/drawing/2014/main" id="{4B3BF3D2-AB9C-41BA-881D-52BE5FC3F7F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6" name="Line 743">
              <a:extLst>
                <a:ext uri="{FF2B5EF4-FFF2-40B4-BE49-F238E27FC236}">
                  <a16:creationId xmlns:a16="http://schemas.microsoft.com/office/drawing/2014/main" id="{CAA01B19-C901-4913-9DFA-8AFE424A33A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7" name="Rectangle 744">
              <a:extLst>
                <a:ext uri="{FF2B5EF4-FFF2-40B4-BE49-F238E27FC236}">
                  <a16:creationId xmlns:a16="http://schemas.microsoft.com/office/drawing/2014/main" id="{3A8C9A54-537C-4074-994E-47C5124090F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78" name="Line 745">
              <a:extLst>
                <a:ext uri="{FF2B5EF4-FFF2-40B4-BE49-F238E27FC236}">
                  <a16:creationId xmlns:a16="http://schemas.microsoft.com/office/drawing/2014/main" id="{0CCC149B-E386-4252-8309-194A11182C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79" name="Rectangle 746">
              <a:extLst>
                <a:ext uri="{FF2B5EF4-FFF2-40B4-BE49-F238E27FC236}">
                  <a16:creationId xmlns:a16="http://schemas.microsoft.com/office/drawing/2014/main" id="{38FA4DBA-8A3D-4FD3-887C-8F424D10018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0" name="Line 747">
              <a:extLst>
                <a:ext uri="{FF2B5EF4-FFF2-40B4-BE49-F238E27FC236}">
                  <a16:creationId xmlns:a16="http://schemas.microsoft.com/office/drawing/2014/main" id="{003530DD-49DA-45B9-A7CD-A50CD7B4E77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81" name="Rectangle 748">
              <a:extLst>
                <a:ext uri="{FF2B5EF4-FFF2-40B4-BE49-F238E27FC236}">
                  <a16:creationId xmlns:a16="http://schemas.microsoft.com/office/drawing/2014/main" id="{DBA279C8-5B88-428F-A686-140A3A7E8D1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44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2" name="Rectangle 749">
              <a:extLst>
                <a:ext uri="{FF2B5EF4-FFF2-40B4-BE49-F238E27FC236}">
                  <a16:creationId xmlns:a16="http://schemas.microsoft.com/office/drawing/2014/main" id="{2EC72A9E-F6D8-4EF1-A723-97B766F17DF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8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3" name="Rectangle 750">
              <a:extLst>
                <a:ext uri="{FF2B5EF4-FFF2-40B4-BE49-F238E27FC236}">
                  <a16:creationId xmlns:a16="http://schemas.microsoft.com/office/drawing/2014/main" id="{9321A9AD-3564-40B9-8236-17EE2DCEA1C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028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4" name="Rectangle 751">
              <a:extLst>
                <a:ext uri="{FF2B5EF4-FFF2-40B4-BE49-F238E27FC236}">
                  <a16:creationId xmlns:a16="http://schemas.microsoft.com/office/drawing/2014/main" id="{546B6919-FC2C-4DF3-A788-1F94018F074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0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5" name="Rectangle 752">
              <a:extLst>
                <a:ext uri="{FF2B5EF4-FFF2-40B4-BE49-F238E27FC236}">
                  <a16:creationId xmlns:a16="http://schemas.microsoft.com/office/drawing/2014/main" id="{E989BE61-E71B-4AD8-967C-4453319DFA0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219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6" name="Rectangle 753">
              <a:extLst>
                <a:ext uri="{FF2B5EF4-FFF2-40B4-BE49-F238E27FC236}">
                  <a16:creationId xmlns:a16="http://schemas.microsoft.com/office/drawing/2014/main" id="{72F081A8-2221-4302-862B-A9B8C20930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19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7" name="Rectangle 754">
              <a:extLst>
                <a:ext uri="{FF2B5EF4-FFF2-40B4-BE49-F238E27FC236}">
                  <a16:creationId xmlns:a16="http://schemas.microsoft.com/office/drawing/2014/main" id="{6F3ADE2B-F94D-4D8F-A291-73191CFDB27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88" name="Line 755">
              <a:extLst>
                <a:ext uri="{FF2B5EF4-FFF2-40B4-BE49-F238E27FC236}">
                  <a16:creationId xmlns:a16="http://schemas.microsoft.com/office/drawing/2014/main" id="{8126EED4-C0E4-4465-A791-5F8943F3D67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89" name="Line 756">
              <a:extLst>
                <a:ext uri="{FF2B5EF4-FFF2-40B4-BE49-F238E27FC236}">
                  <a16:creationId xmlns:a16="http://schemas.microsoft.com/office/drawing/2014/main" id="{C8D192DD-2C3A-4766-BD94-2F44ABF4C8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0" name="Rectangle 757">
              <a:extLst>
                <a:ext uri="{FF2B5EF4-FFF2-40B4-BE49-F238E27FC236}">
                  <a16:creationId xmlns:a16="http://schemas.microsoft.com/office/drawing/2014/main" id="{C06F9C9B-20DB-4F9E-A352-0B1D4EDDC87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1" name="Line 758">
              <a:extLst>
                <a:ext uri="{FF2B5EF4-FFF2-40B4-BE49-F238E27FC236}">
                  <a16:creationId xmlns:a16="http://schemas.microsoft.com/office/drawing/2014/main" id="{2A367F8A-8A12-4A3D-BE8E-81FA92D71CB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2" name="Rectangle 759">
              <a:extLst>
                <a:ext uri="{FF2B5EF4-FFF2-40B4-BE49-F238E27FC236}">
                  <a16:creationId xmlns:a16="http://schemas.microsoft.com/office/drawing/2014/main" id="{AA0302CD-28FE-4424-A88B-B3D8DBED909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3" name="Line 760">
              <a:extLst>
                <a:ext uri="{FF2B5EF4-FFF2-40B4-BE49-F238E27FC236}">
                  <a16:creationId xmlns:a16="http://schemas.microsoft.com/office/drawing/2014/main" id="{4E5BFC27-9A1F-40BD-BA06-48B8F698D10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4" name="Line 761">
              <a:extLst>
                <a:ext uri="{FF2B5EF4-FFF2-40B4-BE49-F238E27FC236}">
                  <a16:creationId xmlns:a16="http://schemas.microsoft.com/office/drawing/2014/main" id="{692C9838-B2CE-4273-B467-2B436505CE3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5" name="Rectangle 762">
              <a:extLst>
                <a:ext uri="{FF2B5EF4-FFF2-40B4-BE49-F238E27FC236}">
                  <a16:creationId xmlns:a16="http://schemas.microsoft.com/office/drawing/2014/main" id="{EC73E7E0-B7F9-418E-9645-E8F9F1C7F34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96" name="Line 763">
              <a:extLst>
                <a:ext uri="{FF2B5EF4-FFF2-40B4-BE49-F238E27FC236}">
                  <a16:creationId xmlns:a16="http://schemas.microsoft.com/office/drawing/2014/main" id="{91EF4A8A-1CDA-4501-9ADE-CA595BC696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97" name="Rectangle 764">
              <a:extLst>
                <a:ext uri="{FF2B5EF4-FFF2-40B4-BE49-F238E27FC236}">
                  <a16:creationId xmlns:a16="http://schemas.microsoft.com/office/drawing/2014/main" id="{B72EA260-7EE5-4CBF-918E-D14822C1A40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0" name="Line 765">
              <a:extLst>
                <a:ext uri="{FF2B5EF4-FFF2-40B4-BE49-F238E27FC236}">
                  <a16:creationId xmlns:a16="http://schemas.microsoft.com/office/drawing/2014/main" id="{B7301813-31DB-402E-B290-CAA1FA77046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1" name="Line 766">
              <a:extLst>
                <a:ext uri="{FF2B5EF4-FFF2-40B4-BE49-F238E27FC236}">
                  <a16:creationId xmlns:a16="http://schemas.microsoft.com/office/drawing/2014/main" id="{A9C32CF6-1C8D-4CD0-B767-2A32A7EC29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2" name="Rectangle 767">
              <a:extLst>
                <a:ext uri="{FF2B5EF4-FFF2-40B4-BE49-F238E27FC236}">
                  <a16:creationId xmlns:a16="http://schemas.microsoft.com/office/drawing/2014/main" id="{E174B022-936B-4C0D-8853-2CEE6C46F2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3" name="Line 768">
              <a:extLst>
                <a:ext uri="{FF2B5EF4-FFF2-40B4-BE49-F238E27FC236}">
                  <a16:creationId xmlns:a16="http://schemas.microsoft.com/office/drawing/2014/main" id="{ACACD6E1-A767-49CC-8816-617088A1783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4" name="Rectangle 769">
              <a:extLst>
                <a:ext uri="{FF2B5EF4-FFF2-40B4-BE49-F238E27FC236}">
                  <a16:creationId xmlns:a16="http://schemas.microsoft.com/office/drawing/2014/main" id="{50394C0B-506F-4F17-8BE0-8094765A51B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5" name="Line 770">
              <a:extLst>
                <a:ext uri="{FF2B5EF4-FFF2-40B4-BE49-F238E27FC236}">
                  <a16:creationId xmlns:a16="http://schemas.microsoft.com/office/drawing/2014/main" id="{93CD6AA3-4D86-4A97-A8A5-5AD5006FC26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6" name="Line 771">
              <a:extLst>
                <a:ext uri="{FF2B5EF4-FFF2-40B4-BE49-F238E27FC236}">
                  <a16:creationId xmlns:a16="http://schemas.microsoft.com/office/drawing/2014/main" id="{77DF448F-D6BB-4401-8C73-773700F5C4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7" name="Rectangle 772">
              <a:extLst>
                <a:ext uri="{FF2B5EF4-FFF2-40B4-BE49-F238E27FC236}">
                  <a16:creationId xmlns:a16="http://schemas.microsoft.com/office/drawing/2014/main" id="{893DB02F-3534-428E-AD12-80558E455DE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08" name="Line 773">
              <a:extLst>
                <a:ext uri="{FF2B5EF4-FFF2-40B4-BE49-F238E27FC236}">
                  <a16:creationId xmlns:a16="http://schemas.microsoft.com/office/drawing/2014/main" id="{689ADA64-3082-440C-A9B0-32E4C1FC3D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09" name="Rectangle 774">
              <a:extLst>
                <a:ext uri="{FF2B5EF4-FFF2-40B4-BE49-F238E27FC236}">
                  <a16:creationId xmlns:a16="http://schemas.microsoft.com/office/drawing/2014/main" id="{DD41D8BB-2D9B-49D0-94E7-C04EA817961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0" name="Line 775">
              <a:extLst>
                <a:ext uri="{FF2B5EF4-FFF2-40B4-BE49-F238E27FC236}">
                  <a16:creationId xmlns:a16="http://schemas.microsoft.com/office/drawing/2014/main" id="{1ADFBC17-2195-4A1B-9478-CEC4B82FD72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1" name="Line 776">
              <a:extLst>
                <a:ext uri="{FF2B5EF4-FFF2-40B4-BE49-F238E27FC236}">
                  <a16:creationId xmlns:a16="http://schemas.microsoft.com/office/drawing/2014/main" id="{62B390C8-72F1-4172-8182-81E4C17A6E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2" name="Rectangle 777">
              <a:extLst>
                <a:ext uri="{FF2B5EF4-FFF2-40B4-BE49-F238E27FC236}">
                  <a16:creationId xmlns:a16="http://schemas.microsoft.com/office/drawing/2014/main" id="{CFA8D137-D366-4365-9A0E-CD0AA3B0A93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3" name="Line 778">
              <a:extLst>
                <a:ext uri="{FF2B5EF4-FFF2-40B4-BE49-F238E27FC236}">
                  <a16:creationId xmlns:a16="http://schemas.microsoft.com/office/drawing/2014/main" id="{136CA7C3-2E95-43AE-A63B-05E59CC1296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4" name="Line 779">
              <a:extLst>
                <a:ext uri="{FF2B5EF4-FFF2-40B4-BE49-F238E27FC236}">
                  <a16:creationId xmlns:a16="http://schemas.microsoft.com/office/drawing/2014/main" id="{21100CD6-8B50-4B35-9AD0-7EDF82CD325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5" name="Rectangle 780">
              <a:extLst>
                <a:ext uri="{FF2B5EF4-FFF2-40B4-BE49-F238E27FC236}">
                  <a16:creationId xmlns:a16="http://schemas.microsoft.com/office/drawing/2014/main" id="{9B4E39BB-B1FD-405F-8474-CEE5329C866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4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6" name="Line 781">
              <a:extLst>
                <a:ext uri="{FF2B5EF4-FFF2-40B4-BE49-F238E27FC236}">
                  <a16:creationId xmlns:a16="http://schemas.microsoft.com/office/drawing/2014/main" id="{64EA89CD-30B9-4A8A-A738-6FA2D1B5B3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764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7" name="Rectangle 782">
              <a:extLst>
                <a:ext uri="{FF2B5EF4-FFF2-40B4-BE49-F238E27FC236}">
                  <a16:creationId xmlns:a16="http://schemas.microsoft.com/office/drawing/2014/main" id="{8852B5AA-CB9B-451F-A626-B588CB91A5F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18" name="Line 783">
              <a:extLst>
                <a:ext uri="{FF2B5EF4-FFF2-40B4-BE49-F238E27FC236}">
                  <a16:creationId xmlns:a16="http://schemas.microsoft.com/office/drawing/2014/main" id="{5C965BDE-433D-434E-B19D-F34474B07DC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19" name="Rectangle 784">
              <a:extLst>
                <a:ext uri="{FF2B5EF4-FFF2-40B4-BE49-F238E27FC236}">
                  <a16:creationId xmlns:a16="http://schemas.microsoft.com/office/drawing/2014/main" id="{CC8E766F-7844-4FAB-B5ED-A5DEAF376C8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4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0" name="Line 785">
              <a:extLst>
                <a:ext uri="{FF2B5EF4-FFF2-40B4-BE49-F238E27FC236}">
                  <a16:creationId xmlns:a16="http://schemas.microsoft.com/office/drawing/2014/main" id="{4857BA66-D4AD-4868-B403-E96368FD5D5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1" name="Line 786">
              <a:extLst>
                <a:ext uri="{FF2B5EF4-FFF2-40B4-BE49-F238E27FC236}">
                  <a16:creationId xmlns:a16="http://schemas.microsoft.com/office/drawing/2014/main" id="{59C9E8B5-DC5B-40BF-8DC5-92BCD92AC9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2" name="Rectangle 787">
              <a:extLst>
                <a:ext uri="{FF2B5EF4-FFF2-40B4-BE49-F238E27FC236}">
                  <a16:creationId xmlns:a16="http://schemas.microsoft.com/office/drawing/2014/main" id="{83DC0FD0-244B-4697-9302-2A946628097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966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3" name="Line 788">
              <a:extLst>
                <a:ext uri="{FF2B5EF4-FFF2-40B4-BE49-F238E27FC236}">
                  <a16:creationId xmlns:a16="http://schemas.microsoft.com/office/drawing/2014/main" id="{D58C929D-EB0A-4079-A2A8-C5F5122EFD1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966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4" name="Rectangle 789">
              <a:extLst>
                <a:ext uri="{FF2B5EF4-FFF2-40B4-BE49-F238E27FC236}">
                  <a16:creationId xmlns:a16="http://schemas.microsoft.com/office/drawing/2014/main" id="{7240F2BA-A7AB-4D20-8680-2B183B78B73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5" name="Line 790">
              <a:extLst>
                <a:ext uri="{FF2B5EF4-FFF2-40B4-BE49-F238E27FC236}">
                  <a16:creationId xmlns:a16="http://schemas.microsoft.com/office/drawing/2014/main" id="{29BC67F5-1C89-4A12-98AB-679E440B74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6" name="Rectangle 791">
              <a:extLst>
                <a:ext uri="{FF2B5EF4-FFF2-40B4-BE49-F238E27FC236}">
                  <a16:creationId xmlns:a16="http://schemas.microsoft.com/office/drawing/2014/main" id="{592D7352-F897-4113-9BE5-98F9305B202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7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27" name="Line 792">
              <a:extLst>
                <a:ext uri="{FF2B5EF4-FFF2-40B4-BE49-F238E27FC236}">
                  <a16:creationId xmlns:a16="http://schemas.microsoft.com/office/drawing/2014/main" id="{2DF25948-305E-4387-88AE-94C3E1AB24A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8" name="Line 793">
              <a:extLst>
                <a:ext uri="{FF2B5EF4-FFF2-40B4-BE49-F238E27FC236}">
                  <a16:creationId xmlns:a16="http://schemas.microsoft.com/office/drawing/2014/main" id="{3CAF760D-A90C-4851-962E-7D903D6D50F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29" name="Rectangle 794">
              <a:extLst>
                <a:ext uri="{FF2B5EF4-FFF2-40B4-BE49-F238E27FC236}">
                  <a16:creationId xmlns:a16="http://schemas.microsoft.com/office/drawing/2014/main" id="{A8938AA2-0A60-4B09-A1BD-8C39D1C10AF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68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0" name="Line 795">
              <a:extLst>
                <a:ext uri="{FF2B5EF4-FFF2-40B4-BE49-F238E27FC236}">
                  <a16:creationId xmlns:a16="http://schemas.microsoft.com/office/drawing/2014/main" id="{BB9A5803-F725-4452-B0E3-A4DDE327F6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168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1" name="Rectangle 796">
              <a:extLst>
                <a:ext uri="{FF2B5EF4-FFF2-40B4-BE49-F238E27FC236}">
                  <a16:creationId xmlns:a16="http://schemas.microsoft.com/office/drawing/2014/main" id="{224EFA6C-EDB0-4634-9A41-4DAFBE9B669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2" name="Line 797">
              <a:extLst>
                <a:ext uri="{FF2B5EF4-FFF2-40B4-BE49-F238E27FC236}">
                  <a16:creationId xmlns:a16="http://schemas.microsoft.com/office/drawing/2014/main" id="{E92F3F72-A901-4F7B-B27D-9CF6E7798A3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3" name="Rectangle 798">
              <a:extLst>
                <a:ext uri="{FF2B5EF4-FFF2-40B4-BE49-F238E27FC236}">
                  <a16:creationId xmlns:a16="http://schemas.microsoft.com/office/drawing/2014/main" id="{09118B5D-536E-469A-8B03-E011C3E6A0F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4" name="Line 799">
              <a:extLst>
                <a:ext uri="{FF2B5EF4-FFF2-40B4-BE49-F238E27FC236}">
                  <a16:creationId xmlns:a16="http://schemas.microsoft.com/office/drawing/2014/main" id="{3C35B25E-BDEC-4755-85BF-9012DE587E6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5" name="Line 800">
              <a:extLst>
                <a:ext uri="{FF2B5EF4-FFF2-40B4-BE49-F238E27FC236}">
                  <a16:creationId xmlns:a16="http://schemas.microsoft.com/office/drawing/2014/main" id="{6F9FF27E-4D74-4057-912B-C0084BB249B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6" name="Rectangle 801">
              <a:extLst>
                <a:ext uri="{FF2B5EF4-FFF2-40B4-BE49-F238E27FC236}">
                  <a16:creationId xmlns:a16="http://schemas.microsoft.com/office/drawing/2014/main" id="{129ED850-9855-4CDB-B031-613BFDCD66D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37" name="Line 802">
              <a:extLst>
                <a:ext uri="{FF2B5EF4-FFF2-40B4-BE49-F238E27FC236}">
                  <a16:creationId xmlns:a16="http://schemas.microsoft.com/office/drawing/2014/main" id="{226A4566-9DCD-4DCA-A6FA-C0A0F20AA9C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8" name="Line 803">
              <a:extLst>
                <a:ext uri="{FF2B5EF4-FFF2-40B4-BE49-F238E27FC236}">
                  <a16:creationId xmlns:a16="http://schemas.microsoft.com/office/drawing/2014/main" id="{E231D1ED-E830-4064-823D-EE7B98F0406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39" name="Rectangle 804">
              <a:extLst>
                <a:ext uri="{FF2B5EF4-FFF2-40B4-BE49-F238E27FC236}">
                  <a16:creationId xmlns:a16="http://schemas.microsoft.com/office/drawing/2014/main" id="{81665A24-C3C6-4F9B-B722-BD36416E11F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763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140" name="Group 807">
              <a:extLst>
                <a:ext uri="{FF2B5EF4-FFF2-40B4-BE49-F238E27FC236}">
                  <a16:creationId xmlns:a16="http://schemas.microsoft.com/office/drawing/2014/main" id="{29ED161C-3391-4D1F-A208-3FA0325785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80" y="3168"/>
              <a:ext cx="604" cy="374"/>
              <a:chOff x="1480" y="3168"/>
              <a:chExt cx="604" cy="374"/>
            </a:xfrm>
          </p:grpSpPr>
          <p:sp>
            <p:nvSpPr>
              <p:cNvPr id="670" name="Rectangle 805">
                <a:extLst>
                  <a:ext uri="{FF2B5EF4-FFF2-40B4-BE49-F238E27FC236}">
                    <a16:creationId xmlns:a16="http://schemas.microsoft.com/office/drawing/2014/main" id="{74BF25E1-5039-434C-A45B-D5E8143CC933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1480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Rectangle 806">
                <a:extLst>
                  <a:ext uri="{FF2B5EF4-FFF2-40B4-BE49-F238E27FC236}">
                    <a16:creationId xmlns:a16="http://schemas.microsoft.com/office/drawing/2014/main" id="{9CB33D61-587E-44EA-AD73-2F12D9E5AFDE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1480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1" name="Rectangle 808">
              <a:extLst>
                <a:ext uri="{FF2B5EF4-FFF2-40B4-BE49-F238E27FC236}">
                  <a16:creationId xmlns:a16="http://schemas.microsoft.com/office/drawing/2014/main" id="{E128F84B-4FF3-4AA6-9332-EE1A7AFE25C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8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2" name="Rectangle 809">
              <a:extLst>
                <a:ext uri="{FF2B5EF4-FFF2-40B4-BE49-F238E27FC236}">
                  <a16:creationId xmlns:a16="http://schemas.microsoft.com/office/drawing/2014/main" id="{E1E128D0-C614-4A43-897D-2E851EC407A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767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3" name="Rectangle 810">
              <a:extLst>
                <a:ext uri="{FF2B5EF4-FFF2-40B4-BE49-F238E27FC236}">
                  <a16:creationId xmlns:a16="http://schemas.microsoft.com/office/drawing/2014/main" id="{3A9306CA-48DB-4B8E-B023-DDE9DC8AF6D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0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4" name="Rectangle 811">
              <a:extLst>
                <a:ext uri="{FF2B5EF4-FFF2-40B4-BE49-F238E27FC236}">
                  <a16:creationId xmlns:a16="http://schemas.microsoft.com/office/drawing/2014/main" id="{4D2C9F8B-A88B-41FF-B134-C7A62581809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957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5" name="Rectangle 812">
              <a:extLst>
                <a:ext uri="{FF2B5EF4-FFF2-40B4-BE49-F238E27FC236}">
                  <a16:creationId xmlns:a16="http://schemas.microsoft.com/office/drawing/2014/main" id="{97B0DBCB-462E-42A5-BE95-F394BC986B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18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6" name="Rectangle 813">
              <a:extLst>
                <a:ext uri="{FF2B5EF4-FFF2-40B4-BE49-F238E27FC236}">
                  <a16:creationId xmlns:a16="http://schemas.microsoft.com/office/drawing/2014/main" id="{FE8E8A54-F20E-4BBB-B2B3-2BD617DC9F7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47" name="Line 814">
              <a:extLst>
                <a:ext uri="{FF2B5EF4-FFF2-40B4-BE49-F238E27FC236}">
                  <a16:creationId xmlns:a16="http://schemas.microsoft.com/office/drawing/2014/main" id="{3BDE79A4-6F2E-4497-9EBC-729F481A8F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48" name="Line 815">
              <a:extLst>
                <a:ext uri="{FF2B5EF4-FFF2-40B4-BE49-F238E27FC236}">
                  <a16:creationId xmlns:a16="http://schemas.microsoft.com/office/drawing/2014/main" id="{961396CA-1071-4112-8B6F-05FE973FF32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49" name="Rectangle 816">
              <a:extLst>
                <a:ext uri="{FF2B5EF4-FFF2-40B4-BE49-F238E27FC236}">
                  <a16:creationId xmlns:a16="http://schemas.microsoft.com/office/drawing/2014/main" id="{60514D4A-466C-4596-A3BA-C9E4A2D372D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0" name="Line 817">
              <a:extLst>
                <a:ext uri="{FF2B5EF4-FFF2-40B4-BE49-F238E27FC236}">
                  <a16:creationId xmlns:a16="http://schemas.microsoft.com/office/drawing/2014/main" id="{DFC815E5-A896-462B-B790-C83D8A1A840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1" name="Line 818">
              <a:extLst>
                <a:ext uri="{FF2B5EF4-FFF2-40B4-BE49-F238E27FC236}">
                  <a16:creationId xmlns:a16="http://schemas.microsoft.com/office/drawing/2014/main" id="{FD94C020-A038-4242-936B-B688D95A99C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2" name="Rectangle 819">
              <a:extLst>
                <a:ext uri="{FF2B5EF4-FFF2-40B4-BE49-F238E27FC236}">
                  <a16:creationId xmlns:a16="http://schemas.microsoft.com/office/drawing/2014/main" id="{CD921B27-84F8-45BC-9E05-03D16E6E134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3" name="Line 820">
              <a:extLst>
                <a:ext uri="{FF2B5EF4-FFF2-40B4-BE49-F238E27FC236}">
                  <a16:creationId xmlns:a16="http://schemas.microsoft.com/office/drawing/2014/main" id="{75BE1964-1DDB-4E1D-990D-CCD2B6442A5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4" name="Rectangle 821">
              <a:extLst>
                <a:ext uri="{FF2B5EF4-FFF2-40B4-BE49-F238E27FC236}">
                  <a16:creationId xmlns:a16="http://schemas.microsoft.com/office/drawing/2014/main" id="{A8CA0B31-D180-4188-B831-766FA66E776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5" name="Line 822">
              <a:extLst>
                <a:ext uri="{FF2B5EF4-FFF2-40B4-BE49-F238E27FC236}">
                  <a16:creationId xmlns:a16="http://schemas.microsoft.com/office/drawing/2014/main" id="{617DC39D-912B-4322-AD9A-10D78A6F4A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6" name="Line 823">
              <a:extLst>
                <a:ext uri="{FF2B5EF4-FFF2-40B4-BE49-F238E27FC236}">
                  <a16:creationId xmlns:a16="http://schemas.microsoft.com/office/drawing/2014/main" id="{820CC58D-F397-4DCC-A488-688593A59B2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7" name="Rectangle 824">
              <a:extLst>
                <a:ext uri="{FF2B5EF4-FFF2-40B4-BE49-F238E27FC236}">
                  <a16:creationId xmlns:a16="http://schemas.microsoft.com/office/drawing/2014/main" id="{D9EC8F69-CC23-44C2-B446-B41A64F25DC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58" name="Line 825">
              <a:extLst>
                <a:ext uri="{FF2B5EF4-FFF2-40B4-BE49-F238E27FC236}">
                  <a16:creationId xmlns:a16="http://schemas.microsoft.com/office/drawing/2014/main" id="{0E87AB5E-B960-44F8-A9C4-1650B590FE7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59" name="Rectangle 826">
              <a:extLst>
                <a:ext uri="{FF2B5EF4-FFF2-40B4-BE49-F238E27FC236}">
                  <a16:creationId xmlns:a16="http://schemas.microsoft.com/office/drawing/2014/main" id="{FF208474-DED8-4E3B-B204-6DB795B302B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0" name="Line 827">
              <a:extLst>
                <a:ext uri="{FF2B5EF4-FFF2-40B4-BE49-F238E27FC236}">
                  <a16:creationId xmlns:a16="http://schemas.microsoft.com/office/drawing/2014/main" id="{D25249BD-ED5C-4EE0-8E48-26DEBF7EEF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1" name="Line 828">
              <a:extLst>
                <a:ext uri="{FF2B5EF4-FFF2-40B4-BE49-F238E27FC236}">
                  <a16:creationId xmlns:a16="http://schemas.microsoft.com/office/drawing/2014/main" id="{9B4D8132-8414-42CF-8324-721E73481D4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2" name="Rectangle 829">
              <a:extLst>
                <a:ext uri="{FF2B5EF4-FFF2-40B4-BE49-F238E27FC236}">
                  <a16:creationId xmlns:a16="http://schemas.microsoft.com/office/drawing/2014/main" id="{6B4EA0BF-11E7-4B1D-8480-D35248BA947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3" name="Line 830">
              <a:extLst>
                <a:ext uri="{FF2B5EF4-FFF2-40B4-BE49-F238E27FC236}">
                  <a16:creationId xmlns:a16="http://schemas.microsoft.com/office/drawing/2014/main" id="{4D5AB1A9-67F2-4F68-98B2-4B8548A7D41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4" name="Rectangle 831">
              <a:extLst>
                <a:ext uri="{FF2B5EF4-FFF2-40B4-BE49-F238E27FC236}">
                  <a16:creationId xmlns:a16="http://schemas.microsoft.com/office/drawing/2014/main" id="{129E9F98-B18D-49DA-95C9-53E46A0B845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5" name="Line 832">
              <a:extLst>
                <a:ext uri="{FF2B5EF4-FFF2-40B4-BE49-F238E27FC236}">
                  <a16:creationId xmlns:a16="http://schemas.microsoft.com/office/drawing/2014/main" id="{182A93A0-C245-4240-BB2F-335E5389F14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6" name="Line 833">
              <a:extLst>
                <a:ext uri="{FF2B5EF4-FFF2-40B4-BE49-F238E27FC236}">
                  <a16:creationId xmlns:a16="http://schemas.microsoft.com/office/drawing/2014/main" id="{7C77358F-DE0E-4BF9-AA22-C53288E8B8B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7" name="Rectangle 834">
              <a:extLst>
                <a:ext uri="{FF2B5EF4-FFF2-40B4-BE49-F238E27FC236}">
                  <a16:creationId xmlns:a16="http://schemas.microsoft.com/office/drawing/2014/main" id="{19008954-796A-45CF-82E7-4E5D6E89121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68" name="Line 835">
              <a:extLst>
                <a:ext uri="{FF2B5EF4-FFF2-40B4-BE49-F238E27FC236}">
                  <a16:creationId xmlns:a16="http://schemas.microsoft.com/office/drawing/2014/main" id="{0215D5EA-CB32-4697-8B31-A8E2896B94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69" name="Line 836">
              <a:extLst>
                <a:ext uri="{FF2B5EF4-FFF2-40B4-BE49-F238E27FC236}">
                  <a16:creationId xmlns:a16="http://schemas.microsoft.com/office/drawing/2014/main" id="{0D84432B-CB25-4762-AFBB-AE1723F7A45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0" name="Rectangle 837">
              <a:extLst>
                <a:ext uri="{FF2B5EF4-FFF2-40B4-BE49-F238E27FC236}">
                  <a16:creationId xmlns:a16="http://schemas.microsoft.com/office/drawing/2014/main" id="{988E9C90-2A77-4D88-BE04-67694F0A4E0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1" name="Line 838">
              <a:extLst>
                <a:ext uri="{FF2B5EF4-FFF2-40B4-BE49-F238E27FC236}">
                  <a16:creationId xmlns:a16="http://schemas.microsoft.com/office/drawing/2014/main" id="{D7B11E73-C371-4EB4-8F23-228BC9F989E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2" name="Rectangle 839">
              <a:extLst>
                <a:ext uri="{FF2B5EF4-FFF2-40B4-BE49-F238E27FC236}">
                  <a16:creationId xmlns:a16="http://schemas.microsoft.com/office/drawing/2014/main" id="{A3BDCBDA-4A0C-4118-A67F-524A99B0A7B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3" name="Line 840">
              <a:extLst>
                <a:ext uri="{FF2B5EF4-FFF2-40B4-BE49-F238E27FC236}">
                  <a16:creationId xmlns:a16="http://schemas.microsoft.com/office/drawing/2014/main" id="{03A94938-6B69-4CAC-9F95-F121EA7BCD1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4" name="Rectangle 841">
              <a:extLst>
                <a:ext uri="{FF2B5EF4-FFF2-40B4-BE49-F238E27FC236}">
                  <a16:creationId xmlns:a16="http://schemas.microsoft.com/office/drawing/2014/main" id="{245A1F97-B113-41E1-8E97-1FF349E892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5" name="Line 842">
              <a:extLst>
                <a:ext uri="{FF2B5EF4-FFF2-40B4-BE49-F238E27FC236}">
                  <a16:creationId xmlns:a16="http://schemas.microsoft.com/office/drawing/2014/main" id="{7F64B434-797E-4FA4-B446-5D2944977A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6" name="Rectangle 843">
              <a:extLst>
                <a:ext uri="{FF2B5EF4-FFF2-40B4-BE49-F238E27FC236}">
                  <a16:creationId xmlns:a16="http://schemas.microsoft.com/office/drawing/2014/main" id="{5BA53C76-DB75-494B-8213-1D3BE17C4E6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7" name="Line 844">
              <a:extLst>
                <a:ext uri="{FF2B5EF4-FFF2-40B4-BE49-F238E27FC236}">
                  <a16:creationId xmlns:a16="http://schemas.microsoft.com/office/drawing/2014/main" id="{7F09E557-6BBB-410C-8DA9-812E4E513E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78" name="Rectangle 845">
              <a:extLst>
                <a:ext uri="{FF2B5EF4-FFF2-40B4-BE49-F238E27FC236}">
                  <a16:creationId xmlns:a16="http://schemas.microsoft.com/office/drawing/2014/main" id="{42B927B1-D6F8-48EA-9D7F-EB89E745C3D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59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79" name="Rectangle 846">
              <a:extLst>
                <a:ext uri="{FF2B5EF4-FFF2-40B4-BE49-F238E27FC236}">
                  <a16:creationId xmlns:a16="http://schemas.microsoft.com/office/drawing/2014/main" id="{BCE1FDE0-E828-4FF9-B72F-5D9EC395AB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0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0" name="Rectangle 847">
              <a:extLst>
                <a:ext uri="{FF2B5EF4-FFF2-40B4-BE49-F238E27FC236}">
                  <a16:creationId xmlns:a16="http://schemas.microsoft.com/office/drawing/2014/main" id="{3BDC9B78-FC56-4EDA-B341-9E7BA661647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744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1" name="Rectangle 848">
              <a:extLst>
                <a:ext uri="{FF2B5EF4-FFF2-40B4-BE49-F238E27FC236}">
                  <a16:creationId xmlns:a16="http://schemas.microsoft.com/office/drawing/2014/main" id="{B9D17CB6-4FF9-4C2A-BE66-5F13CCBCDBD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2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2" name="Rectangle 849">
              <a:extLst>
                <a:ext uri="{FF2B5EF4-FFF2-40B4-BE49-F238E27FC236}">
                  <a16:creationId xmlns:a16="http://schemas.microsoft.com/office/drawing/2014/main" id="{F014DE4C-DB85-4BA2-A9AC-F12FF16CA7F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934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3" name="Rectangle 850">
              <a:extLst>
                <a:ext uri="{FF2B5EF4-FFF2-40B4-BE49-F238E27FC236}">
                  <a16:creationId xmlns:a16="http://schemas.microsoft.com/office/drawing/2014/main" id="{AF046949-830C-4ECC-B930-3191D3A159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41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4" name="Rectangle 851">
              <a:extLst>
                <a:ext uri="{FF2B5EF4-FFF2-40B4-BE49-F238E27FC236}">
                  <a16:creationId xmlns:a16="http://schemas.microsoft.com/office/drawing/2014/main" id="{E918788E-778E-4A7B-BAB4-C88BBBA5108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5" name="Line 852">
              <a:extLst>
                <a:ext uri="{FF2B5EF4-FFF2-40B4-BE49-F238E27FC236}">
                  <a16:creationId xmlns:a16="http://schemas.microsoft.com/office/drawing/2014/main" id="{44A7B1F7-F421-404D-A761-5B31CD9BB8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6" name="Line 853">
              <a:extLst>
                <a:ext uri="{FF2B5EF4-FFF2-40B4-BE49-F238E27FC236}">
                  <a16:creationId xmlns:a16="http://schemas.microsoft.com/office/drawing/2014/main" id="{0F2FD072-3D0F-455B-988C-34ECC448A8E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7" name="Rectangle 854">
              <a:extLst>
                <a:ext uri="{FF2B5EF4-FFF2-40B4-BE49-F238E27FC236}">
                  <a16:creationId xmlns:a16="http://schemas.microsoft.com/office/drawing/2014/main" id="{A057278F-1F34-48D7-B4E0-B2B4EF17560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88" name="Line 855">
              <a:extLst>
                <a:ext uri="{FF2B5EF4-FFF2-40B4-BE49-F238E27FC236}">
                  <a16:creationId xmlns:a16="http://schemas.microsoft.com/office/drawing/2014/main" id="{A0BC6EA6-F8C3-45FC-BC26-9937A234784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89" name="Rectangle 856">
              <a:extLst>
                <a:ext uri="{FF2B5EF4-FFF2-40B4-BE49-F238E27FC236}">
                  <a16:creationId xmlns:a16="http://schemas.microsoft.com/office/drawing/2014/main" id="{F309A7F6-8064-4D3E-B483-9B540B38467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0" name="Line 857">
              <a:extLst>
                <a:ext uri="{FF2B5EF4-FFF2-40B4-BE49-F238E27FC236}">
                  <a16:creationId xmlns:a16="http://schemas.microsoft.com/office/drawing/2014/main" id="{1B28323D-78BE-43CB-9C3F-535DCE9404F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1" name="Line 858">
              <a:extLst>
                <a:ext uri="{FF2B5EF4-FFF2-40B4-BE49-F238E27FC236}">
                  <a16:creationId xmlns:a16="http://schemas.microsoft.com/office/drawing/2014/main" id="{5956F38E-ADF9-43D9-96D7-5A4BE700BF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2" name="Rectangle 859">
              <a:extLst>
                <a:ext uri="{FF2B5EF4-FFF2-40B4-BE49-F238E27FC236}">
                  <a16:creationId xmlns:a16="http://schemas.microsoft.com/office/drawing/2014/main" id="{E4306E0C-227C-4E32-8041-8AC90D04834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3" name="Line 860">
              <a:extLst>
                <a:ext uri="{FF2B5EF4-FFF2-40B4-BE49-F238E27FC236}">
                  <a16:creationId xmlns:a16="http://schemas.microsoft.com/office/drawing/2014/main" id="{03228D1E-20D1-4579-B333-4B8F62069DE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4" name="Rectangle 861">
              <a:extLst>
                <a:ext uri="{FF2B5EF4-FFF2-40B4-BE49-F238E27FC236}">
                  <a16:creationId xmlns:a16="http://schemas.microsoft.com/office/drawing/2014/main" id="{9F591735-9487-40C5-9306-6DF4A57156F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5" name="Line 862">
              <a:extLst>
                <a:ext uri="{FF2B5EF4-FFF2-40B4-BE49-F238E27FC236}">
                  <a16:creationId xmlns:a16="http://schemas.microsoft.com/office/drawing/2014/main" id="{3CB0A3E7-F11B-4EA7-B4EB-0B6FD0EEE2F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6" name="Line 863">
              <a:extLst>
                <a:ext uri="{FF2B5EF4-FFF2-40B4-BE49-F238E27FC236}">
                  <a16:creationId xmlns:a16="http://schemas.microsoft.com/office/drawing/2014/main" id="{66B8A3B7-C81A-4CA0-A41A-4AA3DAABAD8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7" name="Rectangle 864">
              <a:extLst>
                <a:ext uri="{FF2B5EF4-FFF2-40B4-BE49-F238E27FC236}">
                  <a16:creationId xmlns:a16="http://schemas.microsoft.com/office/drawing/2014/main" id="{99AB551D-BA0D-4088-955E-5368DF1F020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198" name="Line 865">
              <a:extLst>
                <a:ext uri="{FF2B5EF4-FFF2-40B4-BE49-F238E27FC236}">
                  <a16:creationId xmlns:a16="http://schemas.microsoft.com/office/drawing/2014/main" id="{FC7382E1-77AC-4704-B8FA-9DA584F70DC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199" name="Rectangle 866">
              <a:extLst>
                <a:ext uri="{FF2B5EF4-FFF2-40B4-BE49-F238E27FC236}">
                  <a16:creationId xmlns:a16="http://schemas.microsoft.com/office/drawing/2014/main" id="{1D2AA8D6-CC74-459E-8EE0-9CC58329B9D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0" name="Line 867">
              <a:extLst>
                <a:ext uri="{FF2B5EF4-FFF2-40B4-BE49-F238E27FC236}">
                  <a16:creationId xmlns:a16="http://schemas.microsoft.com/office/drawing/2014/main" id="{279DC6AC-76D7-4D2D-A03F-72194DB788C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1" name="Line 868">
              <a:extLst>
                <a:ext uri="{FF2B5EF4-FFF2-40B4-BE49-F238E27FC236}">
                  <a16:creationId xmlns:a16="http://schemas.microsoft.com/office/drawing/2014/main" id="{4B1F7D3B-7A62-49C4-B621-706928FDC7B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2" name="Rectangle 869">
              <a:extLst>
                <a:ext uri="{FF2B5EF4-FFF2-40B4-BE49-F238E27FC236}">
                  <a16:creationId xmlns:a16="http://schemas.microsoft.com/office/drawing/2014/main" id="{E14ED51C-CAF0-4205-9B39-38033859BD8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3" name="Line 870">
              <a:extLst>
                <a:ext uri="{FF2B5EF4-FFF2-40B4-BE49-F238E27FC236}">
                  <a16:creationId xmlns:a16="http://schemas.microsoft.com/office/drawing/2014/main" id="{1DF7B575-F33F-4A19-AC50-BE058E4293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4" name="Rectangle 871">
              <a:extLst>
                <a:ext uri="{FF2B5EF4-FFF2-40B4-BE49-F238E27FC236}">
                  <a16:creationId xmlns:a16="http://schemas.microsoft.com/office/drawing/2014/main" id="{3F37A409-32A0-4A86-8CED-99E2C01CDA8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5" name="Line 872">
              <a:extLst>
                <a:ext uri="{FF2B5EF4-FFF2-40B4-BE49-F238E27FC236}">
                  <a16:creationId xmlns:a16="http://schemas.microsoft.com/office/drawing/2014/main" id="{FA42AA6D-6153-4829-8105-42B44A10A35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6" name="Rectangle 873">
              <a:extLst>
                <a:ext uri="{FF2B5EF4-FFF2-40B4-BE49-F238E27FC236}">
                  <a16:creationId xmlns:a16="http://schemas.microsoft.com/office/drawing/2014/main" id="{C6F3F4F3-4DBF-452E-A9E8-AA444F1B86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7" name="Line 874">
              <a:extLst>
                <a:ext uri="{FF2B5EF4-FFF2-40B4-BE49-F238E27FC236}">
                  <a16:creationId xmlns:a16="http://schemas.microsoft.com/office/drawing/2014/main" id="{C017FF5D-A058-4792-9C70-5A04EF6100D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08" name="Rectangle 875">
              <a:extLst>
                <a:ext uri="{FF2B5EF4-FFF2-40B4-BE49-F238E27FC236}">
                  <a16:creationId xmlns:a16="http://schemas.microsoft.com/office/drawing/2014/main" id="{E4C25667-0B64-45DB-BF76-887520A4123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09" name="Line 876">
              <a:extLst>
                <a:ext uri="{FF2B5EF4-FFF2-40B4-BE49-F238E27FC236}">
                  <a16:creationId xmlns:a16="http://schemas.microsoft.com/office/drawing/2014/main" id="{51CFB486-F199-4AEC-9FB8-26FFFB31574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0" name="Rectangle 877">
              <a:extLst>
                <a:ext uri="{FF2B5EF4-FFF2-40B4-BE49-F238E27FC236}">
                  <a16:creationId xmlns:a16="http://schemas.microsoft.com/office/drawing/2014/main" id="{9A113039-0B2D-4B7B-B410-4DA83B09BDE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63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1" name="Rectangle 878">
              <a:extLst>
                <a:ext uri="{FF2B5EF4-FFF2-40B4-BE49-F238E27FC236}">
                  <a16:creationId xmlns:a16="http://schemas.microsoft.com/office/drawing/2014/main" id="{E6B6FBE8-1740-4939-B7F4-3303698307A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0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2" name="Rectangle 879">
              <a:extLst>
                <a:ext uri="{FF2B5EF4-FFF2-40B4-BE49-F238E27FC236}">
                  <a16:creationId xmlns:a16="http://schemas.microsoft.com/office/drawing/2014/main" id="{51B6FA9D-F0C7-46FE-B927-A61290D0A99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747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3" name="Rectangle 880">
              <a:extLst>
                <a:ext uri="{FF2B5EF4-FFF2-40B4-BE49-F238E27FC236}">
                  <a16:creationId xmlns:a16="http://schemas.microsoft.com/office/drawing/2014/main" id="{484C251E-1A26-4546-A928-56B55DAD872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2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4" name="Rectangle 881">
              <a:extLst>
                <a:ext uri="{FF2B5EF4-FFF2-40B4-BE49-F238E27FC236}">
                  <a16:creationId xmlns:a16="http://schemas.microsoft.com/office/drawing/2014/main" id="{47BE7E70-46B5-466B-9B4C-5B0518D8C04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937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5" name="Rectangle 882">
              <a:extLst>
                <a:ext uri="{FF2B5EF4-FFF2-40B4-BE49-F238E27FC236}">
                  <a16:creationId xmlns:a16="http://schemas.microsoft.com/office/drawing/2014/main" id="{A2A8696D-4EDB-4422-ACF8-E90B90E3964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38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6" name="Rectangle 883">
              <a:extLst>
                <a:ext uri="{FF2B5EF4-FFF2-40B4-BE49-F238E27FC236}">
                  <a16:creationId xmlns:a16="http://schemas.microsoft.com/office/drawing/2014/main" id="{38B6BE22-FF79-4B2F-BB27-93C9D71C0BA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17" name="Line 884">
              <a:extLst>
                <a:ext uri="{FF2B5EF4-FFF2-40B4-BE49-F238E27FC236}">
                  <a16:creationId xmlns:a16="http://schemas.microsoft.com/office/drawing/2014/main" id="{3BB481A8-5DFD-4331-86CA-3B228F7D3E7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8" name="Line 885">
              <a:extLst>
                <a:ext uri="{FF2B5EF4-FFF2-40B4-BE49-F238E27FC236}">
                  <a16:creationId xmlns:a16="http://schemas.microsoft.com/office/drawing/2014/main" id="{76AFB403-6861-4644-8ABF-A890D0EA211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19" name="Rectangle 886">
              <a:extLst>
                <a:ext uri="{FF2B5EF4-FFF2-40B4-BE49-F238E27FC236}">
                  <a16:creationId xmlns:a16="http://schemas.microsoft.com/office/drawing/2014/main" id="{EBB258CD-1499-41F6-BFE8-8E010E84C95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0" name="Line 887">
              <a:extLst>
                <a:ext uri="{FF2B5EF4-FFF2-40B4-BE49-F238E27FC236}">
                  <a16:creationId xmlns:a16="http://schemas.microsoft.com/office/drawing/2014/main" id="{9F6A8236-96C9-40F7-A3D8-B7DD78238F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1" name="Rectangle 888">
              <a:extLst>
                <a:ext uri="{FF2B5EF4-FFF2-40B4-BE49-F238E27FC236}">
                  <a16:creationId xmlns:a16="http://schemas.microsoft.com/office/drawing/2014/main" id="{B8DCCE3C-FBE9-4C0A-B1D4-18A58E1D7CB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2" name="Line 889">
              <a:extLst>
                <a:ext uri="{FF2B5EF4-FFF2-40B4-BE49-F238E27FC236}">
                  <a16:creationId xmlns:a16="http://schemas.microsoft.com/office/drawing/2014/main" id="{C7A22D27-2CB0-452E-8400-07EC033D098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3" name="Line 890">
              <a:extLst>
                <a:ext uri="{FF2B5EF4-FFF2-40B4-BE49-F238E27FC236}">
                  <a16:creationId xmlns:a16="http://schemas.microsoft.com/office/drawing/2014/main" id="{0A29F726-DA9D-4127-9BE5-873EAD545F3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4" name="Rectangle 891">
              <a:extLst>
                <a:ext uri="{FF2B5EF4-FFF2-40B4-BE49-F238E27FC236}">
                  <a16:creationId xmlns:a16="http://schemas.microsoft.com/office/drawing/2014/main" id="{3AA6E721-BB6B-473B-AACC-6CDAAA6F0EA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5" name="Line 892">
              <a:extLst>
                <a:ext uri="{FF2B5EF4-FFF2-40B4-BE49-F238E27FC236}">
                  <a16:creationId xmlns:a16="http://schemas.microsoft.com/office/drawing/2014/main" id="{97CCFC5B-293E-47B9-86B1-E0A6DA062D1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6" name="Rectangle 893">
              <a:extLst>
                <a:ext uri="{FF2B5EF4-FFF2-40B4-BE49-F238E27FC236}">
                  <a16:creationId xmlns:a16="http://schemas.microsoft.com/office/drawing/2014/main" id="{A90267FD-707E-469F-8CE1-0D1764DAF9D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7" name="Line 894">
              <a:extLst>
                <a:ext uri="{FF2B5EF4-FFF2-40B4-BE49-F238E27FC236}">
                  <a16:creationId xmlns:a16="http://schemas.microsoft.com/office/drawing/2014/main" id="{8D826285-A52C-4FC1-833D-8A5A9973F0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8" name="Line 895">
              <a:extLst>
                <a:ext uri="{FF2B5EF4-FFF2-40B4-BE49-F238E27FC236}">
                  <a16:creationId xmlns:a16="http://schemas.microsoft.com/office/drawing/2014/main" id="{1BD07308-ED86-4C37-BE18-B5153319B05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29" name="Rectangle 896">
              <a:extLst>
                <a:ext uri="{FF2B5EF4-FFF2-40B4-BE49-F238E27FC236}">
                  <a16:creationId xmlns:a16="http://schemas.microsoft.com/office/drawing/2014/main" id="{167BA261-8B7A-40B2-A142-25ADC82DC82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0" name="Line 897">
              <a:extLst>
                <a:ext uri="{FF2B5EF4-FFF2-40B4-BE49-F238E27FC236}">
                  <a16:creationId xmlns:a16="http://schemas.microsoft.com/office/drawing/2014/main" id="{F89A16AC-D1F8-4A21-880B-3E86562A5DA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1" name="Rectangle 898">
              <a:extLst>
                <a:ext uri="{FF2B5EF4-FFF2-40B4-BE49-F238E27FC236}">
                  <a16:creationId xmlns:a16="http://schemas.microsoft.com/office/drawing/2014/main" id="{A4D39B1E-3A4F-4E3A-8287-94448ABD039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2" name="Line 899">
              <a:extLst>
                <a:ext uri="{FF2B5EF4-FFF2-40B4-BE49-F238E27FC236}">
                  <a16:creationId xmlns:a16="http://schemas.microsoft.com/office/drawing/2014/main" id="{4D1D575F-9161-4471-ABD0-AD219F4DA93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3" name="Line 900">
              <a:extLst>
                <a:ext uri="{FF2B5EF4-FFF2-40B4-BE49-F238E27FC236}">
                  <a16:creationId xmlns:a16="http://schemas.microsoft.com/office/drawing/2014/main" id="{6BD0C7E6-E4C0-418A-8CCD-52DFFEBBFD8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4" name="Rectangle 901">
              <a:extLst>
                <a:ext uri="{FF2B5EF4-FFF2-40B4-BE49-F238E27FC236}">
                  <a16:creationId xmlns:a16="http://schemas.microsoft.com/office/drawing/2014/main" id="{2D45E41E-BA12-4771-8A6D-1CDD62CD06E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5" name="Line 902">
              <a:extLst>
                <a:ext uri="{FF2B5EF4-FFF2-40B4-BE49-F238E27FC236}">
                  <a16:creationId xmlns:a16="http://schemas.microsoft.com/office/drawing/2014/main" id="{1C3D2F6B-8848-4A92-9D30-67EFD731C52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6" name="Rectangle 903">
              <a:extLst>
                <a:ext uri="{FF2B5EF4-FFF2-40B4-BE49-F238E27FC236}">
                  <a16:creationId xmlns:a16="http://schemas.microsoft.com/office/drawing/2014/main" id="{5FAA28BB-2B6B-43C2-84A3-32EB74CBA43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37" name="Line 904">
              <a:extLst>
                <a:ext uri="{FF2B5EF4-FFF2-40B4-BE49-F238E27FC236}">
                  <a16:creationId xmlns:a16="http://schemas.microsoft.com/office/drawing/2014/main" id="{687A52F1-C0BD-4141-AD1E-2E0A17D2E48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8" name="Line 905">
              <a:extLst>
                <a:ext uri="{FF2B5EF4-FFF2-40B4-BE49-F238E27FC236}">
                  <a16:creationId xmlns:a16="http://schemas.microsoft.com/office/drawing/2014/main" id="{E019945E-E624-41C8-86F0-57E569D7AD0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39" name="Rectangle 906">
              <a:extLst>
                <a:ext uri="{FF2B5EF4-FFF2-40B4-BE49-F238E27FC236}">
                  <a16:creationId xmlns:a16="http://schemas.microsoft.com/office/drawing/2014/main" id="{69DD69FC-2E2A-4228-8D3C-80CFD7CEFB2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0" name="Line 907">
              <a:extLst>
                <a:ext uri="{FF2B5EF4-FFF2-40B4-BE49-F238E27FC236}">
                  <a16:creationId xmlns:a16="http://schemas.microsoft.com/office/drawing/2014/main" id="{89FCA8E6-D317-4A63-9544-0EFD27CED0C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1" name="Line 908">
              <a:extLst>
                <a:ext uri="{FF2B5EF4-FFF2-40B4-BE49-F238E27FC236}">
                  <a16:creationId xmlns:a16="http://schemas.microsoft.com/office/drawing/2014/main" id="{6EBFAAE3-D8D9-4284-8ADA-944250F89C6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2" name="Rectangle 909">
              <a:extLst>
                <a:ext uri="{FF2B5EF4-FFF2-40B4-BE49-F238E27FC236}">
                  <a16:creationId xmlns:a16="http://schemas.microsoft.com/office/drawing/2014/main" id="{5AFFD44D-4328-407E-8784-0110D3D1404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3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3" name="Line 910">
              <a:extLst>
                <a:ext uri="{FF2B5EF4-FFF2-40B4-BE49-F238E27FC236}">
                  <a16:creationId xmlns:a16="http://schemas.microsoft.com/office/drawing/2014/main" id="{F9C8E0EC-4662-464B-A83E-6CECA9D6AAC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483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4" name="Rectangle 911">
              <a:extLst>
                <a:ext uri="{FF2B5EF4-FFF2-40B4-BE49-F238E27FC236}">
                  <a16:creationId xmlns:a16="http://schemas.microsoft.com/office/drawing/2014/main" id="{1A7685DF-A651-49FB-903E-1D69E977B5C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5" name="Line 912">
              <a:extLst>
                <a:ext uri="{FF2B5EF4-FFF2-40B4-BE49-F238E27FC236}">
                  <a16:creationId xmlns:a16="http://schemas.microsoft.com/office/drawing/2014/main" id="{991886E7-0DDD-4B61-B455-8EC6E78A0CD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6" name="Rectangle 913">
              <a:extLst>
                <a:ext uri="{FF2B5EF4-FFF2-40B4-BE49-F238E27FC236}">
                  <a16:creationId xmlns:a16="http://schemas.microsoft.com/office/drawing/2014/main" id="{F969B42B-3B0F-460A-865F-285D8B05A15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3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47" name="Line 914">
              <a:extLst>
                <a:ext uri="{FF2B5EF4-FFF2-40B4-BE49-F238E27FC236}">
                  <a16:creationId xmlns:a16="http://schemas.microsoft.com/office/drawing/2014/main" id="{0C74DEB5-F6F7-4E59-B1A0-EBA635AD500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8" name="Line 915">
              <a:extLst>
                <a:ext uri="{FF2B5EF4-FFF2-40B4-BE49-F238E27FC236}">
                  <a16:creationId xmlns:a16="http://schemas.microsoft.com/office/drawing/2014/main" id="{E9F73913-57A0-4AC8-BE23-FE910FF3236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3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49" name="Rectangle 916">
              <a:extLst>
                <a:ext uri="{FF2B5EF4-FFF2-40B4-BE49-F238E27FC236}">
                  <a16:creationId xmlns:a16="http://schemas.microsoft.com/office/drawing/2014/main" id="{458FF5B8-2D18-4AD9-AA78-C5AE92107EB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685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0" name="Line 917">
              <a:extLst>
                <a:ext uri="{FF2B5EF4-FFF2-40B4-BE49-F238E27FC236}">
                  <a16:creationId xmlns:a16="http://schemas.microsoft.com/office/drawing/2014/main" id="{BF00EB48-DFB7-4C7E-BB05-F9828E5FBC4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685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1" name="Rectangle 918">
              <a:extLst>
                <a:ext uri="{FF2B5EF4-FFF2-40B4-BE49-F238E27FC236}">
                  <a16:creationId xmlns:a16="http://schemas.microsoft.com/office/drawing/2014/main" id="{0DEE5AFB-14EF-4F06-A884-FA9B07CB18B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2" name="Line 919">
              <a:extLst>
                <a:ext uri="{FF2B5EF4-FFF2-40B4-BE49-F238E27FC236}">
                  <a16:creationId xmlns:a16="http://schemas.microsoft.com/office/drawing/2014/main" id="{3F19C223-A1AB-4D19-A76D-8B86980373C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3" name="Rectangle 920">
              <a:extLst>
                <a:ext uri="{FF2B5EF4-FFF2-40B4-BE49-F238E27FC236}">
                  <a16:creationId xmlns:a16="http://schemas.microsoft.com/office/drawing/2014/main" id="{A53C7936-1E42-44EB-8071-6460B0C069D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5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4" name="Line 921">
              <a:extLst>
                <a:ext uri="{FF2B5EF4-FFF2-40B4-BE49-F238E27FC236}">
                  <a16:creationId xmlns:a16="http://schemas.microsoft.com/office/drawing/2014/main" id="{BB343EE8-8124-48F1-B77C-3B0902BB85F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5" name="Line 922">
              <a:extLst>
                <a:ext uri="{FF2B5EF4-FFF2-40B4-BE49-F238E27FC236}">
                  <a16:creationId xmlns:a16="http://schemas.microsoft.com/office/drawing/2014/main" id="{8210A03D-2605-4BA2-8038-91A36EF2305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5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6" name="Rectangle 923">
              <a:extLst>
                <a:ext uri="{FF2B5EF4-FFF2-40B4-BE49-F238E27FC236}">
                  <a16:creationId xmlns:a16="http://schemas.microsoft.com/office/drawing/2014/main" id="{4D44C649-DBC1-44E3-83B0-191E183320A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7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7" name="Line 924">
              <a:extLst>
                <a:ext uri="{FF2B5EF4-FFF2-40B4-BE49-F238E27FC236}">
                  <a16:creationId xmlns:a16="http://schemas.microsoft.com/office/drawing/2014/main" id="{38994F6E-9A9D-4EE9-BCBC-86E1E60E4DD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1887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58" name="Rectangle 925">
              <a:extLst>
                <a:ext uri="{FF2B5EF4-FFF2-40B4-BE49-F238E27FC236}">
                  <a16:creationId xmlns:a16="http://schemas.microsoft.com/office/drawing/2014/main" id="{74B56460-F400-4527-A83D-EB13AE3E255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59" name="Line 926">
              <a:extLst>
                <a:ext uri="{FF2B5EF4-FFF2-40B4-BE49-F238E27FC236}">
                  <a16:creationId xmlns:a16="http://schemas.microsoft.com/office/drawing/2014/main" id="{C95AD927-29EF-4952-82CA-49B4EC4F109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0" name="Rectangle 927">
              <a:extLst>
                <a:ext uri="{FF2B5EF4-FFF2-40B4-BE49-F238E27FC236}">
                  <a16:creationId xmlns:a16="http://schemas.microsoft.com/office/drawing/2014/main" id="{80328C83-B0F1-4F18-96C7-A40D90F038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1" name="Line 928">
              <a:extLst>
                <a:ext uri="{FF2B5EF4-FFF2-40B4-BE49-F238E27FC236}">
                  <a16:creationId xmlns:a16="http://schemas.microsoft.com/office/drawing/2014/main" id="{773563BD-0856-4D72-B0E5-3D728BC3430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2" name="Line 929">
              <a:extLst>
                <a:ext uri="{FF2B5EF4-FFF2-40B4-BE49-F238E27FC236}">
                  <a16:creationId xmlns:a16="http://schemas.microsoft.com/office/drawing/2014/main" id="{FA0E212D-A04E-43E5-A7D9-B7EB5E860B1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3" name="Rectangle 930">
              <a:extLst>
                <a:ext uri="{FF2B5EF4-FFF2-40B4-BE49-F238E27FC236}">
                  <a16:creationId xmlns:a16="http://schemas.microsoft.com/office/drawing/2014/main" id="{0EF18117-4B26-4743-9C46-F7AF1E9BCD1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4" name="Line 931">
              <a:extLst>
                <a:ext uri="{FF2B5EF4-FFF2-40B4-BE49-F238E27FC236}">
                  <a16:creationId xmlns:a16="http://schemas.microsoft.com/office/drawing/2014/main" id="{7D6EC1BF-63A6-4BF2-A4EE-8A697608E20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5" name="Line 932">
              <a:extLst>
                <a:ext uri="{FF2B5EF4-FFF2-40B4-BE49-F238E27FC236}">
                  <a16:creationId xmlns:a16="http://schemas.microsoft.com/office/drawing/2014/main" id="{27A5B64A-C2E9-4127-891F-EA013676944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66" name="Rectangle 933">
              <a:extLst>
                <a:ext uri="{FF2B5EF4-FFF2-40B4-BE49-F238E27FC236}">
                  <a16:creationId xmlns:a16="http://schemas.microsoft.com/office/drawing/2014/main" id="{3228C59A-C67A-43FA-A404-18679E4CFF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482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267" name="Group 936">
              <a:extLst>
                <a:ext uri="{FF2B5EF4-FFF2-40B4-BE49-F238E27FC236}">
                  <a16:creationId xmlns:a16="http://schemas.microsoft.com/office/drawing/2014/main" id="{9218CAD2-C247-4D52-BDC7-24DC12E3E21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99" y="2678"/>
              <a:ext cx="547" cy="374"/>
              <a:chOff x="2199" y="2678"/>
              <a:chExt cx="547" cy="374"/>
            </a:xfrm>
          </p:grpSpPr>
          <p:sp>
            <p:nvSpPr>
              <p:cNvPr id="668" name="Rectangle 934">
                <a:extLst>
                  <a:ext uri="{FF2B5EF4-FFF2-40B4-BE49-F238E27FC236}">
                    <a16:creationId xmlns:a16="http://schemas.microsoft.com/office/drawing/2014/main" id="{7267D567-FBCC-45B9-94EC-DF7B20FFB021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267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Rectangle 935">
                <a:extLst>
                  <a:ext uri="{FF2B5EF4-FFF2-40B4-BE49-F238E27FC236}">
                    <a16:creationId xmlns:a16="http://schemas.microsoft.com/office/drawing/2014/main" id="{488B0CDC-4F72-46DD-A8DD-3F6FA6494DC4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267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8" name="Rectangle 937">
              <a:extLst>
                <a:ext uri="{FF2B5EF4-FFF2-40B4-BE49-F238E27FC236}">
                  <a16:creationId xmlns:a16="http://schemas.microsoft.com/office/drawing/2014/main" id="{9F25C19A-6B14-445F-86D5-8F3455D135A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69" name="Rectangle 938">
              <a:extLst>
                <a:ext uri="{FF2B5EF4-FFF2-40B4-BE49-F238E27FC236}">
                  <a16:creationId xmlns:a16="http://schemas.microsoft.com/office/drawing/2014/main" id="{1FF495AC-C582-4974-8F46-0F422F1DED4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56" y="270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0" name="Rectangle 939">
              <a:extLst>
                <a:ext uri="{FF2B5EF4-FFF2-40B4-BE49-F238E27FC236}">
                  <a16:creationId xmlns:a16="http://schemas.microsoft.com/office/drawing/2014/main" id="{A21A1E85-96AA-4559-A43D-4F4113CB838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1" name="Rectangle 940">
              <a:extLst>
                <a:ext uri="{FF2B5EF4-FFF2-40B4-BE49-F238E27FC236}">
                  <a16:creationId xmlns:a16="http://schemas.microsoft.com/office/drawing/2014/main" id="{330E5C44-A289-472E-91D2-AE3916476DE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25" y="270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2" name="Rectangle 941">
              <a:extLst>
                <a:ext uri="{FF2B5EF4-FFF2-40B4-BE49-F238E27FC236}">
                  <a16:creationId xmlns:a16="http://schemas.microsoft.com/office/drawing/2014/main" id="{42EABA2C-54D5-4825-98E0-C00379B214D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86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3" name="Rectangle 942">
              <a:extLst>
                <a:ext uri="{FF2B5EF4-FFF2-40B4-BE49-F238E27FC236}">
                  <a16:creationId xmlns:a16="http://schemas.microsoft.com/office/drawing/2014/main" id="{249EE19C-605C-4B32-B9FA-C029CFC99FC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4" name="Line 943">
              <a:extLst>
                <a:ext uri="{FF2B5EF4-FFF2-40B4-BE49-F238E27FC236}">
                  <a16:creationId xmlns:a16="http://schemas.microsoft.com/office/drawing/2014/main" id="{492B047C-B637-4689-9926-F1B3111D2F4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5" name="Line 944">
              <a:extLst>
                <a:ext uri="{FF2B5EF4-FFF2-40B4-BE49-F238E27FC236}">
                  <a16:creationId xmlns:a16="http://schemas.microsoft.com/office/drawing/2014/main" id="{28BCBA8F-E7B5-4984-837E-A62464A7E42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6" name="Rectangle 945">
              <a:extLst>
                <a:ext uri="{FF2B5EF4-FFF2-40B4-BE49-F238E27FC236}">
                  <a16:creationId xmlns:a16="http://schemas.microsoft.com/office/drawing/2014/main" id="{BBBD0DD4-1A2E-4749-8DFB-5B40D66466F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77" name="Line 946">
              <a:extLst>
                <a:ext uri="{FF2B5EF4-FFF2-40B4-BE49-F238E27FC236}">
                  <a16:creationId xmlns:a16="http://schemas.microsoft.com/office/drawing/2014/main" id="{5750197E-D5AA-4661-9D50-A2ACF707F31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8" name="Line 947">
              <a:extLst>
                <a:ext uri="{FF2B5EF4-FFF2-40B4-BE49-F238E27FC236}">
                  <a16:creationId xmlns:a16="http://schemas.microsoft.com/office/drawing/2014/main" id="{32BF802F-016A-4C48-8744-BBB6AEE6677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79" name="Rectangle 948">
              <a:extLst>
                <a:ext uri="{FF2B5EF4-FFF2-40B4-BE49-F238E27FC236}">
                  <a16:creationId xmlns:a16="http://schemas.microsoft.com/office/drawing/2014/main" id="{D5CB700F-8206-476D-AC3F-C7B6DD2947D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0" name="Line 949">
              <a:extLst>
                <a:ext uri="{FF2B5EF4-FFF2-40B4-BE49-F238E27FC236}">
                  <a16:creationId xmlns:a16="http://schemas.microsoft.com/office/drawing/2014/main" id="{6447B888-B35B-4D9A-A106-6EF9712C388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1" name="Rectangle 950">
              <a:extLst>
                <a:ext uri="{FF2B5EF4-FFF2-40B4-BE49-F238E27FC236}">
                  <a16:creationId xmlns:a16="http://schemas.microsoft.com/office/drawing/2014/main" id="{82A28F9F-F563-470C-9B0B-E9382607A0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2" name="Line 951">
              <a:extLst>
                <a:ext uri="{FF2B5EF4-FFF2-40B4-BE49-F238E27FC236}">
                  <a16:creationId xmlns:a16="http://schemas.microsoft.com/office/drawing/2014/main" id="{E572BC74-52C5-4F09-863E-2009CEB966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3" name="Line 952">
              <a:extLst>
                <a:ext uri="{FF2B5EF4-FFF2-40B4-BE49-F238E27FC236}">
                  <a16:creationId xmlns:a16="http://schemas.microsoft.com/office/drawing/2014/main" id="{18BECEE4-7597-4BCE-A8DD-C1A23C87E18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4" name="Rectangle 953">
              <a:extLst>
                <a:ext uri="{FF2B5EF4-FFF2-40B4-BE49-F238E27FC236}">
                  <a16:creationId xmlns:a16="http://schemas.microsoft.com/office/drawing/2014/main" id="{CFC1A46F-3EF2-4C50-B723-C3597E79116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5" name="Line 954">
              <a:extLst>
                <a:ext uri="{FF2B5EF4-FFF2-40B4-BE49-F238E27FC236}">
                  <a16:creationId xmlns:a16="http://schemas.microsoft.com/office/drawing/2014/main" id="{EB331338-55FD-4B9D-9EC9-8D1F20B4CDE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6" name="Rectangle 955">
              <a:extLst>
                <a:ext uri="{FF2B5EF4-FFF2-40B4-BE49-F238E27FC236}">
                  <a16:creationId xmlns:a16="http://schemas.microsoft.com/office/drawing/2014/main" id="{DC117954-A3EE-4B0C-BF9D-5ABECC06F07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67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87" name="Line 956">
              <a:extLst>
                <a:ext uri="{FF2B5EF4-FFF2-40B4-BE49-F238E27FC236}">
                  <a16:creationId xmlns:a16="http://schemas.microsoft.com/office/drawing/2014/main" id="{A3F98848-D618-434B-9C97-B1EDC8AAB0B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6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8" name="Line 957">
              <a:extLst>
                <a:ext uri="{FF2B5EF4-FFF2-40B4-BE49-F238E27FC236}">
                  <a16:creationId xmlns:a16="http://schemas.microsoft.com/office/drawing/2014/main" id="{2D238CA6-46CC-4BDC-A36B-56A1D5B3B72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89" name="Rectangle 958">
              <a:extLst>
                <a:ext uri="{FF2B5EF4-FFF2-40B4-BE49-F238E27FC236}">
                  <a16:creationId xmlns:a16="http://schemas.microsoft.com/office/drawing/2014/main" id="{2918DD3F-CB35-4EB0-B587-64AD652000D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267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0" name="Line 959">
              <a:extLst>
                <a:ext uri="{FF2B5EF4-FFF2-40B4-BE49-F238E27FC236}">
                  <a16:creationId xmlns:a16="http://schemas.microsoft.com/office/drawing/2014/main" id="{E358035A-9CFE-4859-A216-AD49554B65A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267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1" name="Rectangle 960">
              <a:extLst>
                <a:ext uri="{FF2B5EF4-FFF2-40B4-BE49-F238E27FC236}">
                  <a16:creationId xmlns:a16="http://schemas.microsoft.com/office/drawing/2014/main" id="{91400A59-E1D6-4E40-AB80-F625584295A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2" name="Line 961">
              <a:extLst>
                <a:ext uri="{FF2B5EF4-FFF2-40B4-BE49-F238E27FC236}">
                  <a16:creationId xmlns:a16="http://schemas.microsoft.com/office/drawing/2014/main" id="{A194F248-B7AE-4F4E-995C-F164AB43C23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3" name="Line 962">
              <a:extLst>
                <a:ext uri="{FF2B5EF4-FFF2-40B4-BE49-F238E27FC236}">
                  <a16:creationId xmlns:a16="http://schemas.microsoft.com/office/drawing/2014/main" id="{C679D9D3-142F-4BE7-89A0-3F7C0F2F891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4" name="Rectangle 963">
              <a:extLst>
                <a:ext uri="{FF2B5EF4-FFF2-40B4-BE49-F238E27FC236}">
                  <a16:creationId xmlns:a16="http://schemas.microsoft.com/office/drawing/2014/main" id="{D9F7BE4A-7838-4B1E-A937-E9F67BFC8F0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5" name="Line 964">
              <a:extLst>
                <a:ext uri="{FF2B5EF4-FFF2-40B4-BE49-F238E27FC236}">
                  <a16:creationId xmlns:a16="http://schemas.microsoft.com/office/drawing/2014/main" id="{A5252B62-AC6A-43A5-AA80-19EA2B9B9FC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6" name="Line 965">
              <a:extLst>
                <a:ext uri="{FF2B5EF4-FFF2-40B4-BE49-F238E27FC236}">
                  <a16:creationId xmlns:a16="http://schemas.microsoft.com/office/drawing/2014/main" id="{3937CF62-05B8-42C5-AC41-05337BC019C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7" name="Rectangle 966">
              <a:extLst>
                <a:ext uri="{FF2B5EF4-FFF2-40B4-BE49-F238E27FC236}">
                  <a16:creationId xmlns:a16="http://schemas.microsoft.com/office/drawing/2014/main" id="{C8ED5C76-AB97-40E5-ADDD-EE64456BF90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98" name="Line 967">
              <a:extLst>
                <a:ext uri="{FF2B5EF4-FFF2-40B4-BE49-F238E27FC236}">
                  <a16:creationId xmlns:a16="http://schemas.microsoft.com/office/drawing/2014/main" id="{BB78AE4E-BBDE-459D-B611-A03CF8C8312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299" name="Rectangle 968">
              <a:extLst>
                <a:ext uri="{FF2B5EF4-FFF2-40B4-BE49-F238E27FC236}">
                  <a16:creationId xmlns:a16="http://schemas.microsoft.com/office/drawing/2014/main" id="{69A57346-077A-47BF-9A9D-297E38BA04A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0" name="Line 969">
              <a:extLst>
                <a:ext uri="{FF2B5EF4-FFF2-40B4-BE49-F238E27FC236}">
                  <a16:creationId xmlns:a16="http://schemas.microsoft.com/office/drawing/2014/main" id="{704E65AD-F8D7-4C1D-91A6-554FDC5E3CE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1" name="Rectangle 970">
              <a:extLst>
                <a:ext uri="{FF2B5EF4-FFF2-40B4-BE49-F238E27FC236}">
                  <a16:creationId xmlns:a16="http://schemas.microsoft.com/office/drawing/2014/main" id="{313E6CEC-569B-424D-809F-0250E2173AF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68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2" name="Line 971">
              <a:extLst>
                <a:ext uri="{FF2B5EF4-FFF2-40B4-BE49-F238E27FC236}">
                  <a16:creationId xmlns:a16="http://schemas.microsoft.com/office/drawing/2014/main" id="{533260C2-CA0A-4393-842E-1D6196347C7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3" name="Rectangle 972">
              <a:extLst>
                <a:ext uri="{FF2B5EF4-FFF2-40B4-BE49-F238E27FC236}">
                  <a16:creationId xmlns:a16="http://schemas.microsoft.com/office/drawing/2014/main" id="{B97FCE45-3FC4-403E-A5F7-430E6C8B630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4" name="Line 973">
              <a:extLst>
                <a:ext uri="{FF2B5EF4-FFF2-40B4-BE49-F238E27FC236}">
                  <a16:creationId xmlns:a16="http://schemas.microsoft.com/office/drawing/2014/main" id="{50A99A7E-31A4-45E2-93B4-A3FD442DB8F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05" name="Rectangle 974">
              <a:extLst>
                <a:ext uri="{FF2B5EF4-FFF2-40B4-BE49-F238E27FC236}">
                  <a16:creationId xmlns:a16="http://schemas.microsoft.com/office/drawing/2014/main" id="{A809C4EE-CE9D-4EAF-A1E6-FAB59104CFB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68" y="282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6" name="Rectangle 975">
              <a:extLst>
                <a:ext uri="{FF2B5EF4-FFF2-40B4-BE49-F238E27FC236}">
                  <a16:creationId xmlns:a16="http://schemas.microsoft.com/office/drawing/2014/main" id="{384E60F8-431A-4E44-8BA3-A7D0B75D595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7" name="Rectangle 976">
              <a:extLst>
                <a:ext uri="{FF2B5EF4-FFF2-40B4-BE49-F238E27FC236}">
                  <a16:creationId xmlns:a16="http://schemas.microsoft.com/office/drawing/2014/main" id="{8A9E1ECF-1A9A-44A3-8744-CD53B52CD4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2" y="282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8" name="Rectangle 977">
              <a:extLst>
                <a:ext uri="{FF2B5EF4-FFF2-40B4-BE49-F238E27FC236}">
                  <a16:creationId xmlns:a16="http://schemas.microsoft.com/office/drawing/2014/main" id="{2C882CB5-BA02-4364-9BA2-91AA6C88F21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09" name="Rectangle 978">
              <a:extLst>
                <a:ext uri="{FF2B5EF4-FFF2-40B4-BE49-F238E27FC236}">
                  <a16:creationId xmlns:a16="http://schemas.microsoft.com/office/drawing/2014/main" id="{410F783A-92AE-40AB-84A6-045868AF2A7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2" y="282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0" name="Rectangle 979">
              <a:extLst>
                <a:ext uri="{FF2B5EF4-FFF2-40B4-BE49-F238E27FC236}">
                  <a16:creationId xmlns:a16="http://schemas.microsoft.com/office/drawing/2014/main" id="{8B7BEEDB-256F-4F9C-8D1A-9B3805162FE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9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1" name="Rectangle 980">
              <a:extLst>
                <a:ext uri="{FF2B5EF4-FFF2-40B4-BE49-F238E27FC236}">
                  <a16:creationId xmlns:a16="http://schemas.microsoft.com/office/drawing/2014/main" id="{BDB4DD68-A0D6-4078-B9CA-BE479E8DF6A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2" name="Line 981">
              <a:extLst>
                <a:ext uri="{FF2B5EF4-FFF2-40B4-BE49-F238E27FC236}">
                  <a16:creationId xmlns:a16="http://schemas.microsoft.com/office/drawing/2014/main" id="{62C8BDAA-9494-4765-873C-E04823E748F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3" name="Line 982">
              <a:extLst>
                <a:ext uri="{FF2B5EF4-FFF2-40B4-BE49-F238E27FC236}">
                  <a16:creationId xmlns:a16="http://schemas.microsoft.com/office/drawing/2014/main" id="{4D4D022F-1EB4-4A78-B093-444C4EA5D2B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4" name="Rectangle 983">
              <a:extLst>
                <a:ext uri="{FF2B5EF4-FFF2-40B4-BE49-F238E27FC236}">
                  <a16:creationId xmlns:a16="http://schemas.microsoft.com/office/drawing/2014/main" id="{AF7CAE6E-6342-4D5B-8437-3F329D10868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5" name="Line 984">
              <a:extLst>
                <a:ext uri="{FF2B5EF4-FFF2-40B4-BE49-F238E27FC236}">
                  <a16:creationId xmlns:a16="http://schemas.microsoft.com/office/drawing/2014/main" id="{6A5F1DD3-BC42-4393-BF07-0CFD78C009B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6" name="Rectangle 985">
              <a:extLst>
                <a:ext uri="{FF2B5EF4-FFF2-40B4-BE49-F238E27FC236}">
                  <a16:creationId xmlns:a16="http://schemas.microsoft.com/office/drawing/2014/main" id="{ACFA9A1A-4E51-4CC7-A406-DFB8BE8A012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17" name="Line 986">
              <a:extLst>
                <a:ext uri="{FF2B5EF4-FFF2-40B4-BE49-F238E27FC236}">
                  <a16:creationId xmlns:a16="http://schemas.microsoft.com/office/drawing/2014/main" id="{0D9FE88A-B46D-4B9A-A773-1BD5953BFD3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8" name="Line 987">
              <a:extLst>
                <a:ext uri="{FF2B5EF4-FFF2-40B4-BE49-F238E27FC236}">
                  <a16:creationId xmlns:a16="http://schemas.microsoft.com/office/drawing/2014/main" id="{F488E2A5-3291-4BE3-804D-873CD6AED4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19" name="Rectangle 988">
              <a:extLst>
                <a:ext uri="{FF2B5EF4-FFF2-40B4-BE49-F238E27FC236}">
                  <a16:creationId xmlns:a16="http://schemas.microsoft.com/office/drawing/2014/main" id="{F0FAE7D4-F215-464B-9238-F45ECB058AF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0" name="Line 989">
              <a:extLst>
                <a:ext uri="{FF2B5EF4-FFF2-40B4-BE49-F238E27FC236}">
                  <a16:creationId xmlns:a16="http://schemas.microsoft.com/office/drawing/2014/main" id="{DD86BCD5-B03A-4E2F-AEEE-EFDB6D22954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1" name="Rectangle 990">
              <a:extLst>
                <a:ext uri="{FF2B5EF4-FFF2-40B4-BE49-F238E27FC236}">
                  <a16:creationId xmlns:a16="http://schemas.microsoft.com/office/drawing/2014/main" id="{7E20BE49-D308-4CA6-AF6C-AF5C9DA2846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80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2" name="Line 991">
              <a:extLst>
                <a:ext uri="{FF2B5EF4-FFF2-40B4-BE49-F238E27FC236}">
                  <a16:creationId xmlns:a16="http://schemas.microsoft.com/office/drawing/2014/main" id="{AD1B6578-0929-45A7-A12D-ADA3DCC60AF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8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3" name="Line 992">
              <a:extLst>
                <a:ext uri="{FF2B5EF4-FFF2-40B4-BE49-F238E27FC236}">
                  <a16:creationId xmlns:a16="http://schemas.microsoft.com/office/drawing/2014/main" id="{EC7C4FD6-0906-4DB9-9508-09B42F7218E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4" name="Rectangle 993">
              <a:extLst>
                <a:ext uri="{FF2B5EF4-FFF2-40B4-BE49-F238E27FC236}">
                  <a16:creationId xmlns:a16="http://schemas.microsoft.com/office/drawing/2014/main" id="{05EF1EDE-ECDD-4F19-80C5-54175A1E04F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280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5" name="Line 994">
              <a:extLst>
                <a:ext uri="{FF2B5EF4-FFF2-40B4-BE49-F238E27FC236}">
                  <a16:creationId xmlns:a16="http://schemas.microsoft.com/office/drawing/2014/main" id="{3DDE9EFF-4D13-46E4-8D0F-1F946411487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280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6" name="Rectangle 995">
              <a:extLst>
                <a:ext uri="{FF2B5EF4-FFF2-40B4-BE49-F238E27FC236}">
                  <a16:creationId xmlns:a16="http://schemas.microsoft.com/office/drawing/2014/main" id="{E870008E-D398-4B4C-9BD3-B5B6B96151A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27" name="Line 996">
              <a:extLst>
                <a:ext uri="{FF2B5EF4-FFF2-40B4-BE49-F238E27FC236}">
                  <a16:creationId xmlns:a16="http://schemas.microsoft.com/office/drawing/2014/main" id="{20851408-B2E5-4529-A65B-4492A428B9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8" name="Line 997">
              <a:extLst>
                <a:ext uri="{FF2B5EF4-FFF2-40B4-BE49-F238E27FC236}">
                  <a16:creationId xmlns:a16="http://schemas.microsoft.com/office/drawing/2014/main" id="{23446A75-39F7-4D5F-8DCC-B1C8A3AEA23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29" name="Rectangle 998">
              <a:extLst>
                <a:ext uri="{FF2B5EF4-FFF2-40B4-BE49-F238E27FC236}">
                  <a16:creationId xmlns:a16="http://schemas.microsoft.com/office/drawing/2014/main" id="{E1B277AA-B836-4570-9E12-1AEB319E4AF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0" name="Line 999">
              <a:extLst>
                <a:ext uri="{FF2B5EF4-FFF2-40B4-BE49-F238E27FC236}">
                  <a16:creationId xmlns:a16="http://schemas.microsoft.com/office/drawing/2014/main" id="{E4CF5D7C-8768-4EEB-965F-3B3020A9A42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1" name="Rectangle 1000">
              <a:extLst>
                <a:ext uri="{FF2B5EF4-FFF2-40B4-BE49-F238E27FC236}">
                  <a16:creationId xmlns:a16="http://schemas.microsoft.com/office/drawing/2014/main" id="{7D63CF93-ECDE-40C4-A84F-69AB79C7EEA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2" name="Line 1001">
              <a:extLst>
                <a:ext uri="{FF2B5EF4-FFF2-40B4-BE49-F238E27FC236}">
                  <a16:creationId xmlns:a16="http://schemas.microsoft.com/office/drawing/2014/main" id="{B581D82B-F421-4B03-B9FE-B5B0661F50B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3" name="Rectangle 1002">
              <a:extLst>
                <a:ext uri="{FF2B5EF4-FFF2-40B4-BE49-F238E27FC236}">
                  <a16:creationId xmlns:a16="http://schemas.microsoft.com/office/drawing/2014/main" id="{18EA78F1-16EC-4815-8CC2-F31F122004D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80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4" name="Line 1003">
              <a:extLst>
                <a:ext uri="{FF2B5EF4-FFF2-40B4-BE49-F238E27FC236}">
                  <a16:creationId xmlns:a16="http://schemas.microsoft.com/office/drawing/2014/main" id="{4766A8E0-6E82-44DF-8963-39E777FFB6D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5" name="Rectangle 1004">
              <a:extLst>
                <a:ext uri="{FF2B5EF4-FFF2-40B4-BE49-F238E27FC236}">
                  <a16:creationId xmlns:a16="http://schemas.microsoft.com/office/drawing/2014/main" id="{9C80DEF3-F9B4-4019-A806-C2A04BAACA7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6" name="Line 1005">
              <a:extLst>
                <a:ext uri="{FF2B5EF4-FFF2-40B4-BE49-F238E27FC236}">
                  <a16:creationId xmlns:a16="http://schemas.microsoft.com/office/drawing/2014/main" id="{FBCF63AF-D210-40EA-8AFF-A0B25D29654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37" name="Rectangle 1006">
              <a:extLst>
                <a:ext uri="{FF2B5EF4-FFF2-40B4-BE49-F238E27FC236}">
                  <a16:creationId xmlns:a16="http://schemas.microsoft.com/office/drawing/2014/main" id="{2903AAE5-9124-4A03-9754-D031B7E23D8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72" y="295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8" name="Rectangle 1007">
              <a:extLst>
                <a:ext uri="{FF2B5EF4-FFF2-40B4-BE49-F238E27FC236}">
                  <a16:creationId xmlns:a16="http://schemas.microsoft.com/office/drawing/2014/main" id="{2D00261C-FD73-4117-AF7C-5794543ED6C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39" name="Rectangle 1008">
              <a:extLst>
                <a:ext uri="{FF2B5EF4-FFF2-40B4-BE49-F238E27FC236}">
                  <a16:creationId xmlns:a16="http://schemas.microsoft.com/office/drawing/2014/main" id="{11E8805B-2C7A-4280-8C71-A64C28DEC18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6" y="295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0" name="Rectangle 1009">
              <a:extLst>
                <a:ext uri="{FF2B5EF4-FFF2-40B4-BE49-F238E27FC236}">
                  <a16:creationId xmlns:a16="http://schemas.microsoft.com/office/drawing/2014/main" id="{C76C02D9-7204-438B-823E-0D713CB5041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1" name="Rectangle 1010">
              <a:extLst>
                <a:ext uri="{FF2B5EF4-FFF2-40B4-BE49-F238E27FC236}">
                  <a16:creationId xmlns:a16="http://schemas.microsoft.com/office/drawing/2014/main" id="{76523B75-BBA0-4D9C-A7BB-46C00F143C9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6" y="295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2" name="Rectangle 1011">
              <a:extLst>
                <a:ext uri="{FF2B5EF4-FFF2-40B4-BE49-F238E27FC236}">
                  <a16:creationId xmlns:a16="http://schemas.microsoft.com/office/drawing/2014/main" id="{92C2F5CB-1A6C-43E9-8BE6-30FD3C1BC19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6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3" name="Rectangle 1012">
              <a:extLst>
                <a:ext uri="{FF2B5EF4-FFF2-40B4-BE49-F238E27FC236}">
                  <a16:creationId xmlns:a16="http://schemas.microsoft.com/office/drawing/2014/main" id="{A30F2B5E-257B-4956-905A-AA2AABC9938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4" name="Line 1013">
              <a:extLst>
                <a:ext uri="{FF2B5EF4-FFF2-40B4-BE49-F238E27FC236}">
                  <a16:creationId xmlns:a16="http://schemas.microsoft.com/office/drawing/2014/main" id="{1E78DEEF-79F6-47D8-A4CE-43D002D0EA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5" name="Line 1014">
              <a:extLst>
                <a:ext uri="{FF2B5EF4-FFF2-40B4-BE49-F238E27FC236}">
                  <a16:creationId xmlns:a16="http://schemas.microsoft.com/office/drawing/2014/main" id="{8AF36A1D-B744-4FCF-8AEA-79DD7823926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6" name="Rectangle 1015">
              <a:extLst>
                <a:ext uri="{FF2B5EF4-FFF2-40B4-BE49-F238E27FC236}">
                  <a16:creationId xmlns:a16="http://schemas.microsoft.com/office/drawing/2014/main" id="{B941B6B8-339C-4026-93C5-38E697F8F9B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7" name="Line 1016">
              <a:extLst>
                <a:ext uri="{FF2B5EF4-FFF2-40B4-BE49-F238E27FC236}">
                  <a16:creationId xmlns:a16="http://schemas.microsoft.com/office/drawing/2014/main" id="{F1A67A8E-21CF-49CD-852A-E51374DB7E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48" name="Rectangle 1017">
              <a:extLst>
                <a:ext uri="{FF2B5EF4-FFF2-40B4-BE49-F238E27FC236}">
                  <a16:creationId xmlns:a16="http://schemas.microsoft.com/office/drawing/2014/main" id="{B2502850-06AD-4B70-AD25-6079A5DAC62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49" name="Line 1018">
              <a:extLst>
                <a:ext uri="{FF2B5EF4-FFF2-40B4-BE49-F238E27FC236}">
                  <a16:creationId xmlns:a16="http://schemas.microsoft.com/office/drawing/2014/main" id="{9016E46A-417A-48E4-84A0-5533055A43D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0" name="Line 1019">
              <a:extLst>
                <a:ext uri="{FF2B5EF4-FFF2-40B4-BE49-F238E27FC236}">
                  <a16:creationId xmlns:a16="http://schemas.microsoft.com/office/drawing/2014/main" id="{DE9F675B-38C2-45E9-8A9C-079B7B8F6B9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1" name="Rectangle 1020">
              <a:extLst>
                <a:ext uri="{FF2B5EF4-FFF2-40B4-BE49-F238E27FC236}">
                  <a16:creationId xmlns:a16="http://schemas.microsoft.com/office/drawing/2014/main" id="{CFFB8E47-6783-4033-8A71-8057F899B5C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2" name="Line 1021">
              <a:extLst>
                <a:ext uri="{FF2B5EF4-FFF2-40B4-BE49-F238E27FC236}">
                  <a16:creationId xmlns:a16="http://schemas.microsoft.com/office/drawing/2014/main" id="{4BB3D1F5-33A7-482C-AFBA-196BB089B7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3" name="Rectangle 1022">
              <a:extLst>
                <a:ext uri="{FF2B5EF4-FFF2-40B4-BE49-F238E27FC236}">
                  <a16:creationId xmlns:a16="http://schemas.microsoft.com/office/drawing/2014/main" id="{913F50EC-E6B4-4B19-BA17-4BA1E692FE1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92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4" name="Line 1023">
              <a:extLst>
                <a:ext uri="{FF2B5EF4-FFF2-40B4-BE49-F238E27FC236}">
                  <a16:creationId xmlns:a16="http://schemas.microsoft.com/office/drawing/2014/main" id="{42D59A53-94DA-44E7-924A-EE4EA1FDC2C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92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5" name="Line 1024">
              <a:extLst>
                <a:ext uri="{FF2B5EF4-FFF2-40B4-BE49-F238E27FC236}">
                  <a16:creationId xmlns:a16="http://schemas.microsoft.com/office/drawing/2014/main" id="{C5845D10-6ACB-4190-8F4C-5CB9D8560FD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6" name="Rectangle 1025">
              <a:extLst>
                <a:ext uri="{FF2B5EF4-FFF2-40B4-BE49-F238E27FC236}">
                  <a16:creationId xmlns:a16="http://schemas.microsoft.com/office/drawing/2014/main" id="{FE7EAB8D-FBBE-426A-86B1-6E0734405EF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292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7" name="Line 1026">
              <a:extLst>
                <a:ext uri="{FF2B5EF4-FFF2-40B4-BE49-F238E27FC236}">
                  <a16:creationId xmlns:a16="http://schemas.microsoft.com/office/drawing/2014/main" id="{AD417D9B-8955-4350-9DD1-41F3B869A21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292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58" name="Rectangle 1027">
              <a:extLst>
                <a:ext uri="{FF2B5EF4-FFF2-40B4-BE49-F238E27FC236}">
                  <a16:creationId xmlns:a16="http://schemas.microsoft.com/office/drawing/2014/main" id="{3BD110B9-370B-4519-B90C-1ECBBA9BE91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59" name="Line 1028">
              <a:extLst>
                <a:ext uri="{FF2B5EF4-FFF2-40B4-BE49-F238E27FC236}">
                  <a16:creationId xmlns:a16="http://schemas.microsoft.com/office/drawing/2014/main" id="{56C7B667-D4AA-4D4D-AA07-110CE196541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0" name="Line 1029">
              <a:extLst>
                <a:ext uri="{FF2B5EF4-FFF2-40B4-BE49-F238E27FC236}">
                  <a16:creationId xmlns:a16="http://schemas.microsoft.com/office/drawing/2014/main" id="{428D64F2-2174-4755-9539-80404C8281E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1" name="Rectangle 1030">
              <a:extLst>
                <a:ext uri="{FF2B5EF4-FFF2-40B4-BE49-F238E27FC236}">
                  <a16:creationId xmlns:a16="http://schemas.microsoft.com/office/drawing/2014/main" id="{15B1A327-3114-436F-9C85-3223BC32CF6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2" name="Line 1031">
              <a:extLst>
                <a:ext uri="{FF2B5EF4-FFF2-40B4-BE49-F238E27FC236}">
                  <a16:creationId xmlns:a16="http://schemas.microsoft.com/office/drawing/2014/main" id="{F4361036-90C7-4B75-887E-7C975CACE5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3" name="Rectangle 1032">
              <a:extLst>
                <a:ext uri="{FF2B5EF4-FFF2-40B4-BE49-F238E27FC236}">
                  <a16:creationId xmlns:a16="http://schemas.microsoft.com/office/drawing/2014/main" id="{54272C3B-CA96-48BF-A488-85E2346083C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4" name="Line 1033">
              <a:extLst>
                <a:ext uri="{FF2B5EF4-FFF2-40B4-BE49-F238E27FC236}">
                  <a16:creationId xmlns:a16="http://schemas.microsoft.com/office/drawing/2014/main" id="{F793D199-463B-4C1C-BE8D-539044C48A8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5" name="Line 1034">
              <a:extLst>
                <a:ext uri="{FF2B5EF4-FFF2-40B4-BE49-F238E27FC236}">
                  <a16:creationId xmlns:a16="http://schemas.microsoft.com/office/drawing/2014/main" id="{16EF11A2-7C3D-4C35-9C9C-FF309F1E113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6" name="Rectangle 1035">
              <a:extLst>
                <a:ext uri="{FF2B5EF4-FFF2-40B4-BE49-F238E27FC236}">
                  <a16:creationId xmlns:a16="http://schemas.microsoft.com/office/drawing/2014/main" id="{BEC29764-7E2B-416F-8CD8-45F98A4DDA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67" name="Line 1036">
              <a:extLst>
                <a:ext uri="{FF2B5EF4-FFF2-40B4-BE49-F238E27FC236}">
                  <a16:creationId xmlns:a16="http://schemas.microsoft.com/office/drawing/2014/main" id="{A6CC0BF7-5536-4EBA-BEEE-1BB118F46CC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8" name="Line 1037">
              <a:extLst>
                <a:ext uri="{FF2B5EF4-FFF2-40B4-BE49-F238E27FC236}">
                  <a16:creationId xmlns:a16="http://schemas.microsoft.com/office/drawing/2014/main" id="{9AFE29E0-E367-4DC0-8AFC-0B5D4E89653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69" name="Rectangle 1038">
              <a:extLst>
                <a:ext uri="{FF2B5EF4-FFF2-40B4-BE49-F238E27FC236}">
                  <a16:creationId xmlns:a16="http://schemas.microsoft.com/office/drawing/2014/main" id="{E815E32E-7105-4028-BB73-04ED67EA720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0" name="Line 1039">
              <a:extLst>
                <a:ext uri="{FF2B5EF4-FFF2-40B4-BE49-F238E27FC236}">
                  <a16:creationId xmlns:a16="http://schemas.microsoft.com/office/drawing/2014/main" id="{FA3E7BC6-C663-44BD-A870-D1C4E4D56D7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1" name="Rectangle 1040">
              <a:extLst>
                <a:ext uri="{FF2B5EF4-FFF2-40B4-BE49-F238E27FC236}">
                  <a16:creationId xmlns:a16="http://schemas.microsoft.com/office/drawing/2014/main" id="{9282A692-FC01-4B80-B831-7BA0E93A39D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2" name="Line 1041">
              <a:extLst>
                <a:ext uri="{FF2B5EF4-FFF2-40B4-BE49-F238E27FC236}">
                  <a16:creationId xmlns:a16="http://schemas.microsoft.com/office/drawing/2014/main" id="{58884CEC-2789-45B8-BB2D-4B413978335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3" name="Rectangle 1042">
              <a:extLst>
                <a:ext uri="{FF2B5EF4-FFF2-40B4-BE49-F238E27FC236}">
                  <a16:creationId xmlns:a16="http://schemas.microsoft.com/office/drawing/2014/main" id="{16E2616E-67CE-4F47-BCC4-8487F6D48AB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4" name="Line 1043">
              <a:extLst>
                <a:ext uri="{FF2B5EF4-FFF2-40B4-BE49-F238E27FC236}">
                  <a16:creationId xmlns:a16="http://schemas.microsoft.com/office/drawing/2014/main" id="{30BB1859-FBEE-4F90-8254-9DA27D05D7F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5" name="Line 1044">
              <a:extLst>
                <a:ext uri="{FF2B5EF4-FFF2-40B4-BE49-F238E27FC236}">
                  <a16:creationId xmlns:a16="http://schemas.microsoft.com/office/drawing/2014/main" id="{D3E66B8A-EE4C-4E5C-9942-DD66696FF44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6" name="Rectangle 1045">
              <a:extLst>
                <a:ext uri="{FF2B5EF4-FFF2-40B4-BE49-F238E27FC236}">
                  <a16:creationId xmlns:a16="http://schemas.microsoft.com/office/drawing/2014/main" id="{628B9964-314F-4310-8635-B624EAAF883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7" name="Line 1046">
              <a:extLst>
                <a:ext uri="{FF2B5EF4-FFF2-40B4-BE49-F238E27FC236}">
                  <a16:creationId xmlns:a16="http://schemas.microsoft.com/office/drawing/2014/main" id="{7A39C6AE-D79A-4B4F-A35C-6C74F571B92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78" name="Rectangle 1047">
              <a:extLst>
                <a:ext uri="{FF2B5EF4-FFF2-40B4-BE49-F238E27FC236}">
                  <a16:creationId xmlns:a16="http://schemas.microsoft.com/office/drawing/2014/main" id="{25721559-288C-4295-B184-9197F71B2E6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292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79" name="Line 1048">
              <a:extLst>
                <a:ext uri="{FF2B5EF4-FFF2-40B4-BE49-F238E27FC236}">
                  <a16:creationId xmlns:a16="http://schemas.microsoft.com/office/drawing/2014/main" id="{0C3222BA-98D3-4B28-A1C2-C146EF772D8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0" name="Rectangle 1049">
              <a:extLst>
                <a:ext uri="{FF2B5EF4-FFF2-40B4-BE49-F238E27FC236}">
                  <a16:creationId xmlns:a16="http://schemas.microsoft.com/office/drawing/2014/main" id="{5C600705-80A2-4162-864B-87C0840E8CC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051"/>
              <a:ext cx="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1" name="Line 1050">
              <a:extLst>
                <a:ext uri="{FF2B5EF4-FFF2-40B4-BE49-F238E27FC236}">
                  <a16:creationId xmlns:a16="http://schemas.microsoft.com/office/drawing/2014/main" id="{A68ADC41-B933-43AF-BE8D-C7A1E8FF67A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2" name="Line 1051">
              <a:extLst>
                <a:ext uri="{FF2B5EF4-FFF2-40B4-BE49-F238E27FC236}">
                  <a16:creationId xmlns:a16="http://schemas.microsoft.com/office/drawing/2014/main" id="{D0B86BF0-F9DB-4DEE-91FE-3F3B786D103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3" name="Rectangle 1052">
              <a:extLst>
                <a:ext uri="{FF2B5EF4-FFF2-40B4-BE49-F238E27FC236}">
                  <a16:creationId xmlns:a16="http://schemas.microsoft.com/office/drawing/2014/main" id="{B1B5B414-CE26-4487-9345-BFCD8B5AA2D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051"/>
              <a:ext cx="18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4" name="Line 1053">
              <a:extLst>
                <a:ext uri="{FF2B5EF4-FFF2-40B4-BE49-F238E27FC236}">
                  <a16:creationId xmlns:a16="http://schemas.microsoft.com/office/drawing/2014/main" id="{04C33DE8-3353-44F2-A10E-DE1A8872964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05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5" name="Rectangle 1054">
              <a:extLst>
                <a:ext uri="{FF2B5EF4-FFF2-40B4-BE49-F238E27FC236}">
                  <a16:creationId xmlns:a16="http://schemas.microsoft.com/office/drawing/2014/main" id="{7C1ED7F7-B15B-4198-814D-8F9C5C96408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6" name="Line 1055">
              <a:extLst>
                <a:ext uri="{FF2B5EF4-FFF2-40B4-BE49-F238E27FC236}">
                  <a16:creationId xmlns:a16="http://schemas.microsoft.com/office/drawing/2014/main" id="{3821216A-BE5E-45AD-A46F-4EDB36E7BA1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7" name="Rectangle 1056">
              <a:extLst>
                <a:ext uri="{FF2B5EF4-FFF2-40B4-BE49-F238E27FC236}">
                  <a16:creationId xmlns:a16="http://schemas.microsoft.com/office/drawing/2014/main" id="{E689A66A-ADEF-484D-A44C-52D839DA0D5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88" name="Line 1057">
              <a:extLst>
                <a:ext uri="{FF2B5EF4-FFF2-40B4-BE49-F238E27FC236}">
                  <a16:creationId xmlns:a16="http://schemas.microsoft.com/office/drawing/2014/main" id="{DEE751DE-8447-4652-A171-97D3A31BD1E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89" name="Line 1058">
              <a:extLst>
                <a:ext uri="{FF2B5EF4-FFF2-40B4-BE49-F238E27FC236}">
                  <a16:creationId xmlns:a16="http://schemas.microsoft.com/office/drawing/2014/main" id="{C3F17C94-9446-4701-AF3B-766BCDF4CC5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0" name="Rectangle 1059">
              <a:extLst>
                <a:ext uri="{FF2B5EF4-FFF2-40B4-BE49-F238E27FC236}">
                  <a16:creationId xmlns:a16="http://schemas.microsoft.com/office/drawing/2014/main" id="{D59F8E64-C520-4D82-86E4-E7922371CE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1" name="Line 1060">
              <a:extLst>
                <a:ext uri="{FF2B5EF4-FFF2-40B4-BE49-F238E27FC236}">
                  <a16:creationId xmlns:a16="http://schemas.microsoft.com/office/drawing/2014/main" id="{6C2B93A5-4F15-4D50-B438-C0F233D1ED7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2" name="Line 1061">
              <a:extLst>
                <a:ext uri="{FF2B5EF4-FFF2-40B4-BE49-F238E27FC236}">
                  <a16:creationId xmlns:a16="http://schemas.microsoft.com/office/drawing/2014/main" id="{09F4FD1E-963F-4134-8CCE-363DF9170A2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393" name="Rectangle 1062">
              <a:extLst>
                <a:ext uri="{FF2B5EF4-FFF2-40B4-BE49-F238E27FC236}">
                  <a16:creationId xmlns:a16="http://schemas.microsoft.com/office/drawing/2014/main" id="{8B5577C2-9159-497B-936A-3B130154105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1" y="305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394" name="Group 1065">
              <a:extLst>
                <a:ext uri="{FF2B5EF4-FFF2-40B4-BE49-F238E27FC236}">
                  <a16:creationId xmlns:a16="http://schemas.microsoft.com/office/drawing/2014/main" id="{D537D980-F9FC-4D36-838C-7CFBFB814C5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99" y="3168"/>
              <a:ext cx="547" cy="374"/>
              <a:chOff x="2199" y="3168"/>
              <a:chExt cx="547" cy="374"/>
            </a:xfrm>
          </p:grpSpPr>
          <p:sp>
            <p:nvSpPr>
              <p:cNvPr id="666" name="Rectangle 1063">
                <a:extLst>
                  <a:ext uri="{FF2B5EF4-FFF2-40B4-BE49-F238E27FC236}">
                    <a16:creationId xmlns:a16="http://schemas.microsoft.com/office/drawing/2014/main" id="{6D9D3CC7-9DAA-4849-9CF0-7614007CC385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16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67" name="Rectangle 1064">
                <a:extLst>
                  <a:ext uri="{FF2B5EF4-FFF2-40B4-BE49-F238E27FC236}">
                    <a16:creationId xmlns:a16="http://schemas.microsoft.com/office/drawing/2014/main" id="{D63944F0-2504-4141-AFF4-353F6E305751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16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5" name="Rectangle 1066">
              <a:extLst>
                <a:ext uri="{FF2B5EF4-FFF2-40B4-BE49-F238E27FC236}">
                  <a16:creationId xmlns:a16="http://schemas.microsoft.com/office/drawing/2014/main" id="{B19313E1-8BF5-4D8C-B1C8-78256870085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6" name="Rectangle 1067">
              <a:extLst>
                <a:ext uri="{FF2B5EF4-FFF2-40B4-BE49-F238E27FC236}">
                  <a16:creationId xmlns:a16="http://schemas.microsoft.com/office/drawing/2014/main" id="{C20D7112-2CE8-4F06-88E7-E73D5A1D7E9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56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7" name="Rectangle 1068">
              <a:extLst>
                <a:ext uri="{FF2B5EF4-FFF2-40B4-BE49-F238E27FC236}">
                  <a16:creationId xmlns:a16="http://schemas.microsoft.com/office/drawing/2014/main" id="{241C4611-B509-4F51-8E18-E074223C7A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8" name="Rectangle 1069">
              <a:extLst>
                <a:ext uri="{FF2B5EF4-FFF2-40B4-BE49-F238E27FC236}">
                  <a16:creationId xmlns:a16="http://schemas.microsoft.com/office/drawing/2014/main" id="{BCDB749F-B41B-4A18-ABFC-8DB7711318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25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" name="Rectangle 1070">
              <a:extLst>
                <a:ext uri="{FF2B5EF4-FFF2-40B4-BE49-F238E27FC236}">
                  <a16:creationId xmlns:a16="http://schemas.microsoft.com/office/drawing/2014/main" id="{143747C6-0FC7-4421-B750-5548B408576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86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0" name="Rectangle 1071">
              <a:extLst>
                <a:ext uri="{FF2B5EF4-FFF2-40B4-BE49-F238E27FC236}">
                  <a16:creationId xmlns:a16="http://schemas.microsoft.com/office/drawing/2014/main" id="{0981C2DE-B0D9-4D00-95C3-D4E9FC1925A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1" name="Line 1072">
              <a:extLst>
                <a:ext uri="{FF2B5EF4-FFF2-40B4-BE49-F238E27FC236}">
                  <a16:creationId xmlns:a16="http://schemas.microsoft.com/office/drawing/2014/main" id="{CC3B81F0-33CA-4685-835C-26E1428DDFE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2" name="Line 1073">
              <a:extLst>
                <a:ext uri="{FF2B5EF4-FFF2-40B4-BE49-F238E27FC236}">
                  <a16:creationId xmlns:a16="http://schemas.microsoft.com/office/drawing/2014/main" id="{1AA999C2-FFCA-4816-A818-C54637EE5EC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3" name="Rectangle 1074">
              <a:extLst>
                <a:ext uri="{FF2B5EF4-FFF2-40B4-BE49-F238E27FC236}">
                  <a16:creationId xmlns:a16="http://schemas.microsoft.com/office/drawing/2014/main" id="{1B97B5E0-B7EC-455A-85BE-175748BBFBA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4" name="Line 1075">
              <a:extLst>
                <a:ext uri="{FF2B5EF4-FFF2-40B4-BE49-F238E27FC236}">
                  <a16:creationId xmlns:a16="http://schemas.microsoft.com/office/drawing/2014/main" id="{3BD2FF37-8B2D-4779-84E2-888E8AA617E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5" name="Line 1076">
              <a:extLst>
                <a:ext uri="{FF2B5EF4-FFF2-40B4-BE49-F238E27FC236}">
                  <a16:creationId xmlns:a16="http://schemas.microsoft.com/office/drawing/2014/main" id="{8110A83A-B692-4621-9D51-011EE926B4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6" name="Rectangle 1077">
              <a:extLst>
                <a:ext uri="{FF2B5EF4-FFF2-40B4-BE49-F238E27FC236}">
                  <a16:creationId xmlns:a16="http://schemas.microsoft.com/office/drawing/2014/main" id="{994F044D-D232-4236-B642-E6BFAC28EE7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7" name="Line 1078">
              <a:extLst>
                <a:ext uri="{FF2B5EF4-FFF2-40B4-BE49-F238E27FC236}">
                  <a16:creationId xmlns:a16="http://schemas.microsoft.com/office/drawing/2014/main" id="{202CE684-ACD9-42E1-8851-C1ED036022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08" name="Rectangle 1079">
              <a:extLst>
                <a:ext uri="{FF2B5EF4-FFF2-40B4-BE49-F238E27FC236}">
                  <a16:creationId xmlns:a16="http://schemas.microsoft.com/office/drawing/2014/main" id="{B2D4F3D9-0ECE-46D2-A3E1-10363E5EDA9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09" name="Line 1080">
              <a:extLst>
                <a:ext uri="{FF2B5EF4-FFF2-40B4-BE49-F238E27FC236}">
                  <a16:creationId xmlns:a16="http://schemas.microsoft.com/office/drawing/2014/main" id="{AF863713-05E9-40A7-AD02-1AD5C52A18A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0" name="Line 1081">
              <a:extLst>
                <a:ext uri="{FF2B5EF4-FFF2-40B4-BE49-F238E27FC236}">
                  <a16:creationId xmlns:a16="http://schemas.microsoft.com/office/drawing/2014/main" id="{B065CAC4-0053-462C-94B2-743F780CF00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1" name="Rectangle 1082">
              <a:extLst>
                <a:ext uri="{FF2B5EF4-FFF2-40B4-BE49-F238E27FC236}">
                  <a16:creationId xmlns:a16="http://schemas.microsoft.com/office/drawing/2014/main" id="{4CAA143A-CFEC-4682-8B4E-BF7618F91A9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2" name="Line 1083">
              <a:extLst>
                <a:ext uri="{FF2B5EF4-FFF2-40B4-BE49-F238E27FC236}">
                  <a16:creationId xmlns:a16="http://schemas.microsoft.com/office/drawing/2014/main" id="{98DA455A-F8C9-4CBF-A21A-3F2EA0055F8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3" name="Rectangle 1084">
              <a:extLst>
                <a:ext uri="{FF2B5EF4-FFF2-40B4-BE49-F238E27FC236}">
                  <a16:creationId xmlns:a16="http://schemas.microsoft.com/office/drawing/2014/main" id="{22CBF9A1-D8B1-48BA-BE6D-C6127924DC4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4" name="Line 1085">
              <a:extLst>
                <a:ext uri="{FF2B5EF4-FFF2-40B4-BE49-F238E27FC236}">
                  <a16:creationId xmlns:a16="http://schemas.microsoft.com/office/drawing/2014/main" id="{99B46738-E00D-4F86-B14B-8FD3AA02F71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5" name="Line 1086">
              <a:extLst>
                <a:ext uri="{FF2B5EF4-FFF2-40B4-BE49-F238E27FC236}">
                  <a16:creationId xmlns:a16="http://schemas.microsoft.com/office/drawing/2014/main" id="{32076361-88BB-4882-A30F-AEF896EF7D3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6" name="Rectangle 1087">
              <a:extLst>
                <a:ext uri="{FF2B5EF4-FFF2-40B4-BE49-F238E27FC236}">
                  <a16:creationId xmlns:a16="http://schemas.microsoft.com/office/drawing/2014/main" id="{16A54B98-CF5B-4590-9C24-8771AEFDAEC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16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7" name="Line 1088">
              <a:extLst>
                <a:ext uri="{FF2B5EF4-FFF2-40B4-BE49-F238E27FC236}">
                  <a16:creationId xmlns:a16="http://schemas.microsoft.com/office/drawing/2014/main" id="{3B742EF5-9EBD-457A-9E70-6D7792F9A5A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16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18" name="Rectangle 1089">
              <a:extLst>
                <a:ext uri="{FF2B5EF4-FFF2-40B4-BE49-F238E27FC236}">
                  <a16:creationId xmlns:a16="http://schemas.microsoft.com/office/drawing/2014/main" id="{E2209F8F-0CED-466D-84DE-1046A3CA107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19" name="Line 1090">
              <a:extLst>
                <a:ext uri="{FF2B5EF4-FFF2-40B4-BE49-F238E27FC236}">
                  <a16:creationId xmlns:a16="http://schemas.microsoft.com/office/drawing/2014/main" id="{C4A809A7-B515-420F-B065-B72AA6A91B8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0" name="Line 1091">
              <a:extLst>
                <a:ext uri="{FF2B5EF4-FFF2-40B4-BE49-F238E27FC236}">
                  <a16:creationId xmlns:a16="http://schemas.microsoft.com/office/drawing/2014/main" id="{BA67589A-F746-4A46-8996-54B1E697904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1" name="Rectangle 1092">
              <a:extLst>
                <a:ext uri="{FF2B5EF4-FFF2-40B4-BE49-F238E27FC236}">
                  <a16:creationId xmlns:a16="http://schemas.microsoft.com/office/drawing/2014/main" id="{36760376-C50C-4DE9-8C8D-91BCD576FD1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2" name="Line 1093">
              <a:extLst>
                <a:ext uri="{FF2B5EF4-FFF2-40B4-BE49-F238E27FC236}">
                  <a16:creationId xmlns:a16="http://schemas.microsoft.com/office/drawing/2014/main" id="{6F816065-5237-4097-BFB7-9CF7349494B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3" name="Line 1094">
              <a:extLst>
                <a:ext uri="{FF2B5EF4-FFF2-40B4-BE49-F238E27FC236}">
                  <a16:creationId xmlns:a16="http://schemas.microsoft.com/office/drawing/2014/main" id="{CF17CBE4-3930-4B0B-95D0-283A57D5632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4" name="Rectangle 1095">
              <a:extLst>
                <a:ext uri="{FF2B5EF4-FFF2-40B4-BE49-F238E27FC236}">
                  <a16:creationId xmlns:a16="http://schemas.microsoft.com/office/drawing/2014/main" id="{C19181E6-D001-4A0A-B4A4-0831368BEFE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5" name="Line 1096">
              <a:extLst>
                <a:ext uri="{FF2B5EF4-FFF2-40B4-BE49-F238E27FC236}">
                  <a16:creationId xmlns:a16="http://schemas.microsoft.com/office/drawing/2014/main" id="{29E3A636-C63F-4B70-AAA5-34BB92505CC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6" name="Rectangle 1097">
              <a:extLst>
                <a:ext uri="{FF2B5EF4-FFF2-40B4-BE49-F238E27FC236}">
                  <a16:creationId xmlns:a16="http://schemas.microsoft.com/office/drawing/2014/main" id="{AEBEB0EA-1872-4576-856D-818E506F48C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7" name="Line 1098">
              <a:extLst>
                <a:ext uri="{FF2B5EF4-FFF2-40B4-BE49-F238E27FC236}">
                  <a16:creationId xmlns:a16="http://schemas.microsoft.com/office/drawing/2014/main" id="{87FEF1A2-00CF-4ED7-94AA-DB6E9EDB019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28" name="Rectangle 1099">
              <a:extLst>
                <a:ext uri="{FF2B5EF4-FFF2-40B4-BE49-F238E27FC236}">
                  <a16:creationId xmlns:a16="http://schemas.microsoft.com/office/drawing/2014/main" id="{40858285-6A6A-45CB-89DD-996062F0A82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29" name="Line 1100">
              <a:extLst>
                <a:ext uri="{FF2B5EF4-FFF2-40B4-BE49-F238E27FC236}">
                  <a16:creationId xmlns:a16="http://schemas.microsoft.com/office/drawing/2014/main" id="{2D5B2A61-2234-4847-95CB-ADE4B358D29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30" name="Rectangle 1101">
              <a:extLst>
                <a:ext uri="{FF2B5EF4-FFF2-40B4-BE49-F238E27FC236}">
                  <a16:creationId xmlns:a16="http://schemas.microsoft.com/office/drawing/2014/main" id="{2F15AD1D-CE1B-4CAD-9EBC-880DE700D25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1" name="Line 1102">
              <a:extLst>
                <a:ext uri="{FF2B5EF4-FFF2-40B4-BE49-F238E27FC236}">
                  <a16:creationId xmlns:a16="http://schemas.microsoft.com/office/drawing/2014/main" id="{616A9B99-F4FE-4FC0-908C-D8D6B90B264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32" name="Rectangle 1103">
              <a:extLst>
                <a:ext uri="{FF2B5EF4-FFF2-40B4-BE49-F238E27FC236}">
                  <a16:creationId xmlns:a16="http://schemas.microsoft.com/office/drawing/2014/main" id="{959F94E9-5922-4037-BEC8-87A669E9ED0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68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3" name="Rectangle 1104">
              <a:extLst>
                <a:ext uri="{FF2B5EF4-FFF2-40B4-BE49-F238E27FC236}">
                  <a16:creationId xmlns:a16="http://schemas.microsoft.com/office/drawing/2014/main" id="{5757CF9C-17F4-4880-9872-5CF29221813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4" name="Rectangle 1105">
              <a:extLst>
                <a:ext uri="{FF2B5EF4-FFF2-40B4-BE49-F238E27FC236}">
                  <a16:creationId xmlns:a16="http://schemas.microsoft.com/office/drawing/2014/main" id="{7D15F918-537C-4BF0-AA37-AD9F843117B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2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5" name="Rectangle 1106">
              <a:extLst>
                <a:ext uri="{FF2B5EF4-FFF2-40B4-BE49-F238E27FC236}">
                  <a16:creationId xmlns:a16="http://schemas.microsoft.com/office/drawing/2014/main" id="{B5CA3FB9-E3EF-4F42-B58E-64670971B63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6" name="Rectangle 1107">
              <a:extLst>
                <a:ext uri="{FF2B5EF4-FFF2-40B4-BE49-F238E27FC236}">
                  <a16:creationId xmlns:a16="http://schemas.microsoft.com/office/drawing/2014/main" id="{A7C8F3F6-B5E6-49CD-BA68-788D7F26670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2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7" name="Rectangle 1108">
              <a:extLst>
                <a:ext uri="{FF2B5EF4-FFF2-40B4-BE49-F238E27FC236}">
                  <a16:creationId xmlns:a16="http://schemas.microsoft.com/office/drawing/2014/main" id="{C294675C-B972-420E-BAF2-C51399696B1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9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8" name="Rectangle 1109">
              <a:extLst>
                <a:ext uri="{FF2B5EF4-FFF2-40B4-BE49-F238E27FC236}">
                  <a16:creationId xmlns:a16="http://schemas.microsoft.com/office/drawing/2014/main" id="{69809440-6C8F-46D2-8186-AA70B086643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39" name="Line 1110">
              <a:extLst>
                <a:ext uri="{FF2B5EF4-FFF2-40B4-BE49-F238E27FC236}">
                  <a16:creationId xmlns:a16="http://schemas.microsoft.com/office/drawing/2014/main" id="{4845AB73-D4CF-4C1B-B2F7-E6F6936CCE08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0" name="Line 1111">
              <a:extLst>
                <a:ext uri="{FF2B5EF4-FFF2-40B4-BE49-F238E27FC236}">
                  <a16:creationId xmlns:a16="http://schemas.microsoft.com/office/drawing/2014/main" id="{8EFA1F42-25C2-47E8-BCE7-EE17A7C9EB4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1" name="Rectangle 1112">
              <a:extLst>
                <a:ext uri="{FF2B5EF4-FFF2-40B4-BE49-F238E27FC236}">
                  <a16:creationId xmlns:a16="http://schemas.microsoft.com/office/drawing/2014/main" id="{75BE1FF7-64F7-4331-B6E2-F6AA503AD25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2" name="Line 1113">
              <a:extLst>
                <a:ext uri="{FF2B5EF4-FFF2-40B4-BE49-F238E27FC236}">
                  <a16:creationId xmlns:a16="http://schemas.microsoft.com/office/drawing/2014/main" id="{D80AA8A8-1F5D-449D-BF3E-25A003C6DC6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3" name="Rectangle 1114">
              <a:extLst>
                <a:ext uri="{FF2B5EF4-FFF2-40B4-BE49-F238E27FC236}">
                  <a16:creationId xmlns:a16="http://schemas.microsoft.com/office/drawing/2014/main" id="{4657B778-EA1B-410A-93A9-9F97CFECF72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4" name="Line 1115">
              <a:extLst>
                <a:ext uri="{FF2B5EF4-FFF2-40B4-BE49-F238E27FC236}">
                  <a16:creationId xmlns:a16="http://schemas.microsoft.com/office/drawing/2014/main" id="{9A9AC7C8-1A5C-44C5-B109-5770717E97D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5" name="Line 1116">
              <a:extLst>
                <a:ext uri="{FF2B5EF4-FFF2-40B4-BE49-F238E27FC236}">
                  <a16:creationId xmlns:a16="http://schemas.microsoft.com/office/drawing/2014/main" id="{BEE81700-8EFE-47AB-85B2-787C4FE68F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6" name="Rectangle 1117">
              <a:extLst>
                <a:ext uri="{FF2B5EF4-FFF2-40B4-BE49-F238E27FC236}">
                  <a16:creationId xmlns:a16="http://schemas.microsoft.com/office/drawing/2014/main" id="{72A47B95-7F34-4143-ABB6-84311AA0ECE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7" name="Line 1118">
              <a:extLst>
                <a:ext uri="{FF2B5EF4-FFF2-40B4-BE49-F238E27FC236}">
                  <a16:creationId xmlns:a16="http://schemas.microsoft.com/office/drawing/2014/main" id="{614B2407-4E69-4191-BAF6-587EE819EE3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48" name="Rectangle 1119">
              <a:extLst>
                <a:ext uri="{FF2B5EF4-FFF2-40B4-BE49-F238E27FC236}">
                  <a16:creationId xmlns:a16="http://schemas.microsoft.com/office/drawing/2014/main" id="{59E0608B-8194-43C8-9AEC-4CED033A96A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49" name="Line 1120">
              <a:extLst>
                <a:ext uri="{FF2B5EF4-FFF2-40B4-BE49-F238E27FC236}">
                  <a16:creationId xmlns:a16="http://schemas.microsoft.com/office/drawing/2014/main" id="{6FA97537-15F9-4C5F-8E41-61A995A58F2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0" name="Line 1121">
              <a:extLst>
                <a:ext uri="{FF2B5EF4-FFF2-40B4-BE49-F238E27FC236}">
                  <a16:creationId xmlns:a16="http://schemas.microsoft.com/office/drawing/2014/main" id="{23140DD5-D742-4BB8-A41D-A5C389FCC80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1" name="Rectangle 1122">
              <a:extLst>
                <a:ext uri="{FF2B5EF4-FFF2-40B4-BE49-F238E27FC236}">
                  <a16:creationId xmlns:a16="http://schemas.microsoft.com/office/drawing/2014/main" id="{694CD7AE-21B5-4A8F-9817-95702A41770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29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2" name="Line 1123">
              <a:extLst>
                <a:ext uri="{FF2B5EF4-FFF2-40B4-BE49-F238E27FC236}">
                  <a16:creationId xmlns:a16="http://schemas.microsoft.com/office/drawing/2014/main" id="{E958695C-FA62-45CE-A6F7-A6D4AF59AF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29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3" name="Rectangle 1124">
              <a:extLst>
                <a:ext uri="{FF2B5EF4-FFF2-40B4-BE49-F238E27FC236}">
                  <a16:creationId xmlns:a16="http://schemas.microsoft.com/office/drawing/2014/main" id="{955C7DF9-DC19-49D5-BFA6-C1305EC668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4" name="Line 1125">
              <a:extLst>
                <a:ext uri="{FF2B5EF4-FFF2-40B4-BE49-F238E27FC236}">
                  <a16:creationId xmlns:a16="http://schemas.microsoft.com/office/drawing/2014/main" id="{D7454068-7606-4DC7-938B-5F020D1DEC6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5" name="Line 1126">
              <a:extLst>
                <a:ext uri="{FF2B5EF4-FFF2-40B4-BE49-F238E27FC236}">
                  <a16:creationId xmlns:a16="http://schemas.microsoft.com/office/drawing/2014/main" id="{38908E12-CAAE-4CCC-9558-256FF394AD6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6" name="Rectangle 1127">
              <a:extLst>
                <a:ext uri="{FF2B5EF4-FFF2-40B4-BE49-F238E27FC236}">
                  <a16:creationId xmlns:a16="http://schemas.microsoft.com/office/drawing/2014/main" id="{0160B330-AB98-4A9B-9B12-EE2A0E9A7C2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7" name="Line 1128">
              <a:extLst>
                <a:ext uri="{FF2B5EF4-FFF2-40B4-BE49-F238E27FC236}">
                  <a16:creationId xmlns:a16="http://schemas.microsoft.com/office/drawing/2014/main" id="{E11E9338-437A-47CD-8F77-D5D824466D9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58" name="Rectangle 1129">
              <a:extLst>
                <a:ext uri="{FF2B5EF4-FFF2-40B4-BE49-F238E27FC236}">
                  <a16:creationId xmlns:a16="http://schemas.microsoft.com/office/drawing/2014/main" id="{FE4C28A4-00FC-4B91-AEA3-CD0AB7A68C7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59" name="Line 1130">
              <a:extLst>
                <a:ext uri="{FF2B5EF4-FFF2-40B4-BE49-F238E27FC236}">
                  <a16:creationId xmlns:a16="http://schemas.microsoft.com/office/drawing/2014/main" id="{CA3D95E0-8FA3-44D3-88C6-102CC4AA671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60" name="Rectangle 1131">
              <a:extLst>
                <a:ext uri="{FF2B5EF4-FFF2-40B4-BE49-F238E27FC236}">
                  <a16:creationId xmlns:a16="http://schemas.microsoft.com/office/drawing/2014/main" id="{FC009A56-D84E-4F48-BB0C-79988077522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1" name="Line 1132">
              <a:extLst>
                <a:ext uri="{FF2B5EF4-FFF2-40B4-BE49-F238E27FC236}">
                  <a16:creationId xmlns:a16="http://schemas.microsoft.com/office/drawing/2014/main" id="{2A68EEF4-4D62-435F-A346-A8986175F23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62" name="Rectangle 1133">
              <a:extLst>
                <a:ext uri="{FF2B5EF4-FFF2-40B4-BE49-F238E27FC236}">
                  <a16:creationId xmlns:a16="http://schemas.microsoft.com/office/drawing/2014/main" id="{C38E3F67-1360-4D49-8347-248EE249177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3" name="Line 1134">
              <a:extLst>
                <a:ext uri="{FF2B5EF4-FFF2-40B4-BE49-F238E27FC236}">
                  <a16:creationId xmlns:a16="http://schemas.microsoft.com/office/drawing/2014/main" id="{73B1C410-2D17-4712-A809-29C9D926757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64" name="Rectangle 1135">
              <a:extLst>
                <a:ext uri="{FF2B5EF4-FFF2-40B4-BE49-F238E27FC236}">
                  <a16:creationId xmlns:a16="http://schemas.microsoft.com/office/drawing/2014/main" id="{030B10E4-E131-42D5-9CAA-35BCF22A0C1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72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5" name="Rectangle 1136">
              <a:extLst>
                <a:ext uri="{FF2B5EF4-FFF2-40B4-BE49-F238E27FC236}">
                  <a16:creationId xmlns:a16="http://schemas.microsoft.com/office/drawing/2014/main" id="{8D179CCA-635F-4663-B041-0CB1BC71A43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6" name="Rectangle 1137">
              <a:extLst>
                <a:ext uri="{FF2B5EF4-FFF2-40B4-BE49-F238E27FC236}">
                  <a16:creationId xmlns:a16="http://schemas.microsoft.com/office/drawing/2014/main" id="{A0C8E8E9-DA33-46DF-A02B-F88B91093F8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6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7" name="Rectangle 1138">
              <a:extLst>
                <a:ext uri="{FF2B5EF4-FFF2-40B4-BE49-F238E27FC236}">
                  <a16:creationId xmlns:a16="http://schemas.microsoft.com/office/drawing/2014/main" id="{6BCA455A-4EFA-4004-97C0-A0D86FF56F0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8" name="Rectangle 1139">
              <a:extLst>
                <a:ext uri="{FF2B5EF4-FFF2-40B4-BE49-F238E27FC236}">
                  <a16:creationId xmlns:a16="http://schemas.microsoft.com/office/drawing/2014/main" id="{46DAD50B-C245-4E1D-92FD-581D3864582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6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69" name="Rectangle 1140">
              <a:extLst>
                <a:ext uri="{FF2B5EF4-FFF2-40B4-BE49-F238E27FC236}">
                  <a16:creationId xmlns:a16="http://schemas.microsoft.com/office/drawing/2014/main" id="{5F8C1E86-9257-4734-9D68-DBDC8BD7AB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6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0" name="Rectangle 1141">
              <a:extLst>
                <a:ext uri="{FF2B5EF4-FFF2-40B4-BE49-F238E27FC236}">
                  <a16:creationId xmlns:a16="http://schemas.microsoft.com/office/drawing/2014/main" id="{E271843C-2EB4-4B20-965E-DC4CEB983F7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1" name="Line 1142">
              <a:extLst>
                <a:ext uri="{FF2B5EF4-FFF2-40B4-BE49-F238E27FC236}">
                  <a16:creationId xmlns:a16="http://schemas.microsoft.com/office/drawing/2014/main" id="{B6E83A16-01FE-4A92-9174-C977FEDCAA5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2" name="Line 1143">
              <a:extLst>
                <a:ext uri="{FF2B5EF4-FFF2-40B4-BE49-F238E27FC236}">
                  <a16:creationId xmlns:a16="http://schemas.microsoft.com/office/drawing/2014/main" id="{3122F3F2-6A20-447D-A2E1-5E23524A1F4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3" name="Rectangle 1144">
              <a:extLst>
                <a:ext uri="{FF2B5EF4-FFF2-40B4-BE49-F238E27FC236}">
                  <a16:creationId xmlns:a16="http://schemas.microsoft.com/office/drawing/2014/main" id="{CFC32669-9A80-42FE-BBAA-CA888CE8647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4" name="Line 1145">
              <a:extLst>
                <a:ext uri="{FF2B5EF4-FFF2-40B4-BE49-F238E27FC236}">
                  <a16:creationId xmlns:a16="http://schemas.microsoft.com/office/drawing/2014/main" id="{B24CAD67-996D-4C8F-8528-2677C641635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5" name="Rectangle 1146">
              <a:extLst>
                <a:ext uri="{FF2B5EF4-FFF2-40B4-BE49-F238E27FC236}">
                  <a16:creationId xmlns:a16="http://schemas.microsoft.com/office/drawing/2014/main" id="{5FCB89A2-6510-42B4-865C-AE3E6F92993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6" name="Line 1147">
              <a:extLst>
                <a:ext uri="{FF2B5EF4-FFF2-40B4-BE49-F238E27FC236}">
                  <a16:creationId xmlns:a16="http://schemas.microsoft.com/office/drawing/2014/main" id="{C4487E24-1884-43F4-A5B0-F98953B5E46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7" name="Line 1148">
              <a:extLst>
                <a:ext uri="{FF2B5EF4-FFF2-40B4-BE49-F238E27FC236}">
                  <a16:creationId xmlns:a16="http://schemas.microsoft.com/office/drawing/2014/main" id="{76523673-BFFA-449E-8F41-0771B1E050C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78" name="Rectangle 1149">
              <a:extLst>
                <a:ext uri="{FF2B5EF4-FFF2-40B4-BE49-F238E27FC236}">
                  <a16:creationId xmlns:a16="http://schemas.microsoft.com/office/drawing/2014/main" id="{D1D782AA-449A-4DBA-94FE-E6F4EB93690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79" name="Line 1150">
              <a:extLst>
                <a:ext uri="{FF2B5EF4-FFF2-40B4-BE49-F238E27FC236}">
                  <a16:creationId xmlns:a16="http://schemas.microsoft.com/office/drawing/2014/main" id="{7F7F8CF3-811F-4372-925C-E6D4DA9723F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0" name="Rectangle 1151">
              <a:extLst>
                <a:ext uri="{FF2B5EF4-FFF2-40B4-BE49-F238E27FC236}">
                  <a16:creationId xmlns:a16="http://schemas.microsoft.com/office/drawing/2014/main" id="{5DE14FCC-4E01-46E3-B3A5-5E3A3F8BB87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1" name="Line 1152">
              <a:extLst>
                <a:ext uri="{FF2B5EF4-FFF2-40B4-BE49-F238E27FC236}">
                  <a16:creationId xmlns:a16="http://schemas.microsoft.com/office/drawing/2014/main" id="{346DFB28-B27E-4B8A-AD9F-64671BCFFCA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2" name="Line 1153">
              <a:extLst>
                <a:ext uri="{FF2B5EF4-FFF2-40B4-BE49-F238E27FC236}">
                  <a16:creationId xmlns:a16="http://schemas.microsoft.com/office/drawing/2014/main" id="{2358C309-0A65-4B8C-A3A6-9D987674B74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3" name="Rectangle 1154">
              <a:extLst>
                <a:ext uri="{FF2B5EF4-FFF2-40B4-BE49-F238E27FC236}">
                  <a16:creationId xmlns:a16="http://schemas.microsoft.com/office/drawing/2014/main" id="{89F4D17C-ABDA-4E83-B4F3-758A24A4D0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41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4" name="Line 1155">
              <a:extLst>
                <a:ext uri="{FF2B5EF4-FFF2-40B4-BE49-F238E27FC236}">
                  <a16:creationId xmlns:a16="http://schemas.microsoft.com/office/drawing/2014/main" id="{067715CC-13DA-454E-9A0A-847ECF761FD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41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5" name="Rectangle 1156">
              <a:extLst>
                <a:ext uri="{FF2B5EF4-FFF2-40B4-BE49-F238E27FC236}">
                  <a16:creationId xmlns:a16="http://schemas.microsoft.com/office/drawing/2014/main" id="{644C2D9F-990F-4B00-9E92-C6C2A8C0532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6" name="Line 1157">
              <a:extLst>
                <a:ext uri="{FF2B5EF4-FFF2-40B4-BE49-F238E27FC236}">
                  <a16:creationId xmlns:a16="http://schemas.microsoft.com/office/drawing/2014/main" id="{AB2F185E-CBF6-46FB-9FCB-2E7B5ADBBB3F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7" name="Line 1158">
              <a:extLst>
                <a:ext uri="{FF2B5EF4-FFF2-40B4-BE49-F238E27FC236}">
                  <a16:creationId xmlns:a16="http://schemas.microsoft.com/office/drawing/2014/main" id="{8970FF15-0ABF-43FE-BBA0-5B2D68CE1EF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88" name="Rectangle 1159">
              <a:extLst>
                <a:ext uri="{FF2B5EF4-FFF2-40B4-BE49-F238E27FC236}">
                  <a16:creationId xmlns:a16="http://schemas.microsoft.com/office/drawing/2014/main" id="{DF2975EE-DE28-4228-90A6-E57235FA4C0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9" name="Line 1160">
              <a:extLst>
                <a:ext uri="{FF2B5EF4-FFF2-40B4-BE49-F238E27FC236}">
                  <a16:creationId xmlns:a16="http://schemas.microsoft.com/office/drawing/2014/main" id="{F04704AE-444F-4937-8F10-1B7ED36C50E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0" name="Rectangle 1161">
              <a:extLst>
                <a:ext uri="{FF2B5EF4-FFF2-40B4-BE49-F238E27FC236}">
                  <a16:creationId xmlns:a16="http://schemas.microsoft.com/office/drawing/2014/main" id="{1D9BE97D-156E-43A2-90CE-06807BCC4A5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1" name="Line 1162">
              <a:extLst>
                <a:ext uri="{FF2B5EF4-FFF2-40B4-BE49-F238E27FC236}">
                  <a16:creationId xmlns:a16="http://schemas.microsoft.com/office/drawing/2014/main" id="{99533405-5C0C-4087-8461-5086B2866F5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2" name="Line 1163">
              <a:extLst>
                <a:ext uri="{FF2B5EF4-FFF2-40B4-BE49-F238E27FC236}">
                  <a16:creationId xmlns:a16="http://schemas.microsoft.com/office/drawing/2014/main" id="{F16B5F4E-99BD-4A1E-9B1E-B857C0FB22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3" name="Rectangle 1164">
              <a:extLst>
                <a:ext uri="{FF2B5EF4-FFF2-40B4-BE49-F238E27FC236}">
                  <a16:creationId xmlns:a16="http://schemas.microsoft.com/office/drawing/2014/main" id="{52620F13-DD77-46AA-8C23-B46DD6B87E8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4" name="Line 1165">
              <a:extLst>
                <a:ext uri="{FF2B5EF4-FFF2-40B4-BE49-F238E27FC236}">
                  <a16:creationId xmlns:a16="http://schemas.microsoft.com/office/drawing/2014/main" id="{6D894168-4ABF-40DF-ACAC-9AD893A67A1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5" name="Line 1166">
              <a:extLst>
                <a:ext uri="{FF2B5EF4-FFF2-40B4-BE49-F238E27FC236}">
                  <a16:creationId xmlns:a16="http://schemas.microsoft.com/office/drawing/2014/main" id="{02CB4271-FFFC-4068-8CCD-28F94E52F8E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6" name="Rectangle 1167">
              <a:extLst>
                <a:ext uri="{FF2B5EF4-FFF2-40B4-BE49-F238E27FC236}">
                  <a16:creationId xmlns:a16="http://schemas.microsoft.com/office/drawing/2014/main" id="{63E13C41-8B1A-4FB9-AAD4-3150BA7DE06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7" name="Line 1168">
              <a:extLst>
                <a:ext uri="{FF2B5EF4-FFF2-40B4-BE49-F238E27FC236}">
                  <a16:creationId xmlns:a16="http://schemas.microsoft.com/office/drawing/2014/main" id="{E32F4479-28EC-47BC-B608-A0C182F1F4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498" name="Rectangle 1169">
              <a:extLst>
                <a:ext uri="{FF2B5EF4-FFF2-40B4-BE49-F238E27FC236}">
                  <a16:creationId xmlns:a16="http://schemas.microsoft.com/office/drawing/2014/main" id="{22B17D76-5AB9-41AB-88C3-90E4C47F1A8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99" name="Line 1170">
              <a:extLst>
                <a:ext uri="{FF2B5EF4-FFF2-40B4-BE49-F238E27FC236}">
                  <a16:creationId xmlns:a16="http://schemas.microsoft.com/office/drawing/2014/main" id="{C6BFA0FB-7E42-4901-B086-E0F5907D360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0" name="Rectangle 1171">
              <a:extLst>
                <a:ext uri="{FF2B5EF4-FFF2-40B4-BE49-F238E27FC236}">
                  <a16:creationId xmlns:a16="http://schemas.microsoft.com/office/drawing/2014/main" id="{C233C4F0-DEC5-4D48-BA4A-350FC68DB97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1" name="Line 1172">
              <a:extLst>
                <a:ext uri="{FF2B5EF4-FFF2-40B4-BE49-F238E27FC236}">
                  <a16:creationId xmlns:a16="http://schemas.microsoft.com/office/drawing/2014/main" id="{35AB581F-2FB4-4E1A-8D7D-FB4E18115A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2" name="Line 1173">
              <a:extLst>
                <a:ext uri="{FF2B5EF4-FFF2-40B4-BE49-F238E27FC236}">
                  <a16:creationId xmlns:a16="http://schemas.microsoft.com/office/drawing/2014/main" id="{66198D4B-D3E6-4039-93A2-13834B93A22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3" name="Rectangle 1174">
              <a:extLst>
                <a:ext uri="{FF2B5EF4-FFF2-40B4-BE49-F238E27FC236}">
                  <a16:creationId xmlns:a16="http://schemas.microsoft.com/office/drawing/2014/main" id="{119EB96E-5AF1-4AAD-89E5-D7748FDCE1D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4" name="Line 1175">
              <a:extLst>
                <a:ext uri="{FF2B5EF4-FFF2-40B4-BE49-F238E27FC236}">
                  <a16:creationId xmlns:a16="http://schemas.microsoft.com/office/drawing/2014/main" id="{E0504AF0-DEB5-4C7B-A3E4-F77C08317E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5" name="Rectangle 1176">
              <a:extLst>
                <a:ext uri="{FF2B5EF4-FFF2-40B4-BE49-F238E27FC236}">
                  <a16:creationId xmlns:a16="http://schemas.microsoft.com/office/drawing/2014/main" id="{4E88A880-13A3-4C50-983F-DD59DB16A1B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6" name="Line 1177">
              <a:extLst>
                <a:ext uri="{FF2B5EF4-FFF2-40B4-BE49-F238E27FC236}">
                  <a16:creationId xmlns:a16="http://schemas.microsoft.com/office/drawing/2014/main" id="{652DFB37-D61A-4852-B221-0BE342CF01F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7" name="Rectangle 1178">
              <a:extLst>
                <a:ext uri="{FF2B5EF4-FFF2-40B4-BE49-F238E27FC236}">
                  <a16:creationId xmlns:a16="http://schemas.microsoft.com/office/drawing/2014/main" id="{6BBA47D4-12C6-4081-8BE6-68EC5FAD22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08" name="Line 1179">
              <a:extLst>
                <a:ext uri="{FF2B5EF4-FFF2-40B4-BE49-F238E27FC236}">
                  <a16:creationId xmlns:a16="http://schemas.microsoft.com/office/drawing/2014/main" id="{85569D9F-AEC5-451D-B453-CCFCC5D6D3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09" name="Line 1180">
              <a:extLst>
                <a:ext uri="{FF2B5EF4-FFF2-40B4-BE49-F238E27FC236}">
                  <a16:creationId xmlns:a16="http://schemas.microsoft.com/office/drawing/2014/main" id="{11A76B55-53AE-4CD6-A848-B81C5ADA967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0" name="Rectangle 1181">
              <a:extLst>
                <a:ext uri="{FF2B5EF4-FFF2-40B4-BE49-F238E27FC236}">
                  <a16:creationId xmlns:a16="http://schemas.microsoft.com/office/drawing/2014/main" id="{1A730C33-2840-4656-B593-5EC39C67A09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54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1" name="Line 1182">
              <a:extLst>
                <a:ext uri="{FF2B5EF4-FFF2-40B4-BE49-F238E27FC236}">
                  <a16:creationId xmlns:a16="http://schemas.microsoft.com/office/drawing/2014/main" id="{B76FBDB0-5A63-48DD-86C3-79AB44A77D3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54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2" name="Rectangle 1183">
              <a:extLst>
                <a:ext uri="{FF2B5EF4-FFF2-40B4-BE49-F238E27FC236}">
                  <a16:creationId xmlns:a16="http://schemas.microsoft.com/office/drawing/2014/main" id="{DB012AF1-B6BF-4E25-B51C-18D7144C49B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3" name="Line 1184">
              <a:extLst>
                <a:ext uri="{FF2B5EF4-FFF2-40B4-BE49-F238E27FC236}">
                  <a16:creationId xmlns:a16="http://schemas.microsoft.com/office/drawing/2014/main" id="{56F00697-DDF9-40DD-B458-87356657C67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4" name="Rectangle 1185">
              <a:extLst>
                <a:ext uri="{FF2B5EF4-FFF2-40B4-BE49-F238E27FC236}">
                  <a16:creationId xmlns:a16="http://schemas.microsoft.com/office/drawing/2014/main" id="{9DB491B2-7058-4C2F-962A-677C1CD41C9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5" name="Line 1186">
              <a:extLst>
                <a:ext uri="{FF2B5EF4-FFF2-40B4-BE49-F238E27FC236}">
                  <a16:creationId xmlns:a16="http://schemas.microsoft.com/office/drawing/2014/main" id="{889FFBB7-F632-4B79-8A88-455CA6B6875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6" name="Line 1187">
              <a:extLst>
                <a:ext uri="{FF2B5EF4-FFF2-40B4-BE49-F238E27FC236}">
                  <a16:creationId xmlns:a16="http://schemas.microsoft.com/office/drawing/2014/main" id="{C0EA33A6-CC09-42E6-9CF0-E62322DA982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7" name="Rectangle 1188">
              <a:extLst>
                <a:ext uri="{FF2B5EF4-FFF2-40B4-BE49-F238E27FC236}">
                  <a16:creationId xmlns:a16="http://schemas.microsoft.com/office/drawing/2014/main" id="{8D4F61CE-6737-492A-BBA0-FF3E39F2D4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18" name="Line 1189">
              <a:extLst>
                <a:ext uri="{FF2B5EF4-FFF2-40B4-BE49-F238E27FC236}">
                  <a16:creationId xmlns:a16="http://schemas.microsoft.com/office/drawing/2014/main" id="{C1329BA0-705F-4B05-889A-06C2B8FBE16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19" name="Line 1190">
              <a:extLst>
                <a:ext uri="{FF2B5EF4-FFF2-40B4-BE49-F238E27FC236}">
                  <a16:creationId xmlns:a16="http://schemas.microsoft.com/office/drawing/2014/main" id="{03BA9EA4-881F-431C-A760-366D87F197F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20" name="Rectangle 1191">
              <a:extLst>
                <a:ext uri="{FF2B5EF4-FFF2-40B4-BE49-F238E27FC236}">
                  <a16:creationId xmlns:a16="http://schemas.microsoft.com/office/drawing/2014/main" id="{1F708436-E1F7-41A9-B967-217782E9498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1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grpSp>
          <p:nvGrpSpPr>
            <p:cNvPr id="521" name="Group 1194">
              <a:extLst>
                <a:ext uri="{FF2B5EF4-FFF2-40B4-BE49-F238E27FC236}">
                  <a16:creationId xmlns:a16="http://schemas.microsoft.com/office/drawing/2014/main" id="{9B1BFBB8-DF6F-48D8-BBE7-39A03FA82AF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99" y="3658"/>
              <a:ext cx="547" cy="374"/>
              <a:chOff x="2199" y="3658"/>
              <a:chExt cx="547" cy="374"/>
            </a:xfrm>
          </p:grpSpPr>
          <p:sp>
            <p:nvSpPr>
              <p:cNvPr id="664" name="Rectangle 1192">
                <a:extLst>
                  <a:ext uri="{FF2B5EF4-FFF2-40B4-BE49-F238E27FC236}">
                    <a16:creationId xmlns:a16="http://schemas.microsoft.com/office/drawing/2014/main" id="{61ACD892-6A47-4B5F-95C6-FCC3CB84EDBA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65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65" name="Rectangle 1193">
                <a:extLst>
                  <a:ext uri="{FF2B5EF4-FFF2-40B4-BE49-F238E27FC236}">
                    <a16:creationId xmlns:a16="http://schemas.microsoft.com/office/drawing/2014/main" id="{95452F7F-F631-47E2-8011-D2D75DF0C38D}"/>
                  </a:ext>
                </a:extLst>
              </p:cNvPr>
              <p:cNvSpPr>
                <a:spLocks noChangeArrowheads="1"/>
              </p:cNvSpPr>
              <p:nvPr/>
            </p:nvSpPr>
            <p:spPr>
              <a:xfrm>
                <a:off x="2199" y="365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numCol="1"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22" name="Rectangle 1195">
              <a:extLst>
                <a:ext uri="{FF2B5EF4-FFF2-40B4-BE49-F238E27FC236}">
                  <a16:creationId xmlns:a16="http://schemas.microsoft.com/office/drawing/2014/main" id="{D0A75CFD-4B8E-49AA-A968-D6CD1497564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3" name="Rectangle 1196">
              <a:extLst>
                <a:ext uri="{FF2B5EF4-FFF2-40B4-BE49-F238E27FC236}">
                  <a16:creationId xmlns:a16="http://schemas.microsoft.com/office/drawing/2014/main" id="{36FB24AB-B581-4A46-BF8F-79F7C7D5A41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56" y="368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4" name="Rectangle 1197">
              <a:extLst>
                <a:ext uri="{FF2B5EF4-FFF2-40B4-BE49-F238E27FC236}">
                  <a16:creationId xmlns:a16="http://schemas.microsoft.com/office/drawing/2014/main" id="{FF6A4AFB-04D6-4D39-AC59-9BBD1720E7E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5" name="Rectangle 1198">
              <a:extLst>
                <a:ext uri="{FF2B5EF4-FFF2-40B4-BE49-F238E27FC236}">
                  <a16:creationId xmlns:a16="http://schemas.microsoft.com/office/drawing/2014/main" id="{4930DBF2-EA93-4624-898F-4C031775B59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25" y="368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6" name="Rectangle 1199">
              <a:extLst>
                <a:ext uri="{FF2B5EF4-FFF2-40B4-BE49-F238E27FC236}">
                  <a16:creationId xmlns:a16="http://schemas.microsoft.com/office/drawing/2014/main" id="{3E250263-F6AA-46C6-9F1E-53ED36727DC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86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7" name="Rectangle 1200">
              <a:extLst>
                <a:ext uri="{FF2B5EF4-FFF2-40B4-BE49-F238E27FC236}">
                  <a16:creationId xmlns:a16="http://schemas.microsoft.com/office/drawing/2014/main" id="{228C28BE-7DBC-4D0D-9D0E-7373FA84D6F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28" name="Line 1201">
              <a:extLst>
                <a:ext uri="{FF2B5EF4-FFF2-40B4-BE49-F238E27FC236}">
                  <a16:creationId xmlns:a16="http://schemas.microsoft.com/office/drawing/2014/main" id="{E127A638-0603-4F42-9D20-7156DCF3520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29" name="Line 1202">
              <a:extLst>
                <a:ext uri="{FF2B5EF4-FFF2-40B4-BE49-F238E27FC236}">
                  <a16:creationId xmlns:a16="http://schemas.microsoft.com/office/drawing/2014/main" id="{17E739ED-A17A-431A-83C4-BD40352BC45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0" name="Rectangle 1203">
              <a:extLst>
                <a:ext uri="{FF2B5EF4-FFF2-40B4-BE49-F238E27FC236}">
                  <a16:creationId xmlns:a16="http://schemas.microsoft.com/office/drawing/2014/main" id="{EAA3AF07-6B29-4D74-8B23-270813A5454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1" name="Line 1204">
              <a:extLst>
                <a:ext uri="{FF2B5EF4-FFF2-40B4-BE49-F238E27FC236}">
                  <a16:creationId xmlns:a16="http://schemas.microsoft.com/office/drawing/2014/main" id="{57E4D0D3-E091-44E6-AB58-AFC096DF389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2" name="Line 1205">
              <a:extLst>
                <a:ext uri="{FF2B5EF4-FFF2-40B4-BE49-F238E27FC236}">
                  <a16:creationId xmlns:a16="http://schemas.microsoft.com/office/drawing/2014/main" id="{C50945A2-40AB-4C46-A68B-8A9B434D2F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3" name="Rectangle 1206">
              <a:extLst>
                <a:ext uri="{FF2B5EF4-FFF2-40B4-BE49-F238E27FC236}">
                  <a16:creationId xmlns:a16="http://schemas.microsoft.com/office/drawing/2014/main" id="{D50264E0-CD70-4E4A-9A8C-8B255A713E2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4" name="Line 1207">
              <a:extLst>
                <a:ext uri="{FF2B5EF4-FFF2-40B4-BE49-F238E27FC236}">
                  <a16:creationId xmlns:a16="http://schemas.microsoft.com/office/drawing/2014/main" id="{8DA51C92-2B06-4859-8398-20C985613A2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5" name="Rectangle 1208">
              <a:extLst>
                <a:ext uri="{FF2B5EF4-FFF2-40B4-BE49-F238E27FC236}">
                  <a16:creationId xmlns:a16="http://schemas.microsoft.com/office/drawing/2014/main" id="{6F594AD2-E58D-4339-95F2-B1D6558AB5A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6" name="Line 1209">
              <a:extLst>
                <a:ext uri="{FF2B5EF4-FFF2-40B4-BE49-F238E27FC236}">
                  <a16:creationId xmlns:a16="http://schemas.microsoft.com/office/drawing/2014/main" id="{EB33A653-5FB3-4E6F-BA04-6AE88B85850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7" name="Line 1210">
              <a:extLst>
                <a:ext uri="{FF2B5EF4-FFF2-40B4-BE49-F238E27FC236}">
                  <a16:creationId xmlns:a16="http://schemas.microsoft.com/office/drawing/2014/main" id="{4D85C1AC-3857-4894-A00B-6C5A4295669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38" name="Rectangle 1211">
              <a:extLst>
                <a:ext uri="{FF2B5EF4-FFF2-40B4-BE49-F238E27FC236}">
                  <a16:creationId xmlns:a16="http://schemas.microsoft.com/office/drawing/2014/main" id="{9D1DC42B-E7E4-4A9B-A877-954D89DEDE4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39" name="Line 1212">
              <a:extLst>
                <a:ext uri="{FF2B5EF4-FFF2-40B4-BE49-F238E27FC236}">
                  <a16:creationId xmlns:a16="http://schemas.microsoft.com/office/drawing/2014/main" id="{76C985A0-57F0-4695-841F-33CA5EA248B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0" name="Rectangle 1213">
              <a:extLst>
                <a:ext uri="{FF2B5EF4-FFF2-40B4-BE49-F238E27FC236}">
                  <a16:creationId xmlns:a16="http://schemas.microsoft.com/office/drawing/2014/main" id="{76F6C776-4A80-4695-A0AD-1C48720D91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65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1" name="Line 1214">
              <a:extLst>
                <a:ext uri="{FF2B5EF4-FFF2-40B4-BE49-F238E27FC236}">
                  <a16:creationId xmlns:a16="http://schemas.microsoft.com/office/drawing/2014/main" id="{F59C24C0-DD40-4C57-AA06-46D5CE3ECEB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6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2" name="Line 1215">
              <a:extLst>
                <a:ext uri="{FF2B5EF4-FFF2-40B4-BE49-F238E27FC236}">
                  <a16:creationId xmlns:a16="http://schemas.microsoft.com/office/drawing/2014/main" id="{B06DD925-E070-4E70-ACF2-BEB1A994BB7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3" name="Rectangle 1216">
              <a:extLst>
                <a:ext uri="{FF2B5EF4-FFF2-40B4-BE49-F238E27FC236}">
                  <a16:creationId xmlns:a16="http://schemas.microsoft.com/office/drawing/2014/main" id="{6C276450-5B05-4DEF-9F55-9E3D4A81F13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65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4" name="Line 1217">
              <a:extLst>
                <a:ext uri="{FF2B5EF4-FFF2-40B4-BE49-F238E27FC236}">
                  <a16:creationId xmlns:a16="http://schemas.microsoft.com/office/drawing/2014/main" id="{07E336BE-11CF-4C39-B6BC-91E64888F0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65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5" name="Rectangle 1218">
              <a:extLst>
                <a:ext uri="{FF2B5EF4-FFF2-40B4-BE49-F238E27FC236}">
                  <a16:creationId xmlns:a16="http://schemas.microsoft.com/office/drawing/2014/main" id="{ED393636-A865-478E-A9D7-E8A5933E0C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6" name="Line 1219">
              <a:extLst>
                <a:ext uri="{FF2B5EF4-FFF2-40B4-BE49-F238E27FC236}">
                  <a16:creationId xmlns:a16="http://schemas.microsoft.com/office/drawing/2014/main" id="{C39F4577-1ADF-45B9-8433-34F238E9E3E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7" name="Line 1220">
              <a:extLst>
                <a:ext uri="{FF2B5EF4-FFF2-40B4-BE49-F238E27FC236}">
                  <a16:creationId xmlns:a16="http://schemas.microsoft.com/office/drawing/2014/main" id="{30A41947-536B-4B75-8301-EC89D1E5F92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48" name="Rectangle 1221">
              <a:extLst>
                <a:ext uri="{FF2B5EF4-FFF2-40B4-BE49-F238E27FC236}">
                  <a16:creationId xmlns:a16="http://schemas.microsoft.com/office/drawing/2014/main" id="{46AE4209-95E7-4CB2-BA98-D93970C5B69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49" name="Line 1222">
              <a:extLst>
                <a:ext uri="{FF2B5EF4-FFF2-40B4-BE49-F238E27FC236}">
                  <a16:creationId xmlns:a16="http://schemas.microsoft.com/office/drawing/2014/main" id="{E52DF06F-4745-4833-8F94-85DD5FF808E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0" name="Line 1223">
              <a:extLst>
                <a:ext uri="{FF2B5EF4-FFF2-40B4-BE49-F238E27FC236}">
                  <a16:creationId xmlns:a16="http://schemas.microsoft.com/office/drawing/2014/main" id="{68F3C492-C1C8-47F2-91CA-5F4729C0C5E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1" name="Rectangle 1224">
              <a:extLst>
                <a:ext uri="{FF2B5EF4-FFF2-40B4-BE49-F238E27FC236}">
                  <a16:creationId xmlns:a16="http://schemas.microsoft.com/office/drawing/2014/main" id="{CE8C629C-3616-4AA0-B787-95A2482E363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2" name="Line 1225">
              <a:extLst>
                <a:ext uri="{FF2B5EF4-FFF2-40B4-BE49-F238E27FC236}">
                  <a16:creationId xmlns:a16="http://schemas.microsoft.com/office/drawing/2014/main" id="{F7658D30-4A1E-48FA-A147-21CF1E0BDAE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3" name="Rectangle 1226">
              <a:extLst>
                <a:ext uri="{FF2B5EF4-FFF2-40B4-BE49-F238E27FC236}">
                  <a16:creationId xmlns:a16="http://schemas.microsoft.com/office/drawing/2014/main" id="{AC475BDD-A50A-4E41-ABA3-F2B171A4761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4" name="Line 1227">
              <a:extLst>
                <a:ext uri="{FF2B5EF4-FFF2-40B4-BE49-F238E27FC236}">
                  <a16:creationId xmlns:a16="http://schemas.microsoft.com/office/drawing/2014/main" id="{E458F1C5-D58F-42A4-880D-1858A6B27FDB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5" name="Rectangle 1228">
              <a:extLst>
                <a:ext uri="{FF2B5EF4-FFF2-40B4-BE49-F238E27FC236}">
                  <a16:creationId xmlns:a16="http://schemas.microsoft.com/office/drawing/2014/main" id="{0FB385E7-7FF4-40BD-B9C0-ADF9208283E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66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6" name="Line 1229">
              <a:extLst>
                <a:ext uri="{FF2B5EF4-FFF2-40B4-BE49-F238E27FC236}">
                  <a16:creationId xmlns:a16="http://schemas.microsoft.com/office/drawing/2014/main" id="{5DF9E3F7-9D1E-4FB9-8390-E4F433C557E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7" name="Rectangle 1230">
              <a:extLst>
                <a:ext uri="{FF2B5EF4-FFF2-40B4-BE49-F238E27FC236}">
                  <a16:creationId xmlns:a16="http://schemas.microsoft.com/office/drawing/2014/main" id="{67B55E24-ECDA-4D89-8854-CE9B24DFABF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58" name="Line 1231">
              <a:extLst>
                <a:ext uri="{FF2B5EF4-FFF2-40B4-BE49-F238E27FC236}">
                  <a16:creationId xmlns:a16="http://schemas.microsoft.com/office/drawing/2014/main" id="{1A74797C-28D0-4172-867D-10A96810AB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59" name="Rectangle 1232">
              <a:extLst>
                <a:ext uri="{FF2B5EF4-FFF2-40B4-BE49-F238E27FC236}">
                  <a16:creationId xmlns:a16="http://schemas.microsoft.com/office/drawing/2014/main" id="{C2FF41E5-74FB-4044-9272-085E31F5870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68" y="380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0" name="Rectangle 1233">
              <a:extLst>
                <a:ext uri="{FF2B5EF4-FFF2-40B4-BE49-F238E27FC236}">
                  <a16:creationId xmlns:a16="http://schemas.microsoft.com/office/drawing/2014/main" id="{A4539407-6F27-4E27-B378-772D18E7988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1" name="Rectangle 1234">
              <a:extLst>
                <a:ext uri="{FF2B5EF4-FFF2-40B4-BE49-F238E27FC236}">
                  <a16:creationId xmlns:a16="http://schemas.microsoft.com/office/drawing/2014/main" id="{CBC47304-3098-4B06-8AF5-30F4ED045659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2" y="380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2" name="Rectangle 1235">
              <a:extLst>
                <a:ext uri="{FF2B5EF4-FFF2-40B4-BE49-F238E27FC236}">
                  <a16:creationId xmlns:a16="http://schemas.microsoft.com/office/drawing/2014/main" id="{010FF3E5-5D0F-499E-BDFA-127FD38C6D5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3" name="Rectangle 1236">
              <a:extLst>
                <a:ext uri="{FF2B5EF4-FFF2-40B4-BE49-F238E27FC236}">
                  <a16:creationId xmlns:a16="http://schemas.microsoft.com/office/drawing/2014/main" id="{FAAD1E50-B6C1-4477-9480-73EAE994746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2" y="380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4" name="Rectangle 1237">
              <a:extLst>
                <a:ext uri="{FF2B5EF4-FFF2-40B4-BE49-F238E27FC236}">
                  <a16:creationId xmlns:a16="http://schemas.microsoft.com/office/drawing/2014/main" id="{9681850F-CCF2-4185-8593-D34460BA614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9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5" name="Rectangle 1238">
              <a:extLst>
                <a:ext uri="{FF2B5EF4-FFF2-40B4-BE49-F238E27FC236}">
                  <a16:creationId xmlns:a16="http://schemas.microsoft.com/office/drawing/2014/main" id="{AFC9CBDC-E6AC-44D7-9801-FADE82763B2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6" name="Line 1239">
              <a:extLst>
                <a:ext uri="{FF2B5EF4-FFF2-40B4-BE49-F238E27FC236}">
                  <a16:creationId xmlns:a16="http://schemas.microsoft.com/office/drawing/2014/main" id="{B42AA879-8EDC-4199-9859-8782F7C3CA1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67" name="Line 1240">
              <a:extLst>
                <a:ext uri="{FF2B5EF4-FFF2-40B4-BE49-F238E27FC236}">
                  <a16:creationId xmlns:a16="http://schemas.microsoft.com/office/drawing/2014/main" id="{F0E2BEB1-A2C7-4B06-8809-9B29B66AAB9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68" name="Rectangle 1241">
              <a:extLst>
                <a:ext uri="{FF2B5EF4-FFF2-40B4-BE49-F238E27FC236}">
                  <a16:creationId xmlns:a16="http://schemas.microsoft.com/office/drawing/2014/main" id="{0B152C0B-3BCD-49BE-B587-71B04E1C378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69" name="Line 1242">
              <a:extLst>
                <a:ext uri="{FF2B5EF4-FFF2-40B4-BE49-F238E27FC236}">
                  <a16:creationId xmlns:a16="http://schemas.microsoft.com/office/drawing/2014/main" id="{9F3D35EB-2F23-4BE4-93B1-113162A29BB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0" name="Rectangle 1243">
              <a:extLst>
                <a:ext uri="{FF2B5EF4-FFF2-40B4-BE49-F238E27FC236}">
                  <a16:creationId xmlns:a16="http://schemas.microsoft.com/office/drawing/2014/main" id="{CE1A01F9-5ACD-4C1A-BDDF-46BC86985DD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1" name="Line 1244">
              <a:extLst>
                <a:ext uri="{FF2B5EF4-FFF2-40B4-BE49-F238E27FC236}">
                  <a16:creationId xmlns:a16="http://schemas.microsoft.com/office/drawing/2014/main" id="{91836B87-A938-4576-A179-61790FC6F85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2" name="Line 1245">
              <a:extLst>
                <a:ext uri="{FF2B5EF4-FFF2-40B4-BE49-F238E27FC236}">
                  <a16:creationId xmlns:a16="http://schemas.microsoft.com/office/drawing/2014/main" id="{0E77CCCB-7B87-45B5-B662-A3F57AB6596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3" name="Rectangle 1246">
              <a:extLst>
                <a:ext uri="{FF2B5EF4-FFF2-40B4-BE49-F238E27FC236}">
                  <a16:creationId xmlns:a16="http://schemas.microsoft.com/office/drawing/2014/main" id="{07F80F0F-C0BA-430A-9B0B-3C350524AE6D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4" name="Line 1247">
              <a:extLst>
                <a:ext uri="{FF2B5EF4-FFF2-40B4-BE49-F238E27FC236}">
                  <a16:creationId xmlns:a16="http://schemas.microsoft.com/office/drawing/2014/main" id="{27601A79-BB30-412D-AD91-BEC33AD6162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5" name="Rectangle 1248">
              <a:extLst>
                <a:ext uri="{FF2B5EF4-FFF2-40B4-BE49-F238E27FC236}">
                  <a16:creationId xmlns:a16="http://schemas.microsoft.com/office/drawing/2014/main" id="{C8FEDD3E-DE8E-4AF2-B38E-41A61C492D0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78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6" name="Line 1249">
              <a:extLst>
                <a:ext uri="{FF2B5EF4-FFF2-40B4-BE49-F238E27FC236}">
                  <a16:creationId xmlns:a16="http://schemas.microsoft.com/office/drawing/2014/main" id="{7561029A-1003-4EC8-B7AF-288E553FFDA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78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7" name="Line 1250">
              <a:extLst>
                <a:ext uri="{FF2B5EF4-FFF2-40B4-BE49-F238E27FC236}">
                  <a16:creationId xmlns:a16="http://schemas.microsoft.com/office/drawing/2014/main" id="{E90D2CF7-BD8D-42B2-99F3-868E2FCCD78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78" name="Rectangle 1251">
              <a:extLst>
                <a:ext uri="{FF2B5EF4-FFF2-40B4-BE49-F238E27FC236}">
                  <a16:creationId xmlns:a16="http://schemas.microsoft.com/office/drawing/2014/main" id="{67206DAD-3E3B-47B0-9FC4-5D1ECE27CD0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78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79" name="Line 1252">
              <a:extLst>
                <a:ext uri="{FF2B5EF4-FFF2-40B4-BE49-F238E27FC236}">
                  <a16:creationId xmlns:a16="http://schemas.microsoft.com/office/drawing/2014/main" id="{86422CC5-FEFF-42B8-ACCC-C0ACBE9FAC4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78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0" name="Rectangle 1253">
              <a:extLst>
                <a:ext uri="{FF2B5EF4-FFF2-40B4-BE49-F238E27FC236}">
                  <a16:creationId xmlns:a16="http://schemas.microsoft.com/office/drawing/2014/main" id="{0E91B649-C5EF-4550-A714-D62B29E29FD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1" name="Line 1254">
              <a:extLst>
                <a:ext uri="{FF2B5EF4-FFF2-40B4-BE49-F238E27FC236}">
                  <a16:creationId xmlns:a16="http://schemas.microsoft.com/office/drawing/2014/main" id="{89CEBBFF-4049-4789-8F27-107308C6FCB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2" name="Line 1255">
              <a:extLst>
                <a:ext uri="{FF2B5EF4-FFF2-40B4-BE49-F238E27FC236}">
                  <a16:creationId xmlns:a16="http://schemas.microsoft.com/office/drawing/2014/main" id="{04D40A08-83B3-4742-B1E9-CA0E25877A9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3" name="Rectangle 1256">
              <a:extLst>
                <a:ext uri="{FF2B5EF4-FFF2-40B4-BE49-F238E27FC236}">
                  <a16:creationId xmlns:a16="http://schemas.microsoft.com/office/drawing/2014/main" id="{8DA396FC-3A31-45A3-9261-32E7E93E3F4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4" name="Line 1257">
              <a:extLst>
                <a:ext uri="{FF2B5EF4-FFF2-40B4-BE49-F238E27FC236}">
                  <a16:creationId xmlns:a16="http://schemas.microsoft.com/office/drawing/2014/main" id="{C7C14FA8-272F-4872-9C7E-96C3598B0A8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5" name="Rectangle 1258">
              <a:extLst>
                <a:ext uri="{FF2B5EF4-FFF2-40B4-BE49-F238E27FC236}">
                  <a16:creationId xmlns:a16="http://schemas.microsoft.com/office/drawing/2014/main" id="{BD376BE9-AA34-40C6-90DA-1D125DB6969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6" name="Line 1259">
              <a:extLst>
                <a:ext uri="{FF2B5EF4-FFF2-40B4-BE49-F238E27FC236}">
                  <a16:creationId xmlns:a16="http://schemas.microsoft.com/office/drawing/2014/main" id="{3148FD8E-782A-4B1F-A6DE-5FD92F37776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7" name="Rectangle 1260">
              <a:extLst>
                <a:ext uri="{FF2B5EF4-FFF2-40B4-BE49-F238E27FC236}">
                  <a16:creationId xmlns:a16="http://schemas.microsoft.com/office/drawing/2014/main" id="{C214AF2E-22B3-4D6D-9099-EA5E016357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78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88" name="Line 1261">
              <a:extLst>
                <a:ext uri="{FF2B5EF4-FFF2-40B4-BE49-F238E27FC236}">
                  <a16:creationId xmlns:a16="http://schemas.microsoft.com/office/drawing/2014/main" id="{C0BD095A-2FEE-4E91-8BB1-4D14F600145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89" name="Rectangle 1262">
              <a:extLst>
                <a:ext uri="{FF2B5EF4-FFF2-40B4-BE49-F238E27FC236}">
                  <a16:creationId xmlns:a16="http://schemas.microsoft.com/office/drawing/2014/main" id="{8DA77794-D023-4CE5-B2FB-6F0B46A7BAA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0" name="Line 1263">
              <a:extLst>
                <a:ext uri="{FF2B5EF4-FFF2-40B4-BE49-F238E27FC236}">
                  <a16:creationId xmlns:a16="http://schemas.microsoft.com/office/drawing/2014/main" id="{D3E08AB6-110C-4A68-8A17-42F712780DE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91" name="Rectangle 1264">
              <a:extLst>
                <a:ext uri="{FF2B5EF4-FFF2-40B4-BE49-F238E27FC236}">
                  <a16:creationId xmlns:a16="http://schemas.microsoft.com/office/drawing/2014/main" id="{0F3AB2E8-4BEC-4DF5-BDE9-EF89EE6DE28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72" y="393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2" name="Rectangle 1265">
              <a:extLst>
                <a:ext uri="{FF2B5EF4-FFF2-40B4-BE49-F238E27FC236}">
                  <a16:creationId xmlns:a16="http://schemas.microsoft.com/office/drawing/2014/main" id="{2C19FFED-C783-4741-BBEB-62D2B7B90E1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3" name="Rectangle 1266">
              <a:extLst>
                <a:ext uri="{FF2B5EF4-FFF2-40B4-BE49-F238E27FC236}">
                  <a16:creationId xmlns:a16="http://schemas.microsoft.com/office/drawing/2014/main" id="{B35FA951-6401-4D56-8EF0-5B77A18D1E4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436" y="393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4" name="Rectangle 1267">
              <a:extLst>
                <a:ext uri="{FF2B5EF4-FFF2-40B4-BE49-F238E27FC236}">
                  <a16:creationId xmlns:a16="http://schemas.microsoft.com/office/drawing/2014/main" id="{B6DAC9BD-2517-4E4E-B898-290362F2982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5" name="Rectangle 1268">
              <a:extLst>
                <a:ext uri="{FF2B5EF4-FFF2-40B4-BE49-F238E27FC236}">
                  <a16:creationId xmlns:a16="http://schemas.microsoft.com/office/drawing/2014/main" id="{312F74EE-50A4-447B-8527-B7FBE1285E5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606" y="393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WT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6" name="Rectangle 1269">
              <a:extLst>
                <a:ext uri="{FF2B5EF4-FFF2-40B4-BE49-F238E27FC236}">
                  <a16:creationId xmlns:a16="http://schemas.microsoft.com/office/drawing/2014/main" id="{0A3600DF-8CB1-46D7-B5E4-15F10076392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06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7" name="Rectangle 1270">
              <a:extLst>
                <a:ext uri="{FF2B5EF4-FFF2-40B4-BE49-F238E27FC236}">
                  <a16:creationId xmlns:a16="http://schemas.microsoft.com/office/drawing/2014/main" id="{6F2F9DEF-32C9-4203-88EB-2DABD2A5C0E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598" name="Line 1271">
              <a:extLst>
                <a:ext uri="{FF2B5EF4-FFF2-40B4-BE49-F238E27FC236}">
                  <a16:creationId xmlns:a16="http://schemas.microsoft.com/office/drawing/2014/main" id="{0BDFD76D-E4B6-4627-9ABD-9E0D561BF71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599" name="Line 1272">
              <a:extLst>
                <a:ext uri="{FF2B5EF4-FFF2-40B4-BE49-F238E27FC236}">
                  <a16:creationId xmlns:a16="http://schemas.microsoft.com/office/drawing/2014/main" id="{1B2A44DE-67DC-4566-BDB1-7E469EF7C9B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0" name="Rectangle 1273">
              <a:extLst>
                <a:ext uri="{FF2B5EF4-FFF2-40B4-BE49-F238E27FC236}">
                  <a16:creationId xmlns:a16="http://schemas.microsoft.com/office/drawing/2014/main" id="{4F5683AF-C31E-45E5-B85A-EF377196CE3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1" name="Line 1274">
              <a:extLst>
                <a:ext uri="{FF2B5EF4-FFF2-40B4-BE49-F238E27FC236}">
                  <a16:creationId xmlns:a16="http://schemas.microsoft.com/office/drawing/2014/main" id="{37A52471-6CA5-4060-8BF7-86053757F75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2" name="Rectangle 1275">
              <a:extLst>
                <a:ext uri="{FF2B5EF4-FFF2-40B4-BE49-F238E27FC236}">
                  <a16:creationId xmlns:a16="http://schemas.microsoft.com/office/drawing/2014/main" id="{1C895168-EF3F-4CA7-AE00-C58AC68D944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3" name="Line 1276">
              <a:extLst>
                <a:ext uri="{FF2B5EF4-FFF2-40B4-BE49-F238E27FC236}">
                  <a16:creationId xmlns:a16="http://schemas.microsoft.com/office/drawing/2014/main" id="{74225E70-ED08-43CC-ABE8-BF5C6CCC4F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4" name="Line 1277">
              <a:extLst>
                <a:ext uri="{FF2B5EF4-FFF2-40B4-BE49-F238E27FC236}">
                  <a16:creationId xmlns:a16="http://schemas.microsoft.com/office/drawing/2014/main" id="{2A523EF5-7082-4D05-BE42-7A05BCC7B0D3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5" name="Rectangle 1278">
              <a:extLst>
                <a:ext uri="{FF2B5EF4-FFF2-40B4-BE49-F238E27FC236}">
                  <a16:creationId xmlns:a16="http://schemas.microsoft.com/office/drawing/2014/main" id="{4C2C2616-D739-4F59-AE8C-856BEB2F7A8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6" name="Line 1279">
              <a:extLst>
                <a:ext uri="{FF2B5EF4-FFF2-40B4-BE49-F238E27FC236}">
                  <a16:creationId xmlns:a16="http://schemas.microsoft.com/office/drawing/2014/main" id="{AA5CF4A1-A428-44A9-AC18-F219C6204C9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7" name="Rectangle 1280">
              <a:extLst>
                <a:ext uri="{FF2B5EF4-FFF2-40B4-BE49-F238E27FC236}">
                  <a16:creationId xmlns:a16="http://schemas.microsoft.com/office/drawing/2014/main" id="{4F5006F8-D64B-4A37-B5B6-8F8ABB82024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90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08" name="Line 1281">
              <a:extLst>
                <a:ext uri="{FF2B5EF4-FFF2-40B4-BE49-F238E27FC236}">
                  <a16:creationId xmlns:a16="http://schemas.microsoft.com/office/drawing/2014/main" id="{E343BF0B-DBF4-47DC-83F8-67DC44199A5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90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09" name="Line 1282">
              <a:extLst>
                <a:ext uri="{FF2B5EF4-FFF2-40B4-BE49-F238E27FC236}">
                  <a16:creationId xmlns:a16="http://schemas.microsoft.com/office/drawing/2014/main" id="{34E41221-19A6-416A-98E0-F43E9897173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0" name="Rectangle 1283">
              <a:extLst>
                <a:ext uri="{FF2B5EF4-FFF2-40B4-BE49-F238E27FC236}">
                  <a16:creationId xmlns:a16="http://schemas.microsoft.com/office/drawing/2014/main" id="{00B3ABB5-4F35-4C5C-BB57-5CE88C5546C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390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1" name="Line 1284">
              <a:extLst>
                <a:ext uri="{FF2B5EF4-FFF2-40B4-BE49-F238E27FC236}">
                  <a16:creationId xmlns:a16="http://schemas.microsoft.com/office/drawing/2014/main" id="{E2938303-DFEA-40EB-8329-DFE5DCC56E40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390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2" name="Rectangle 1285">
              <a:extLst>
                <a:ext uri="{FF2B5EF4-FFF2-40B4-BE49-F238E27FC236}">
                  <a16:creationId xmlns:a16="http://schemas.microsoft.com/office/drawing/2014/main" id="{0DC5510F-C430-4F20-873F-746F069402A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3" name="Line 1286">
              <a:extLst>
                <a:ext uri="{FF2B5EF4-FFF2-40B4-BE49-F238E27FC236}">
                  <a16:creationId xmlns:a16="http://schemas.microsoft.com/office/drawing/2014/main" id="{204A88FB-862C-4580-A711-02F87F811E1E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4" name="Line 1287">
              <a:extLst>
                <a:ext uri="{FF2B5EF4-FFF2-40B4-BE49-F238E27FC236}">
                  <a16:creationId xmlns:a16="http://schemas.microsoft.com/office/drawing/2014/main" id="{A1850989-5D48-4737-9B12-0A195F43F3B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5" name="Rectangle 1288">
              <a:extLst>
                <a:ext uri="{FF2B5EF4-FFF2-40B4-BE49-F238E27FC236}">
                  <a16:creationId xmlns:a16="http://schemas.microsoft.com/office/drawing/2014/main" id="{429B4214-AB3D-494A-9874-9A77EF764E6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6" name="Line 1289">
              <a:extLst>
                <a:ext uri="{FF2B5EF4-FFF2-40B4-BE49-F238E27FC236}">
                  <a16:creationId xmlns:a16="http://schemas.microsoft.com/office/drawing/2014/main" id="{67743A17-E7C4-4808-A01B-51A810AC4DA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7" name="Rectangle 1290">
              <a:extLst>
                <a:ext uri="{FF2B5EF4-FFF2-40B4-BE49-F238E27FC236}">
                  <a16:creationId xmlns:a16="http://schemas.microsoft.com/office/drawing/2014/main" id="{994EDC66-3987-43C8-9A9C-4AD53ABEEF9B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18" name="Line 1291">
              <a:extLst>
                <a:ext uri="{FF2B5EF4-FFF2-40B4-BE49-F238E27FC236}">
                  <a16:creationId xmlns:a16="http://schemas.microsoft.com/office/drawing/2014/main" id="{9CD56F33-8D59-4883-9FD0-61D0F309A409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19" name="Line 1292">
              <a:extLst>
                <a:ext uri="{FF2B5EF4-FFF2-40B4-BE49-F238E27FC236}">
                  <a16:creationId xmlns:a16="http://schemas.microsoft.com/office/drawing/2014/main" id="{6D19514E-2532-403B-AACA-84C36504EC7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0" name="Rectangle 1293">
              <a:extLst>
                <a:ext uri="{FF2B5EF4-FFF2-40B4-BE49-F238E27FC236}">
                  <a16:creationId xmlns:a16="http://schemas.microsoft.com/office/drawing/2014/main" id="{E6138C01-583A-4517-BB14-52E726DCE5D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1" name="Line 1294">
              <a:extLst>
                <a:ext uri="{FF2B5EF4-FFF2-40B4-BE49-F238E27FC236}">
                  <a16:creationId xmlns:a16="http://schemas.microsoft.com/office/drawing/2014/main" id="{9F884728-622B-45AF-A865-97DE8317277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2" name="Line 1295">
              <a:extLst>
                <a:ext uri="{FF2B5EF4-FFF2-40B4-BE49-F238E27FC236}">
                  <a16:creationId xmlns:a16="http://schemas.microsoft.com/office/drawing/2014/main" id="{42B2F867-918A-4936-BB29-CE9710963217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3" name="Rectangle 1296">
              <a:extLst>
                <a:ext uri="{FF2B5EF4-FFF2-40B4-BE49-F238E27FC236}">
                  <a16:creationId xmlns:a16="http://schemas.microsoft.com/office/drawing/2014/main" id="{5A532BD7-A2F4-4B5C-86D8-B27805B9B4C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2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4" name="Line 1297">
              <a:extLst>
                <a:ext uri="{FF2B5EF4-FFF2-40B4-BE49-F238E27FC236}">
                  <a16:creationId xmlns:a16="http://schemas.microsoft.com/office/drawing/2014/main" id="{48397764-1446-44D1-A8E4-E40C5A158F5D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202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5" name="Rectangle 1298">
              <a:extLst>
                <a:ext uri="{FF2B5EF4-FFF2-40B4-BE49-F238E27FC236}">
                  <a16:creationId xmlns:a16="http://schemas.microsoft.com/office/drawing/2014/main" id="{8E0512C9-747C-4D82-8D8B-C3F8E409D40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6" name="Line 1299">
              <a:extLst>
                <a:ext uri="{FF2B5EF4-FFF2-40B4-BE49-F238E27FC236}">
                  <a16:creationId xmlns:a16="http://schemas.microsoft.com/office/drawing/2014/main" id="{A8537086-566E-4BD4-87D6-58A21B5217C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7" name="Rectangle 1300">
              <a:extLst>
                <a:ext uri="{FF2B5EF4-FFF2-40B4-BE49-F238E27FC236}">
                  <a16:creationId xmlns:a16="http://schemas.microsoft.com/office/drawing/2014/main" id="{C6392627-2EBB-4A96-9ED6-72D719255F4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2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28" name="Line 1301">
              <a:extLst>
                <a:ext uri="{FF2B5EF4-FFF2-40B4-BE49-F238E27FC236}">
                  <a16:creationId xmlns:a16="http://schemas.microsoft.com/office/drawing/2014/main" id="{F148BA22-47A3-463B-A9A2-03164EED33C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29" name="Line 1302">
              <a:extLst>
                <a:ext uri="{FF2B5EF4-FFF2-40B4-BE49-F238E27FC236}">
                  <a16:creationId xmlns:a16="http://schemas.microsoft.com/office/drawing/2014/main" id="{832B0FA6-D8DB-4F25-A723-32773617E4D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2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0" name="Rectangle 1303">
              <a:extLst>
                <a:ext uri="{FF2B5EF4-FFF2-40B4-BE49-F238E27FC236}">
                  <a16:creationId xmlns:a16="http://schemas.microsoft.com/office/drawing/2014/main" id="{F94C0E5D-B84C-4BC1-B0FB-68E29984E0F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84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1" name="Line 1304">
              <a:extLst>
                <a:ext uri="{FF2B5EF4-FFF2-40B4-BE49-F238E27FC236}">
                  <a16:creationId xmlns:a16="http://schemas.microsoft.com/office/drawing/2014/main" id="{3574F770-4D22-41DF-9EB3-1E9570EB55E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384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2" name="Rectangle 1305">
              <a:extLst>
                <a:ext uri="{FF2B5EF4-FFF2-40B4-BE49-F238E27FC236}">
                  <a16:creationId xmlns:a16="http://schemas.microsoft.com/office/drawing/2014/main" id="{10D027EA-66C1-4874-BBCF-F2118DEF6C8E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390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3" name="Line 1306">
              <a:extLst>
                <a:ext uri="{FF2B5EF4-FFF2-40B4-BE49-F238E27FC236}">
                  <a16:creationId xmlns:a16="http://schemas.microsoft.com/office/drawing/2014/main" id="{397D1BB3-A488-4437-9964-9C36BEDE2796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4" name="Rectangle 1307">
              <a:extLst>
                <a:ext uri="{FF2B5EF4-FFF2-40B4-BE49-F238E27FC236}">
                  <a16:creationId xmlns:a16="http://schemas.microsoft.com/office/drawing/2014/main" id="{C21B1EE0-16E0-4267-A66F-98CAED0758B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4" y="403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5" name="Line 1308">
              <a:extLst>
                <a:ext uri="{FF2B5EF4-FFF2-40B4-BE49-F238E27FC236}">
                  <a16:creationId xmlns:a16="http://schemas.microsoft.com/office/drawing/2014/main" id="{5E19F4D2-FA2A-4B48-BE8F-A82D961EC17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6" name="Line 1309">
              <a:extLst>
                <a:ext uri="{FF2B5EF4-FFF2-40B4-BE49-F238E27FC236}">
                  <a16:creationId xmlns:a16="http://schemas.microsoft.com/office/drawing/2014/main" id="{67DA854E-4D31-4F1F-B523-73168275B3C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7" name="Rectangle 1310">
              <a:extLst>
                <a:ext uri="{FF2B5EF4-FFF2-40B4-BE49-F238E27FC236}">
                  <a16:creationId xmlns:a16="http://schemas.microsoft.com/office/drawing/2014/main" id="{16EFFF23-F282-460A-B368-B1DCF6591286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65" y="403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38" name="Line 1311">
              <a:extLst>
                <a:ext uri="{FF2B5EF4-FFF2-40B4-BE49-F238E27FC236}">
                  <a16:creationId xmlns:a16="http://schemas.microsoft.com/office/drawing/2014/main" id="{327292AC-232A-4755-BA88-5845DDDA5BC5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565" y="403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39" name="Rectangle 1312">
              <a:extLst>
                <a:ext uri="{FF2B5EF4-FFF2-40B4-BE49-F238E27FC236}">
                  <a16:creationId xmlns:a16="http://schemas.microsoft.com/office/drawing/2014/main" id="{1E5B9014-C7B5-435D-BF16-C452C1B382D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0" name="Line 1313">
              <a:extLst>
                <a:ext uri="{FF2B5EF4-FFF2-40B4-BE49-F238E27FC236}">
                  <a16:creationId xmlns:a16="http://schemas.microsoft.com/office/drawing/2014/main" id="{538B2BED-0E2D-4E1E-9907-056430411A1C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1" name="Rectangle 1314">
              <a:extLst>
                <a:ext uri="{FF2B5EF4-FFF2-40B4-BE49-F238E27FC236}">
                  <a16:creationId xmlns:a16="http://schemas.microsoft.com/office/drawing/2014/main" id="{D35B4735-79D7-4825-A1EE-B674CDB49F5F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2" name="Line 1315">
              <a:extLst>
                <a:ext uri="{FF2B5EF4-FFF2-40B4-BE49-F238E27FC236}">
                  <a16:creationId xmlns:a16="http://schemas.microsoft.com/office/drawing/2014/main" id="{05ECD2DF-6911-4A2E-8E04-42CF81C2C8AA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3" name="Line 1316">
              <a:extLst>
                <a:ext uri="{FF2B5EF4-FFF2-40B4-BE49-F238E27FC236}">
                  <a16:creationId xmlns:a16="http://schemas.microsoft.com/office/drawing/2014/main" id="{E4709C59-EDC2-44D8-A2E7-026E6E259B31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4" name="Rectangle 1317">
              <a:extLst>
                <a:ext uri="{FF2B5EF4-FFF2-40B4-BE49-F238E27FC236}">
                  <a16:creationId xmlns:a16="http://schemas.microsoft.com/office/drawing/2014/main" id="{784D961D-66A9-4CF1-9004-F9345FFDF0C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5" name="Line 1318">
              <a:extLst>
                <a:ext uri="{FF2B5EF4-FFF2-40B4-BE49-F238E27FC236}">
                  <a16:creationId xmlns:a16="http://schemas.microsoft.com/office/drawing/2014/main" id="{0FE8E2D3-D051-4AEC-9E9F-909717FA78B2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6" name="Line 1319">
              <a:extLst>
                <a:ext uri="{FF2B5EF4-FFF2-40B4-BE49-F238E27FC236}">
                  <a16:creationId xmlns:a16="http://schemas.microsoft.com/office/drawing/2014/main" id="{6538807E-AD96-4BE9-966C-AC9865BD6224}"/>
                </a:ext>
              </a:extLst>
            </p:cNvPr>
            <p:cNvSpPr>
              <a:spLocks noChangeShapeType="1"/>
            </p:cNvSpPr>
            <p:nvPr/>
          </p:nvSpPr>
          <p:spPr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7" name="Rectangle 1320">
              <a:extLst>
                <a:ext uri="{FF2B5EF4-FFF2-40B4-BE49-F238E27FC236}">
                  <a16:creationId xmlns:a16="http://schemas.microsoft.com/office/drawing/2014/main" id="{6596821B-3F72-44A0-96C8-9B32785C0453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01" y="403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48" name="Freeform 1321">
              <a:extLst>
                <a:ext uri="{FF2B5EF4-FFF2-40B4-BE49-F238E27FC236}">
                  <a16:creationId xmlns:a16="http://schemas.microsoft.com/office/drawing/2014/main" id="{72588146-7B17-4832-86AB-F65FBECE10D0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1363" y="3357"/>
              <a:ext cx="117" cy="25"/>
            </a:xfrm>
            <a:custGeom>
              <a:avLst/>
              <a:gdLst>
                <a:gd name="T0" fmla="*/ 0 w 1927"/>
                <a:gd name="T1" fmla="*/ 0 h 400"/>
                <a:gd name="T2" fmla="*/ 0 w 1927"/>
                <a:gd name="T3" fmla="*/ 0 h 400"/>
                <a:gd name="T4" fmla="*/ 0 w 1927"/>
                <a:gd name="T5" fmla="*/ 0 h 400"/>
                <a:gd name="T6" fmla="*/ 0 w 1927"/>
                <a:gd name="T7" fmla="*/ 0 h 400"/>
                <a:gd name="T8" fmla="*/ 0 w 1927"/>
                <a:gd name="T9" fmla="*/ 0 h 400"/>
                <a:gd name="T10" fmla="*/ 0 w 1927"/>
                <a:gd name="T11" fmla="*/ 0 h 400"/>
                <a:gd name="T12" fmla="*/ 0 w 1927"/>
                <a:gd name="T13" fmla="*/ 0 h 400"/>
                <a:gd name="T14" fmla="*/ 0 w 1927"/>
                <a:gd name="T15" fmla="*/ 0 h 400"/>
                <a:gd name="T16" fmla="*/ 0 w 1927"/>
                <a:gd name="T17" fmla="*/ 0 h 400"/>
                <a:gd name="T18" fmla="*/ 0 w 1927"/>
                <a:gd name="T19" fmla="*/ 0 h 400"/>
                <a:gd name="T20" fmla="*/ 0 w 1927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7"/>
                <a:gd name="T34" fmla="*/ 0 h 400"/>
                <a:gd name="T35" fmla="*/ 1927 w 1927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7" h="400">
                  <a:moveTo>
                    <a:pt x="34" y="166"/>
                  </a:moveTo>
                  <a:lnTo>
                    <a:pt x="1594" y="166"/>
                  </a:lnTo>
                  <a:cubicBezTo>
                    <a:pt x="1612" y="166"/>
                    <a:pt x="1627" y="181"/>
                    <a:pt x="1627" y="200"/>
                  </a:cubicBezTo>
                  <a:cubicBezTo>
                    <a:pt x="1627" y="218"/>
                    <a:pt x="1612" y="233"/>
                    <a:pt x="1594" y="233"/>
                  </a:cubicBezTo>
                  <a:lnTo>
                    <a:pt x="34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4" y="166"/>
                  </a:cubicBezTo>
                  <a:close/>
                  <a:moveTo>
                    <a:pt x="1527" y="0"/>
                  </a:moveTo>
                  <a:lnTo>
                    <a:pt x="1927" y="200"/>
                  </a:lnTo>
                  <a:lnTo>
                    <a:pt x="1527" y="400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49" name="Freeform 1322">
              <a:extLst>
                <a:ext uri="{FF2B5EF4-FFF2-40B4-BE49-F238E27FC236}">
                  <a16:creationId xmlns:a16="http://schemas.microsoft.com/office/drawing/2014/main" id="{A654642B-7ECB-4A63-B835-6534AC027128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2082" y="3357"/>
              <a:ext cx="117" cy="25"/>
            </a:xfrm>
            <a:custGeom>
              <a:avLst/>
              <a:gdLst>
                <a:gd name="T0" fmla="*/ 0 w 1926"/>
                <a:gd name="T1" fmla="*/ 0 h 400"/>
                <a:gd name="T2" fmla="*/ 0 w 1926"/>
                <a:gd name="T3" fmla="*/ 0 h 400"/>
                <a:gd name="T4" fmla="*/ 0 w 1926"/>
                <a:gd name="T5" fmla="*/ 0 h 400"/>
                <a:gd name="T6" fmla="*/ 0 w 1926"/>
                <a:gd name="T7" fmla="*/ 0 h 400"/>
                <a:gd name="T8" fmla="*/ 0 w 1926"/>
                <a:gd name="T9" fmla="*/ 0 h 400"/>
                <a:gd name="T10" fmla="*/ 0 w 1926"/>
                <a:gd name="T11" fmla="*/ 0 h 400"/>
                <a:gd name="T12" fmla="*/ 0 w 1926"/>
                <a:gd name="T13" fmla="*/ 0 h 400"/>
                <a:gd name="T14" fmla="*/ 0 w 1926"/>
                <a:gd name="T15" fmla="*/ 0 h 400"/>
                <a:gd name="T16" fmla="*/ 0 w 1926"/>
                <a:gd name="T17" fmla="*/ 0 h 400"/>
                <a:gd name="T18" fmla="*/ 0 w 1926"/>
                <a:gd name="T19" fmla="*/ 0 h 400"/>
                <a:gd name="T20" fmla="*/ 0 w 1926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6"/>
                <a:gd name="T34" fmla="*/ 0 h 400"/>
                <a:gd name="T35" fmla="*/ 1926 w 1926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6" h="400">
                  <a:moveTo>
                    <a:pt x="33" y="166"/>
                  </a:moveTo>
                  <a:lnTo>
                    <a:pt x="1593" y="166"/>
                  </a:lnTo>
                  <a:cubicBezTo>
                    <a:pt x="1612" y="166"/>
                    <a:pt x="1626" y="181"/>
                    <a:pt x="1626" y="200"/>
                  </a:cubicBezTo>
                  <a:cubicBezTo>
                    <a:pt x="1626" y="218"/>
                    <a:pt x="1612" y="233"/>
                    <a:pt x="1593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1526" y="0"/>
                  </a:moveTo>
                  <a:lnTo>
                    <a:pt x="1926" y="200"/>
                  </a:lnTo>
                  <a:lnTo>
                    <a:pt x="1526" y="40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0" name="Freeform 1323">
              <a:extLst>
                <a:ext uri="{FF2B5EF4-FFF2-40B4-BE49-F238E27FC236}">
                  <a16:creationId xmlns:a16="http://schemas.microsoft.com/office/drawing/2014/main" id="{DCF0387E-CF8C-411B-81DC-122FD545E3E8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2082" y="2879"/>
              <a:ext cx="124" cy="493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5" y="8039"/>
                  </a:moveTo>
                  <a:lnTo>
                    <a:pt x="1822" y="317"/>
                  </a:lnTo>
                  <a:cubicBezTo>
                    <a:pt x="1826" y="299"/>
                    <a:pt x="1844" y="288"/>
                    <a:pt x="1862" y="292"/>
                  </a:cubicBezTo>
                  <a:cubicBezTo>
                    <a:pt x="1880" y="296"/>
                    <a:pt x="1891" y="314"/>
                    <a:pt x="1887" y="332"/>
                  </a:cubicBezTo>
                  <a:lnTo>
                    <a:pt x="70" y="8054"/>
                  </a:lnTo>
                  <a:cubicBezTo>
                    <a:pt x="65" y="8072"/>
                    <a:pt x="47" y="8083"/>
                    <a:pt x="30" y="8079"/>
                  </a:cubicBezTo>
                  <a:cubicBezTo>
                    <a:pt x="12" y="8075"/>
                    <a:pt x="0" y="8057"/>
                    <a:pt x="5" y="8039"/>
                  </a:cubicBezTo>
                  <a:close/>
                  <a:moveTo>
                    <a:pt x="1644" y="344"/>
                  </a:moveTo>
                  <a:lnTo>
                    <a:pt x="1930" y="0"/>
                  </a:lnTo>
                  <a:lnTo>
                    <a:pt x="2034" y="435"/>
                  </a:lnTo>
                  <a:lnTo>
                    <a:pt x="1644" y="3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1" name="Freeform 1324">
              <a:extLst>
                <a:ext uri="{FF2B5EF4-FFF2-40B4-BE49-F238E27FC236}">
                  <a16:creationId xmlns:a16="http://schemas.microsoft.com/office/drawing/2014/main" id="{ADD4F789-995E-4852-A989-E628478D11DB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2082" y="3367"/>
              <a:ext cx="124" cy="492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70" y="29"/>
                  </a:moveTo>
                  <a:lnTo>
                    <a:pt x="1887" y="7751"/>
                  </a:lnTo>
                  <a:cubicBezTo>
                    <a:pt x="1891" y="7769"/>
                    <a:pt x="1880" y="7787"/>
                    <a:pt x="1862" y="7791"/>
                  </a:cubicBezTo>
                  <a:cubicBezTo>
                    <a:pt x="1844" y="7796"/>
                    <a:pt x="1826" y="7785"/>
                    <a:pt x="1822" y="7767"/>
                  </a:cubicBezTo>
                  <a:lnTo>
                    <a:pt x="5" y="44"/>
                  </a:lnTo>
                  <a:cubicBezTo>
                    <a:pt x="0" y="27"/>
                    <a:pt x="12" y="9"/>
                    <a:pt x="30" y="4"/>
                  </a:cubicBezTo>
                  <a:cubicBezTo>
                    <a:pt x="47" y="0"/>
                    <a:pt x="65" y="11"/>
                    <a:pt x="70" y="29"/>
                  </a:cubicBezTo>
                  <a:close/>
                  <a:moveTo>
                    <a:pt x="2034" y="7648"/>
                  </a:moveTo>
                  <a:lnTo>
                    <a:pt x="1930" y="8083"/>
                  </a:lnTo>
                  <a:lnTo>
                    <a:pt x="1644" y="7740"/>
                  </a:lnTo>
                  <a:lnTo>
                    <a:pt x="2034" y="76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 numCol="1"/>
            <a:lstStyle/>
            <a:p>
              <a:endParaRPr lang="cs-CZ" altLang="cs-CZ"/>
            </a:p>
          </p:txBody>
        </p:sp>
        <p:sp>
          <p:nvSpPr>
            <p:cNvPr id="652" name="Rectangle 1325">
              <a:extLst>
                <a:ext uri="{FF2B5EF4-FFF2-40B4-BE49-F238E27FC236}">
                  <a16:creationId xmlns:a16="http://schemas.microsoft.com/office/drawing/2014/main" id="{B8FCB323-F44D-41B7-88BD-2F9545590790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877" y="3588"/>
              <a:ext cx="2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Minulost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3" name="Rectangle 1326">
              <a:extLst>
                <a:ext uri="{FF2B5EF4-FFF2-40B4-BE49-F238E27FC236}">
                  <a16:creationId xmlns:a16="http://schemas.microsoft.com/office/drawing/2014/main" id="{0608165F-F1D3-4878-8FDE-BB9A98D740A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111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4" name="Rectangle 1327">
              <a:extLst>
                <a:ext uri="{FF2B5EF4-FFF2-40B4-BE49-F238E27FC236}">
                  <a16:creationId xmlns:a16="http://schemas.microsoft.com/office/drawing/2014/main" id="{365DE593-1245-44DA-88F2-5409406CE16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315" y="305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Scénář 1.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5" name="Rectangle 1328">
              <a:extLst>
                <a:ext uri="{FF2B5EF4-FFF2-40B4-BE49-F238E27FC236}">
                  <a16:creationId xmlns:a16="http://schemas.microsoft.com/office/drawing/2014/main" id="{EE9E0734-0922-4922-9875-0BD1CEB20222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56" y="305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6" name="Rectangle 1329">
              <a:extLst>
                <a:ext uri="{FF2B5EF4-FFF2-40B4-BE49-F238E27FC236}">
                  <a16:creationId xmlns:a16="http://schemas.microsoft.com/office/drawing/2014/main" id="{8FC958AF-FC21-4AB1-A9C3-2941BF7B1971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86" y="354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Scénář 2.</a:t>
              </a:r>
              <a:endParaRPr lang="cs-CZ" altLang="cs-CZ" sz="1800" dirty="0">
                <a:latin typeface="Arial" panose="020B0604020202020204" pitchFamily="34" charset="0"/>
              </a:endParaRPr>
            </a:p>
          </p:txBody>
        </p:sp>
        <p:sp>
          <p:nvSpPr>
            <p:cNvPr id="657" name="Rectangle 1330">
              <a:extLst>
                <a:ext uri="{FF2B5EF4-FFF2-40B4-BE49-F238E27FC236}">
                  <a16:creationId xmlns:a16="http://schemas.microsoft.com/office/drawing/2014/main" id="{41911FF3-1D63-438D-9BF9-DB05D21653EC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27" y="354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8" name="Rectangle 1331">
              <a:extLst>
                <a:ext uri="{FF2B5EF4-FFF2-40B4-BE49-F238E27FC236}">
                  <a16:creationId xmlns:a16="http://schemas.microsoft.com/office/drawing/2014/main" id="{B6B2F4C0-B0DA-4124-B9DA-0F0815E5C8FA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86" y="4064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Scénář 3.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59" name="Rectangle 1332">
              <a:extLst>
                <a:ext uri="{FF2B5EF4-FFF2-40B4-BE49-F238E27FC236}">
                  <a16:creationId xmlns:a16="http://schemas.microsoft.com/office/drawing/2014/main" id="{6DBB84C2-8864-411A-BB07-080A7F78417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27" y="4064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0" name="Rectangle 1333">
              <a:extLst>
                <a:ext uri="{FF2B5EF4-FFF2-40B4-BE49-F238E27FC236}">
                  <a16:creationId xmlns:a16="http://schemas.microsoft.com/office/drawing/2014/main" id="{43F20F06-CD4A-4895-9A93-CDE9ECBD5B37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596" y="3588"/>
              <a:ext cx="2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Přítomnost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1" name="Rectangle 1334">
              <a:extLst>
                <a:ext uri="{FF2B5EF4-FFF2-40B4-BE49-F238E27FC236}">
                  <a16:creationId xmlns:a16="http://schemas.microsoft.com/office/drawing/2014/main" id="{DBD00EC5-BB5F-4441-AF79-868AD7202F45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1880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2" name="Rectangle 1335">
              <a:extLst>
                <a:ext uri="{FF2B5EF4-FFF2-40B4-BE49-F238E27FC236}">
                  <a16:creationId xmlns:a16="http://schemas.microsoft.com/office/drawing/2014/main" id="{09B53075-CDD4-4E22-8B8D-52C25CB33524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229" y="4170"/>
              <a:ext cx="3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Budoucnost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663" name="Rectangle 1336">
              <a:extLst>
                <a:ext uri="{FF2B5EF4-FFF2-40B4-BE49-F238E27FC236}">
                  <a16:creationId xmlns:a16="http://schemas.microsoft.com/office/drawing/2014/main" id="{6DF83640-D23D-4D27-88C0-7367EAF536F8}"/>
                </a:ext>
              </a:extLst>
            </p:cNvPr>
            <p:cNvSpPr>
              <a:spLocks noChangeArrowheads="1"/>
            </p:cNvSpPr>
            <p:nvPr/>
          </p:nvSpPr>
          <p:spPr>
            <a:xfrm>
              <a:off x="2539" y="4222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numCol="1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9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Syntéza výsledků analýzy SWOT</a:t>
            </a:r>
            <a:endParaRPr lang="cs-CZ" sz="32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74" name="Object 2">
            <a:extLst>
              <a:ext uri="{FF2B5EF4-FFF2-40B4-BE49-F238E27FC236}">
                <a16:creationId xmlns:a16="http://schemas.microsoft.com/office/drawing/2014/main" id="{B61AEAE1-2D2A-4EE5-855B-74DE7B8F5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45780"/>
              </p:ext>
            </p:extLst>
          </p:nvPr>
        </p:nvGraphicFramePr>
        <p:xfrm>
          <a:off x="1293962" y="1571594"/>
          <a:ext cx="5499100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kument" r:id="rId4" imgW="5862828" imgH="2557272" progId="Word.Document.8">
                  <p:embed/>
                </p:oleObj>
              </mc:Choice>
              <mc:Fallback>
                <p:oleObj name="Dokument" r:id="rId4" imgW="5862828" imgH="2557272" progId="Word.Document.8">
                  <p:embed/>
                  <p:pic>
                    <p:nvPicPr>
                      <p:cNvPr id="14340" name="Object 2">
                        <a:extLst>
                          <a:ext uri="{FF2B5EF4-FFF2-40B4-BE49-F238E27FC236}">
                            <a16:creationId xmlns:a16="http://schemas.microsoft.com/office/drawing/2014/main" id="{B61AEAE1-2D2A-4EE5-855B-74DE7B8F5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293962" y="1571594"/>
                        <a:ext cx="5499100" cy="239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" name="Rectangle 8">
            <a:extLst>
              <a:ext uri="{FF2B5EF4-FFF2-40B4-BE49-F238E27FC236}">
                <a16:creationId xmlns:a16="http://schemas.microsoft.com/office/drawing/2014/main" id="{D354D28C-58E2-420C-992D-657D5AC17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" y="4077087"/>
            <a:ext cx="8229600" cy="163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 SO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ofenzivní strategie z pozice síly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Strategie ST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defenzivní strategie s obranou vydobyté pozice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Strategie WO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strategie spojenectví se spolehlivým partnerem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Strategie WT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strategie odchodu z daného podnikání, příp. redukce a likvidace podnikatelských aktivit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SWOT analýza neboli analýza silných a slabých stránek, příležitostí a hrozeb </a:t>
            </a:r>
            <a:r>
              <a:rPr lang="cs-CZ" dirty="0" smtClean="0"/>
              <a:t>sestává </a:t>
            </a:r>
            <a:r>
              <a:rPr lang="cs-CZ" dirty="0"/>
              <a:t>z původně dvou analýz, a to </a:t>
            </a:r>
            <a:r>
              <a:rPr lang="cs-CZ" b="1" dirty="0"/>
              <a:t>analýzy SW a analýzy OT</a:t>
            </a:r>
            <a:r>
              <a:rPr lang="cs-CZ" dirty="0"/>
              <a:t>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Doporučuje </a:t>
            </a:r>
            <a:r>
              <a:rPr lang="cs-CZ" b="1" dirty="0"/>
              <a:t>se začít analýzou OT</a:t>
            </a:r>
            <a:r>
              <a:rPr lang="cs-CZ" dirty="0"/>
              <a:t> – příležitostí a hrozeb, které přicházejí z vnějšího prostředí firmy, a to jak </a:t>
            </a:r>
            <a:r>
              <a:rPr lang="cs-CZ" b="1" dirty="0"/>
              <a:t>makroprostředí</a:t>
            </a:r>
            <a:r>
              <a:rPr lang="cs-CZ" dirty="0"/>
              <a:t> (obsahuje faktory politicko-právní, ekonomické, sociálně-kulturní, technologické), tak i </a:t>
            </a:r>
            <a:r>
              <a:rPr lang="cs-CZ" b="1" dirty="0"/>
              <a:t>mikroprostředí</a:t>
            </a:r>
            <a:r>
              <a:rPr lang="cs-CZ" dirty="0"/>
              <a:t> (zákazníci, dodavatelé, odběratelé, konkurence, veřejnost).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 </a:t>
            </a:r>
            <a:r>
              <a:rPr lang="cs-CZ" dirty="0"/>
              <a:t>důkladně provedené analýze OT následuje analýza </a:t>
            </a:r>
            <a:r>
              <a:rPr lang="cs-CZ" b="1" dirty="0"/>
              <a:t>SW, která se týká vnitřního prostředí firmy </a:t>
            </a:r>
            <a:r>
              <a:rPr lang="cs-CZ" dirty="0"/>
              <a:t>(cíle, systémy, procedury, firemní zdroje, materiální prostředí, firemní kultura, mezilidské vztahy, organizační struktura, kvalita managementu aj.).</a:t>
            </a:r>
            <a:endParaRPr lang="cs-CZ" b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9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endParaRPr lang="cs-CZ" b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280" t="35848" r="55614" b="37797"/>
          <a:stretch/>
        </p:blipFill>
        <p:spPr>
          <a:xfrm>
            <a:off x="457200" y="1953126"/>
            <a:ext cx="8241342" cy="32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Silné a slabé stránky firmy </a:t>
            </a:r>
            <a:r>
              <a:rPr lang="cs-CZ" dirty="0"/>
              <a:t>se určují pomocí vnitropodnikových analýz a hodnoticích systémů.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Při </a:t>
            </a:r>
            <a:r>
              <a:rPr lang="cs-CZ" dirty="0"/>
              <a:t>hodnocení </a:t>
            </a:r>
            <a:r>
              <a:rPr lang="cs-CZ" b="1" dirty="0"/>
              <a:t>silných a slabých stránek </a:t>
            </a:r>
            <a:r>
              <a:rPr lang="cs-CZ" dirty="0"/>
              <a:t>může být jako výchozí základna pro vyjádření určitého stavu použita klasifikace hodnoticích kritérií buď podle nástrojů marketingového mixu 4 P – produkt (</a:t>
            </a:r>
            <a:r>
              <a:rPr lang="cs-CZ" dirty="0" err="1"/>
              <a:t>product</a:t>
            </a:r>
            <a:r>
              <a:rPr lang="cs-CZ" dirty="0"/>
              <a:t>), cena a kontraktační podmínky (</a:t>
            </a:r>
            <a:r>
              <a:rPr lang="cs-CZ" dirty="0" err="1"/>
              <a:t>price</a:t>
            </a:r>
            <a:r>
              <a:rPr lang="cs-CZ" dirty="0"/>
              <a:t>), distribuce – místo prodeje (place), marketingová komunikace (</a:t>
            </a:r>
            <a:r>
              <a:rPr lang="cs-CZ" dirty="0" err="1"/>
              <a:t>promotion</a:t>
            </a:r>
            <a:r>
              <a:rPr lang="cs-CZ" dirty="0"/>
              <a:t>), nebo podrobněji podle jejich dílčích znaků.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i="1" dirty="0" smtClean="0"/>
              <a:t>Jednotlivým </a:t>
            </a:r>
            <a:r>
              <a:rPr lang="cs-CZ" i="1" dirty="0"/>
              <a:t>kritériím, která byla vybrána s použitím různých výzkumných technik (dotazování, brainstormingu, diskuse atd.), je přisouzena váha (1–5) a dále jsou kritéria vyhodnocována pomocí </a:t>
            </a:r>
            <a:r>
              <a:rPr lang="cs-CZ" i="1" dirty="0" err="1"/>
              <a:t>škálování</a:t>
            </a:r>
            <a:r>
              <a:rPr lang="cs-CZ" i="1" dirty="0"/>
              <a:t>. </a:t>
            </a: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7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Obvykle se používá škála v rozmezí –10 až +10, přičemž 0 znamená, že kritérium není zařazeno ani mezi silné, ani mezi slabé stránky.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Takto </a:t>
            </a:r>
            <a:r>
              <a:rPr lang="cs-CZ" dirty="0"/>
              <a:t>firma získává základní přehled o svých silných a slabých stránkách, které, doplněné o předpoklady vzniku příležitostí a hrozeb, dále poměřuje se svými schopnostmi výrobky vyvíjet, vyrábět, financovat podnikatelské záměry a se schopnostmi managementu firmy.</a:t>
            </a: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5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Využití SWOT analýzy při koncipování strategií</a:t>
            </a: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428" t="30635" r="56470" b="26508"/>
          <a:stretch/>
        </p:blipFill>
        <p:spPr>
          <a:xfrm>
            <a:off x="1326243" y="1967151"/>
            <a:ext cx="6491514" cy="42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SWOT analýza </a:t>
            </a:r>
            <a:r>
              <a:rPr lang="cs-CZ" dirty="0"/>
              <a:t>může být </a:t>
            </a:r>
            <a:r>
              <a:rPr lang="cs-CZ" b="1" dirty="0"/>
              <a:t>velmi</a:t>
            </a:r>
            <a:r>
              <a:rPr lang="cs-CZ" dirty="0"/>
              <a:t> </a:t>
            </a:r>
            <a:r>
              <a:rPr lang="cs-CZ" b="1" dirty="0"/>
              <a:t>užitečným</a:t>
            </a:r>
            <a:r>
              <a:rPr lang="cs-CZ" dirty="0"/>
              <a:t> </a:t>
            </a:r>
            <a:r>
              <a:rPr lang="cs-CZ" b="1" dirty="0"/>
              <a:t>způsobem</a:t>
            </a:r>
            <a:r>
              <a:rPr lang="cs-CZ" dirty="0"/>
              <a:t> sumarizace mnoha analýz (analýzy konkurence, strategických skupin atd.) a jejich kombinování s klíčovými výsledky analýzy prostředí firmy a jejími schopnostmi (PV – výrobky vyvíjet, připravovat, vytvářet profil nabídky, V – výrobky vyrábět, P – výrobky prodávat, F – podnikatelské záměry financovat, M – schopnosti managementu).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SWOT</a:t>
            </a:r>
            <a:r>
              <a:rPr lang="cs-CZ" dirty="0" smtClean="0"/>
              <a:t> </a:t>
            </a:r>
            <a:r>
              <a:rPr lang="cs-CZ" b="1" dirty="0"/>
              <a:t>analýza</a:t>
            </a:r>
            <a:r>
              <a:rPr lang="cs-CZ" dirty="0"/>
              <a:t> může být také využita k </a:t>
            </a:r>
            <a:r>
              <a:rPr lang="cs-CZ" b="1" dirty="0"/>
              <a:t>identifikaci</a:t>
            </a:r>
            <a:r>
              <a:rPr lang="cs-CZ" dirty="0"/>
              <a:t> </a:t>
            </a:r>
            <a:r>
              <a:rPr lang="cs-CZ" b="1" dirty="0"/>
              <a:t>možností</a:t>
            </a:r>
            <a:r>
              <a:rPr lang="cs-CZ" dirty="0"/>
              <a:t> </a:t>
            </a:r>
            <a:r>
              <a:rPr lang="cs-CZ" b="1" dirty="0"/>
              <a:t>dalšího</a:t>
            </a:r>
            <a:r>
              <a:rPr lang="cs-CZ" dirty="0"/>
              <a:t> </a:t>
            </a:r>
            <a:r>
              <a:rPr lang="cs-CZ" b="1" dirty="0"/>
              <a:t>využití</a:t>
            </a:r>
            <a:r>
              <a:rPr lang="cs-CZ" dirty="0"/>
              <a:t> unikátních zdrojů nebo </a:t>
            </a:r>
            <a:r>
              <a:rPr lang="cs-CZ" b="1" dirty="0"/>
              <a:t>klíčových</a:t>
            </a:r>
            <a:r>
              <a:rPr lang="cs-CZ" dirty="0"/>
              <a:t> </a:t>
            </a:r>
            <a:r>
              <a:rPr lang="cs-CZ" b="1" dirty="0"/>
              <a:t>kompetencí</a:t>
            </a:r>
            <a:r>
              <a:rPr lang="cs-CZ" dirty="0"/>
              <a:t> </a:t>
            </a:r>
            <a:r>
              <a:rPr lang="cs-CZ" b="1" dirty="0"/>
              <a:t>firmy</a:t>
            </a:r>
            <a:r>
              <a:rPr lang="cs-CZ" dirty="0"/>
              <a:t>.</a:t>
            </a: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8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cs-CZ" sz="3200" b="1" dirty="0"/>
              <a:t>SWOT analýza, matice TOWS a matice SPACE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Nevýhodou SWOT analýzy </a:t>
            </a:r>
            <a:r>
              <a:rPr lang="cs-CZ" dirty="0"/>
              <a:t>je, že je příliš statická, a navíc velmi </a:t>
            </a:r>
            <a:r>
              <a:rPr lang="cs-CZ" b="1" dirty="0"/>
              <a:t>subjektivní</a:t>
            </a:r>
            <a:r>
              <a:rPr lang="cs-CZ" dirty="0"/>
              <a:t>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SWOT </a:t>
            </a:r>
            <a:r>
              <a:rPr lang="cs-CZ" dirty="0"/>
              <a:t>analýza je oblíbená, ale její přínos pro tvorbu strategických marketingových dokumentů není nijak podstatný.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i="1" dirty="0" smtClean="0"/>
              <a:t>Stále </a:t>
            </a:r>
            <a:r>
              <a:rPr lang="cs-CZ" i="1" dirty="0"/>
              <a:t>častěji je SWOT nahrazována její metodickou variantou, a to kvantitativní O-T analýzou, tj. analýzou strategických scénářů. </a:t>
            </a:r>
            <a:endParaRPr lang="cs-CZ" i="1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Ze </a:t>
            </a:r>
            <a:r>
              <a:rPr lang="cs-CZ" dirty="0"/>
              <a:t>SWOT analýzy je odvozována </a:t>
            </a:r>
            <a:r>
              <a:rPr lang="cs-CZ" b="1" dirty="0"/>
              <a:t>matice</a:t>
            </a:r>
            <a:r>
              <a:rPr lang="cs-CZ" dirty="0"/>
              <a:t> </a:t>
            </a:r>
            <a:r>
              <a:rPr lang="cs-CZ" b="1" dirty="0"/>
              <a:t>TOWS</a:t>
            </a:r>
            <a:r>
              <a:rPr lang="cs-CZ" dirty="0"/>
              <a:t>, která slouží k podrobnějšímu rozboru a určení jednotlivých </a:t>
            </a:r>
            <a:r>
              <a:rPr lang="cs-CZ" dirty="0" smtClean="0"/>
              <a:t>strategií.</a:t>
            </a: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8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992</Words>
  <Application>Microsoft Office PowerPoint</Application>
  <PresentationFormat>Předvádění na obrazovce (4:3)</PresentationFormat>
  <Paragraphs>312</Paragraphs>
  <Slides>30</Slides>
  <Notes>30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Wingdings</vt:lpstr>
      <vt:lpstr>Office Theme</vt:lpstr>
      <vt:lpstr>Dokument</vt:lpstr>
      <vt:lpstr>SWOT analýza XSF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SWOT analýza, matice TOWS a matice SPACE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IFE a EFE matice (praktický příklad)</vt:lpstr>
      <vt:lpstr>Plus mínus matice SWOT</vt:lpstr>
      <vt:lpstr>Plus mínus matice SWOT</vt:lpstr>
      <vt:lpstr>Plus mínus matice SWOT</vt:lpstr>
      <vt:lpstr>Syntéza výsledků analýzy SWOT</vt:lpstr>
      <vt:lpstr>Syntéza výsledků analýzy SWOT</vt:lpstr>
      <vt:lpstr>Syntéza výsledků analýzy SWOT</vt:lpstr>
      <vt:lpstr>Syntéza výsledků analýzy SWOT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93</cp:revision>
  <dcterms:modified xsi:type="dcterms:W3CDTF">2023-03-05T11:06:13Z</dcterms:modified>
</cp:coreProperties>
</file>