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1" r:id="rId3"/>
    <p:sldId id="259" r:id="rId4"/>
    <p:sldId id="266" r:id="rId5"/>
    <p:sldId id="267" r:id="rId6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6" autoAdjust="0"/>
    <p:restoredTop sz="94571" autoAdjust="0"/>
  </p:normalViewPr>
  <p:slideViewPr>
    <p:cSldViewPr snapToGrid="0" snapToObject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E301B-7E00-4EE8-8742-86E0C94A55E3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EC539-BAF4-45CB-B013-A1EE04C770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20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483E1-44ED-47D5-98B1-C1266D69D78E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C0F04-106D-439F-AD47-F865AF3F4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41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hyperlink" Target="mailto:marie.dohnalova@mvso.cz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781" y="2453640"/>
            <a:ext cx="8126360" cy="2461260"/>
          </a:xfrm>
        </p:spPr>
        <p:txBody>
          <a:bodyPr lIns="0" tIns="0" rIns="0" bIns="0" anchor="t" anchorCtr="0">
            <a:normAutofit fontScale="90000"/>
          </a:bodyPr>
          <a:lstStyle/>
          <a:p>
            <a: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  <a:t>Odborná praxe</a:t>
            </a:r>
            <a:b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r>
              <a:rPr lang="cs-CZ" sz="4000" b="1" cap="small" dirty="0">
                <a:latin typeface="+mn-lt"/>
                <a:cs typeface="Arial"/>
              </a:rPr>
              <a:t>bakalářské studium </a:t>
            </a:r>
            <a:br>
              <a:rPr lang="cs-CZ" sz="4000" b="1" cap="small" dirty="0">
                <a:latin typeface="+mn-lt"/>
                <a:cs typeface="Arial"/>
              </a:rPr>
            </a:br>
            <a:r>
              <a:rPr lang="cs-CZ" sz="4000" b="1" cap="small" dirty="0">
                <a:latin typeface="+mn-lt"/>
                <a:cs typeface="Arial"/>
              </a:rPr>
              <a:t>prezenční forma</a:t>
            </a:r>
            <a:b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br>
              <a:rPr lang="cs-CZ" sz="27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br>
              <a:rPr lang="cs-CZ" sz="2700" b="1" dirty="0">
                <a:solidFill>
                  <a:srgbClr val="D10202"/>
                </a:solidFill>
                <a:latin typeface="+mn-lt"/>
                <a:cs typeface="Arial"/>
              </a:rPr>
            </a:br>
            <a:endParaRPr lang="en-US" sz="3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12657" y="4742050"/>
            <a:ext cx="6718685" cy="1215842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800" b="1" dirty="0">
              <a:latin typeface="Arial"/>
              <a:cs typeface="Arial"/>
            </a:endParaRPr>
          </a:p>
          <a:p>
            <a:r>
              <a:rPr lang="cs-CZ" sz="2600" b="1" dirty="0">
                <a:latin typeface="+mn-lt"/>
                <a:cs typeface="Arial"/>
              </a:rPr>
              <a:t>Garant: </a:t>
            </a:r>
          </a:p>
          <a:p>
            <a:r>
              <a:rPr lang="cs-CZ" sz="2600" b="1" dirty="0">
                <a:latin typeface="+mn-lt"/>
                <a:cs typeface="Arial"/>
              </a:rPr>
              <a:t>doc. Ing. Jindra Peterková, Ph.D.</a:t>
            </a:r>
          </a:p>
          <a:p>
            <a:r>
              <a:rPr lang="cs-CZ" sz="2600" b="1" dirty="0">
                <a:latin typeface="+mn-lt"/>
                <a:cs typeface="Arial"/>
              </a:rPr>
              <a:t>Na předmětu participují: </a:t>
            </a:r>
          </a:p>
          <a:p>
            <a:r>
              <a:rPr lang="cs-CZ" sz="2600" b="1" dirty="0">
                <a:latin typeface="+mn-lt"/>
                <a:cs typeface="Arial"/>
              </a:rPr>
              <a:t>Mgr. Martin Poledna</a:t>
            </a:r>
          </a:p>
          <a:p>
            <a:r>
              <a:rPr lang="cs-CZ" sz="2600" b="1" dirty="0">
                <a:latin typeface="+mn-lt"/>
                <a:cs typeface="Arial"/>
              </a:rPr>
              <a:t>Ing. Adéla </a:t>
            </a:r>
            <a:r>
              <a:rPr lang="cs-CZ" sz="2600" b="1" dirty="0" err="1">
                <a:latin typeface="+mn-lt"/>
                <a:cs typeface="Arial"/>
              </a:rPr>
              <a:t>Talandová</a:t>
            </a:r>
            <a:r>
              <a:rPr lang="cs-CZ" sz="2600" b="1" dirty="0">
                <a:latin typeface="+mn-lt"/>
                <a:cs typeface="Arial"/>
              </a:rPr>
              <a:t>  </a:t>
            </a:r>
          </a:p>
          <a:p>
            <a:pPr algn="l"/>
            <a:endParaRPr lang="cs-CZ" sz="2600" b="1" dirty="0">
              <a:latin typeface="+mn-lt"/>
              <a:cs typeface="Arial"/>
            </a:endParaRPr>
          </a:p>
          <a:p>
            <a:pPr algn="l"/>
            <a:endParaRPr lang="en-US" sz="2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C3006D-C4EB-4364-837F-FD32F0704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D10202"/>
                </a:solidFill>
              </a:rPr>
              <a:t>Cíl odborné praxe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A213F4-037C-462D-B434-ADB29AE2C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Cílem předmětu je získání praktických zkušeností z podnikové praxe. Důraz je kladen na obeznámení se s praxí v podniku a aplikování dosavadních odborných poznatků do řešení praktických úkolů zadaných v podniku. Zároveň pochopit podstatu ekonomického rozhodování, vedení a řízení podnikových procesů. </a:t>
            </a:r>
          </a:p>
        </p:txBody>
      </p:sp>
    </p:spTree>
    <p:extLst>
      <p:ext uri="{BB962C8B-B14F-4D97-AF65-F5344CB8AC3E}">
        <p14:creationId xmlns:p14="http://schemas.microsoft.com/office/powerpoint/2010/main" val="151889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32918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D10202"/>
                </a:solidFill>
                <a:latin typeface="+mn-lt"/>
                <a:cs typeface="Arial"/>
              </a:rPr>
              <a:t>Požadavky k zápočtu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31799" y="1097829"/>
            <a:ext cx="8680402" cy="540666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000" b="1" dirty="0">
                <a:solidFill>
                  <a:srgbClr val="D10202"/>
                </a:solidFill>
                <a:ea typeface="+mj-ea"/>
                <a:cs typeface="Arial"/>
              </a:rPr>
              <a:t>Absolvování praxe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Rozsah: 160 hodin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Požadované dokumenty: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900" b="1" dirty="0">
                <a:solidFill>
                  <a:srgbClr val="D50202"/>
                </a:solidFill>
              </a:rPr>
              <a:t>Dohoda o zabezpečení odborné praxe </a:t>
            </a:r>
            <a:r>
              <a:rPr lang="cs-CZ" sz="2900" dirty="0"/>
              <a:t>v tištěné podobě k podpisu (2 výtisky) – Mgr. Poledna a </a:t>
            </a:r>
            <a:r>
              <a:rPr lang="cs-CZ" sz="2900" dirty="0" err="1"/>
              <a:t>Ing.Talandová</a:t>
            </a:r>
            <a:endParaRPr lang="cs-CZ" sz="2900" dirty="0"/>
          </a:p>
          <a:p>
            <a:pPr marL="857250" lvl="2" indent="0">
              <a:buNone/>
            </a:pPr>
            <a:r>
              <a:rPr lang="cs-CZ" sz="2900" b="1" dirty="0"/>
              <a:t> nebo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900" b="1" dirty="0">
                <a:solidFill>
                  <a:srgbClr val="D50202"/>
                </a:solidFill>
              </a:rPr>
              <a:t>Čestné prohlášení o absolvování odborné praxe v rámci vlastních podnikatelských aktivit </a:t>
            </a:r>
            <a:r>
              <a:rPr lang="cs-CZ" sz="2900" dirty="0"/>
              <a:t>v tištěné podobě k podpisu (Mgr. Poledna, </a:t>
            </a:r>
          </a:p>
          <a:p>
            <a:pPr marL="457200" lvl="1" indent="0">
              <a:buNone/>
            </a:pPr>
            <a:r>
              <a:rPr lang="cs-CZ" sz="2900" dirty="0"/>
              <a:t>        Ing. </a:t>
            </a:r>
            <a:r>
              <a:rPr lang="cs-CZ" sz="2900" dirty="0" err="1"/>
              <a:t>Talandová</a:t>
            </a:r>
            <a:r>
              <a:rPr lang="cs-CZ" sz="2900" dirty="0"/>
              <a:t>) </a:t>
            </a:r>
          </a:p>
          <a:p>
            <a:pPr marL="57150" indent="0">
              <a:buNone/>
            </a:pPr>
            <a:r>
              <a:rPr lang="cs-CZ" b="1" dirty="0">
                <a:solidFill>
                  <a:srgbClr val="D50202"/>
                </a:solidFill>
              </a:rPr>
              <a:t>Sběrné termíny: </a:t>
            </a:r>
            <a:r>
              <a:rPr lang="cs-CZ" dirty="0"/>
              <a:t>21. 2., 22.2., 28. 2., 1. 3., 7. 3., 8. 3., 14. 3., 15. 3., 21. 3., 22. 3, 28. 3. 29. 3., 31. 3., vždy od 9:00 hod. do 11:00 hod. a od 13:00 hod. do 15:00 hod.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Do 31. 3. 2023 </a:t>
            </a:r>
            <a:r>
              <a:rPr lang="cs-CZ" dirty="0"/>
              <a:t>vložit naskenované dokumenty (dohoda, čestné prohlášení) do IS MVŠO.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 absolvování praxe</a:t>
            </a:r>
            <a:r>
              <a:rPr lang="cs-CZ"/>
              <a:t>: 3. </a:t>
            </a:r>
            <a:r>
              <a:rPr lang="cs-CZ" dirty="0"/>
              <a:t>ročník Bc. studia nejpozději </a:t>
            </a:r>
            <a:r>
              <a:rPr lang="cs-CZ" b="1" dirty="0"/>
              <a:t>do 29. 5. 2023 </a:t>
            </a:r>
            <a:r>
              <a:rPr lang="cs-CZ" dirty="0"/>
              <a:t>odevzdat dokumenty: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rgbClr val="FF0000"/>
                </a:solidFill>
              </a:rPr>
              <a:t>Z</a:t>
            </a:r>
            <a:r>
              <a:rPr lang="cs-CZ" sz="2600" b="1" dirty="0">
                <a:solidFill>
                  <a:srgbClr val="FF0000"/>
                </a:solidFill>
              </a:rPr>
              <a:t>práva z odborné praxe</a:t>
            </a:r>
            <a:r>
              <a:rPr lang="cs-CZ" sz="2600" b="1" dirty="0"/>
              <a:t>, naskenovat a vložit do IS MVŠO			</a:t>
            </a: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8258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D10202"/>
                </a:solidFill>
                <a:latin typeface="+mn-lt"/>
                <a:cs typeface="Arial"/>
              </a:rPr>
              <a:t>Kontakt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46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doc. Ing. Jindra Peterková, Ph.D.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e-mail: jindra.peterkova</a:t>
            </a:r>
            <a:r>
              <a:rPr lang="cs-CZ" b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@mvso.cz</a:t>
            </a:r>
            <a:endParaRPr lang="cs-CZ" b="1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400" b="1" dirty="0"/>
              <a:t>Konzultační hodiny: ČT a ST: 10.00 – 11.30 hod. nebo dle individuální domluvy </a:t>
            </a:r>
          </a:p>
          <a:p>
            <a:pPr marL="0" indent="0" algn="just">
              <a:buNone/>
            </a:pPr>
            <a:r>
              <a:rPr lang="cs-CZ" sz="2800" b="1" dirty="0"/>
              <a:t>Mgr. Martin Poledna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b="1" dirty="0"/>
              <a:t>e-mail: martin.poledna</a:t>
            </a:r>
            <a:r>
              <a:rPr lang="cs-CZ" sz="2800" b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@mvso.cz</a:t>
            </a:r>
            <a:r>
              <a:rPr lang="cs-CZ" sz="2800" b="1" dirty="0"/>
              <a:t> </a:t>
            </a:r>
          </a:p>
          <a:p>
            <a:pPr marL="0" indent="0" algn="just">
              <a:buNone/>
            </a:pPr>
            <a:r>
              <a:rPr lang="cs-CZ" sz="2800" b="1" dirty="0"/>
              <a:t>Ing. Adéla </a:t>
            </a:r>
            <a:r>
              <a:rPr lang="cs-CZ" sz="2800" b="1" dirty="0" err="1"/>
              <a:t>Talandová</a:t>
            </a:r>
            <a:endParaRPr lang="cs-CZ" sz="2800" b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b="1" dirty="0"/>
              <a:t>e-mail: </a:t>
            </a:r>
            <a:r>
              <a:rPr lang="cs-CZ" sz="2800" b="1" dirty="0" err="1"/>
              <a:t>adela.talandová</a:t>
            </a:r>
            <a:r>
              <a:rPr lang="cs-CZ" sz="2800" b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@mvso.cz</a:t>
            </a:r>
            <a:endParaRPr lang="cs-CZ" sz="2800" b="1" dirty="0"/>
          </a:p>
          <a:p>
            <a:pPr marL="0" indent="0" algn="just">
              <a:buNone/>
            </a:pPr>
            <a:r>
              <a:rPr lang="cs-CZ" sz="2800" b="1" dirty="0"/>
              <a:t> </a:t>
            </a:r>
          </a:p>
          <a:p>
            <a:pPr marL="0" indent="0">
              <a:buNone/>
            </a:pPr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476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cs-CZ" sz="6000" b="1" dirty="0">
              <a:solidFill>
                <a:srgbClr val="D10202"/>
              </a:solidFill>
              <a:ea typeface="+mj-ea"/>
              <a:cs typeface="Arial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6000" b="1" dirty="0">
                <a:solidFill>
                  <a:srgbClr val="D10202"/>
                </a:solidFill>
                <a:ea typeface="+mj-ea"/>
                <a:cs typeface="Arial"/>
              </a:rPr>
              <a:t>Děkuji za pozornost!</a:t>
            </a:r>
          </a:p>
          <a:p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683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Propedeutický seminář 2013_f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Propedeutický seminář 2013_fin</Template>
  <TotalTime>3376</TotalTime>
  <Words>339</Words>
  <Application>Microsoft Office PowerPoint</Application>
  <PresentationFormat>Předvádění na obrazovce 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Propedeutický seminář 2013_fin</vt:lpstr>
      <vt:lpstr>Odborná praxe bakalářské studium  prezenční forma   </vt:lpstr>
      <vt:lpstr>Cíl odborné praxe</vt:lpstr>
      <vt:lpstr>Požadavky k zápočtu</vt:lpstr>
      <vt:lpstr>Kontakt</vt:lpstr>
      <vt:lpstr>Prezentace aplikace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Jindra Peterkova</cp:lastModifiedBy>
  <cp:revision>126</cp:revision>
  <cp:lastPrinted>2015-10-22T08:06:14Z</cp:lastPrinted>
  <dcterms:created xsi:type="dcterms:W3CDTF">2013-09-15T17:50:48Z</dcterms:created>
  <dcterms:modified xsi:type="dcterms:W3CDTF">2023-02-17T08:43:14Z</dcterms:modified>
</cp:coreProperties>
</file>