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marie.dohnalova@mvso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bakalářské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4742050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Garant: </a:t>
            </a:r>
          </a:p>
          <a:p>
            <a:r>
              <a:rPr lang="cs-CZ" sz="2600" b="1" dirty="0">
                <a:latin typeface="+mn-lt"/>
                <a:cs typeface="Arial"/>
              </a:rPr>
              <a:t>doc. Ing. Jindra Peterková, Ph.D.</a:t>
            </a:r>
          </a:p>
          <a:p>
            <a:r>
              <a:rPr lang="cs-CZ" sz="26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6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600" b="1" dirty="0">
                <a:latin typeface="+mn-lt"/>
                <a:cs typeface="Arial"/>
              </a:rPr>
              <a:t>Ing. Adéla </a:t>
            </a:r>
            <a:r>
              <a:rPr lang="cs-CZ" sz="2600" b="1" dirty="0" err="1">
                <a:latin typeface="+mn-lt"/>
                <a:cs typeface="Arial"/>
              </a:rPr>
              <a:t>Talandová</a:t>
            </a:r>
            <a:r>
              <a:rPr lang="cs-CZ" sz="26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2918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1799" y="1097829"/>
            <a:ext cx="8680402" cy="5406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Rozsah: 160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Požadované dokumenty: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Dohoda o zabezpečení odborné praxe </a:t>
            </a:r>
            <a:r>
              <a:rPr lang="cs-CZ" sz="2900" dirty="0"/>
              <a:t>v tištěné podobě k podpisu (2 výtisky) – Mgr. Poledna a </a:t>
            </a:r>
            <a:r>
              <a:rPr lang="cs-CZ" sz="2900" dirty="0" err="1"/>
              <a:t>Ing.Talandová</a:t>
            </a:r>
            <a:endParaRPr lang="cs-CZ" sz="2900" dirty="0"/>
          </a:p>
          <a:p>
            <a:pPr marL="857250" lvl="2" indent="0">
              <a:buNone/>
            </a:pPr>
            <a:r>
              <a:rPr lang="cs-CZ" sz="29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Čestné prohlášení o absolvování odborné praxe v rámci vlastních podnikatelských aktivit </a:t>
            </a:r>
            <a:r>
              <a:rPr lang="cs-CZ" sz="2900" dirty="0"/>
              <a:t>v tištěné podobě k podpisu (Mgr. Poledna, </a:t>
            </a:r>
          </a:p>
          <a:p>
            <a:pPr marL="457200" lvl="1" indent="0">
              <a:buNone/>
            </a:pPr>
            <a:r>
              <a:rPr lang="cs-CZ" sz="2900" dirty="0"/>
              <a:t>        Ing. </a:t>
            </a:r>
            <a:r>
              <a:rPr lang="cs-CZ" sz="2900" dirty="0" err="1"/>
              <a:t>Talandová</a:t>
            </a:r>
            <a:r>
              <a:rPr lang="cs-CZ" sz="2900" dirty="0"/>
              <a:t>) </a:t>
            </a:r>
          </a:p>
          <a:p>
            <a:pPr marL="57150" indent="0">
              <a:buNone/>
            </a:pPr>
            <a:r>
              <a:rPr lang="cs-CZ" b="1" dirty="0">
                <a:solidFill>
                  <a:srgbClr val="D50202"/>
                </a:solidFill>
              </a:rPr>
              <a:t>Sběrné termíny: </a:t>
            </a:r>
            <a:r>
              <a:rPr lang="cs-CZ" dirty="0"/>
              <a:t>21. 2., 22.2., 28. 2., 1. 3., 7. 3., 8. 3., 14. 3., 15. 3., 21. 3., 22. 3, 28. 3. 29. 3., 31. 3., vždy od 9:00 hod. do 11:00 hod. a od 13:00 hod. do 15:00 hod.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31. 3. 2023 </a:t>
            </a:r>
            <a:r>
              <a:rPr lang="cs-CZ" dirty="0"/>
              <a:t>vložit naskenované dokumenty (dohoda, čestné prohlášení) do IS MVŠO.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 absolvování praxe</a:t>
            </a:r>
            <a:r>
              <a:rPr lang="cs-CZ"/>
              <a:t>: 2. </a:t>
            </a:r>
            <a:r>
              <a:rPr lang="cs-CZ" dirty="0"/>
              <a:t>ročník Bc. studia nejpozději </a:t>
            </a:r>
            <a:r>
              <a:rPr lang="cs-CZ" b="1" dirty="0"/>
              <a:t>do 25. 6. 2023 </a:t>
            </a:r>
            <a:r>
              <a:rPr lang="cs-CZ" dirty="0"/>
              <a:t>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b="1" dirty="0">
                <a:solidFill>
                  <a:srgbClr val="FF0000"/>
                </a:solidFill>
              </a:rPr>
              <a:t>práva z odborné praxe</a:t>
            </a:r>
            <a:r>
              <a:rPr lang="cs-CZ" sz="2600" b="1" dirty="0"/>
              <a:t>, naskenovat a vložit do IS MVŠO	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martin.poledna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sz="2800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</a:t>
            </a:r>
            <a:r>
              <a:rPr lang="cs-CZ" sz="2800" b="1" dirty="0" err="1"/>
              <a:t>adela.talandová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3345</TotalTime>
  <Words>339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bakalářské studium  prezenční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126</cp:revision>
  <cp:lastPrinted>2015-10-22T08:06:14Z</cp:lastPrinted>
  <dcterms:created xsi:type="dcterms:W3CDTF">2013-09-15T17:50:48Z</dcterms:created>
  <dcterms:modified xsi:type="dcterms:W3CDTF">2023-02-16T22:24:34Z</dcterms:modified>
</cp:coreProperties>
</file>