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59" r:id="rId4"/>
    <p:sldId id="266" r:id="rId5"/>
    <p:sldId id="267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571" autoAdjust="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marie.dohnalova@mvso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bakalářské studium </a:t>
            </a:r>
            <a:br>
              <a:rPr lang="cs-CZ" sz="4000" b="1" cap="small" dirty="0"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prezenční forma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2657" y="4742050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r>
              <a:rPr lang="cs-CZ" sz="2600" b="1" dirty="0">
                <a:latin typeface="+mn-lt"/>
                <a:cs typeface="Arial"/>
              </a:rPr>
              <a:t>Garant: </a:t>
            </a:r>
          </a:p>
          <a:p>
            <a:r>
              <a:rPr lang="cs-CZ" sz="2600" b="1" dirty="0">
                <a:latin typeface="+mn-lt"/>
                <a:cs typeface="Arial"/>
              </a:rPr>
              <a:t>doc. Ing. Jindra Peterková, Ph.D.</a:t>
            </a:r>
          </a:p>
          <a:p>
            <a:r>
              <a:rPr lang="cs-CZ" sz="2600" b="1" dirty="0">
                <a:latin typeface="+mn-lt"/>
                <a:cs typeface="Arial"/>
              </a:rPr>
              <a:t>Na předmětu participují: </a:t>
            </a:r>
          </a:p>
          <a:p>
            <a:r>
              <a:rPr lang="cs-CZ" sz="2600" b="1" dirty="0">
                <a:latin typeface="+mn-lt"/>
                <a:cs typeface="Arial"/>
              </a:rPr>
              <a:t>Mgr. Martin Poledna</a:t>
            </a:r>
          </a:p>
          <a:p>
            <a:r>
              <a:rPr lang="cs-CZ" sz="2600" b="1" dirty="0">
                <a:latin typeface="+mn-lt"/>
                <a:cs typeface="Arial"/>
              </a:rPr>
              <a:t>Ing. Adéla </a:t>
            </a:r>
            <a:r>
              <a:rPr lang="cs-CZ" sz="2600" b="1" dirty="0" err="1">
                <a:latin typeface="+mn-lt"/>
                <a:cs typeface="Arial"/>
              </a:rPr>
              <a:t>Talandová</a:t>
            </a:r>
            <a:r>
              <a:rPr lang="cs-CZ" sz="2600" b="1" dirty="0">
                <a:latin typeface="+mn-lt"/>
                <a:cs typeface="Arial"/>
              </a:rPr>
              <a:t> 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2918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31799" y="1097829"/>
            <a:ext cx="8680402" cy="54066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Rozsah: 160 hodin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Požadované dokumenty: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Dohoda o zabezpečení odborné praxe </a:t>
            </a:r>
            <a:r>
              <a:rPr lang="cs-CZ" sz="2900" dirty="0"/>
              <a:t>v tištěné podobě k podpisu (2 výtisky) – Mgr. Poledna a </a:t>
            </a:r>
            <a:r>
              <a:rPr lang="cs-CZ" sz="2900" dirty="0" err="1"/>
              <a:t>Ing.Talandová</a:t>
            </a:r>
            <a:endParaRPr lang="cs-CZ" sz="2900" dirty="0"/>
          </a:p>
          <a:p>
            <a:pPr marL="857250" lvl="2" indent="0">
              <a:buNone/>
            </a:pPr>
            <a:r>
              <a:rPr lang="cs-CZ" sz="2900" b="1" dirty="0"/>
              <a:t> nebo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Čestné prohlášení o absolvování odborné praxe v rámci vlastních podnikatelských aktivit </a:t>
            </a:r>
            <a:r>
              <a:rPr lang="cs-CZ" sz="2900" dirty="0"/>
              <a:t>v tištěné podobě k podpisu (Mgr. Poledna, </a:t>
            </a:r>
          </a:p>
          <a:p>
            <a:pPr marL="457200" lvl="1" indent="0">
              <a:buNone/>
            </a:pPr>
            <a:r>
              <a:rPr lang="cs-CZ" sz="2900" dirty="0"/>
              <a:t>        Ing. </a:t>
            </a:r>
            <a:r>
              <a:rPr lang="cs-CZ" sz="2900" dirty="0" err="1"/>
              <a:t>Talandová</a:t>
            </a:r>
            <a:r>
              <a:rPr lang="cs-CZ" sz="2900" dirty="0"/>
              <a:t>) </a:t>
            </a:r>
          </a:p>
          <a:p>
            <a:pPr marL="57150" indent="0">
              <a:buNone/>
            </a:pPr>
            <a:r>
              <a:rPr lang="cs-CZ" b="1" dirty="0">
                <a:solidFill>
                  <a:srgbClr val="D50202"/>
                </a:solidFill>
              </a:rPr>
              <a:t>Sběrné termíny: </a:t>
            </a:r>
            <a:r>
              <a:rPr lang="cs-CZ" dirty="0"/>
              <a:t>21. 2., 22.2., 28. 2., 1. 3., 7. 3., 8. 3., 14. 3., 15. 3., 21. 3., 22. 3, 28. 3. 29. 3., 31. </a:t>
            </a:r>
            <a:r>
              <a:rPr lang="cs-CZ"/>
              <a:t>3., </a:t>
            </a:r>
            <a:r>
              <a:rPr lang="cs-CZ" dirty="0"/>
              <a:t>vždy od 9:00 hod. do 11:00 hod. a od 13:00 hod. do 15:00 hod.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Do 31. 3. 2023 </a:t>
            </a:r>
            <a:r>
              <a:rPr lang="cs-CZ" dirty="0"/>
              <a:t>vložit naskenované dokumenty (dohoda, čestné prohlášení) do IS MVŠO.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 absolvování praxe: 1. ročník Bc. studia nejpozději </a:t>
            </a:r>
            <a:r>
              <a:rPr lang="cs-CZ" b="1" dirty="0"/>
              <a:t>do 25. 6. 2023 </a:t>
            </a:r>
            <a:r>
              <a:rPr lang="cs-CZ" dirty="0"/>
              <a:t>odevzdat dokumenty: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0000"/>
                </a:solidFill>
              </a:rPr>
              <a:t>Z</a:t>
            </a:r>
            <a:r>
              <a:rPr lang="cs-CZ" sz="2600" b="1" dirty="0">
                <a:solidFill>
                  <a:srgbClr val="FF0000"/>
                </a:solidFill>
              </a:rPr>
              <a:t>práva z odborné praxe</a:t>
            </a:r>
            <a:r>
              <a:rPr lang="cs-CZ" sz="2600" b="1" dirty="0"/>
              <a:t>, naskenovat a vložit do IS MVŠO			</a:t>
            </a: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4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doc. Ing. Jindra Peterková, Ph.D.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jindra.peterkova</a:t>
            </a:r>
            <a:r>
              <a:rPr lang="cs-CZ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endParaRPr lang="cs-CZ" b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b="1" dirty="0"/>
              <a:t>Konzultační hodiny: ČT a ST: 10.00 – 11.30 hod. </a:t>
            </a:r>
            <a:r>
              <a:rPr lang="cs-CZ" sz="2400" b="1"/>
              <a:t>nebo dle individuální domluvy </a:t>
            </a:r>
          </a:p>
          <a:p>
            <a:pPr marL="0" indent="0" algn="just">
              <a:buNone/>
            </a:pPr>
            <a:r>
              <a:rPr lang="cs-CZ" sz="2800" b="1"/>
              <a:t>Mgr</a:t>
            </a:r>
            <a:r>
              <a:rPr lang="cs-CZ" sz="2800" b="1" dirty="0"/>
              <a:t>. Martin Poledna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martin.poledna</a:t>
            </a:r>
            <a:r>
              <a:rPr lang="cs-CZ" sz="28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r>
              <a:rPr lang="cs-CZ" sz="2800" b="1" dirty="0"/>
              <a:t> </a:t>
            </a:r>
          </a:p>
          <a:p>
            <a:pPr marL="0" indent="0" algn="just">
              <a:buNone/>
            </a:pPr>
            <a:r>
              <a:rPr lang="cs-CZ" sz="2800" b="1" dirty="0"/>
              <a:t>Ing. Adéla </a:t>
            </a:r>
            <a:r>
              <a:rPr lang="cs-CZ" sz="2800" b="1" dirty="0" err="1"/>
              <a:t>Talandová</a:t>
            </a:r>
            <a:endParaRPr lang="cs-CZ" sz="28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</a:t>
            </a:r>
            <a:r>
              <a:rPr lang="cs-CZ" sz="2800" b="1" dirty="0" err="1"/>
              <a:t>adela.talandová</a:t>
            </a:r>
            <a:r>
              <a:rPr lang="cs-CZ" sz="28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@mvso.cz</a:t>
            </a: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 </a:t>
            </a:r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3343</TotalTime>
  <Words>339</Words>
  <Application>Microsoft Office PowerPoint</Application>
  <PresentationFormat>Předvádění na obrazovce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Propedeutický seminář 2013_fin</vt:lpstr>
      <vt:lpstr>Odborná praxe bakalářské studium  prezenční forma   </vt:lpstr>
      <vt:lpstr>Cíl odborné praxe</vt:lpstr>
      <vt:lpstr>Požadavky k zápočtu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Jindra Peterkova</cp:lastModifiedBy>
  <cp:revision>125</cp:revision>
  <cp:lastPrinted>2015-10-22T08:06:14Z</cp:lastPrinted>
  <dcterms:created xsi:type="dcterms:W3CDTF">2013-09-15T17:50:48Z</dcterms:created>
  <dcterms:modified xsi:type="dcterms:W3CDTF">2023-02-16T22:16:21Z</dcterms:modified>
</cp:coreProperties>
</file>