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Override3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256" r:id="rId2"/>
    <p:sldId id="281" r:id="rId3"/>
    <p:sldId id="259" r:id="rId4"/>
    <p:sldId id="266" r:id="rId5"/>
    <p:sldId id="267" r:id="rId6"/>
  </p:sldIdLst>
  <p:sldSz cx="9144000" cy="6858000" type="screen4x3"/>
  <p:notesSz cx="6797675" cy="992822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50202"/>
    <a:srgbClr val="D1020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86" autoAdjust="0"/>
    <p:restoredTop sz="94571" autoAdjust="0"/>
  </p:normalViewPr>
  <p:slideViewPr>
    <p:cSldViewPr snapToGrid="0" snapToObjects="1">
      <p:cViewPr varScale="1">
        <p:scale>
          <a:sx n="81" d="100"/>
          <a:sy n="81" d="100"/>
        </p:scale>
        <p:origin x="1498" y="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EDE301B-7E00-4EE8-8742-86E0C94A55E3}" type="datetimeFigureOut">
              <a:rPr lang="cs-CZ" smtClean="0"/>
              <a:t>17.02.2023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50443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EEEC539-BAF4-45CB-B013-A1EE04C7704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7020110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2E483E1-44ED-47D5-98B1-C1266D69D78E}" type="datetimeFigureOut">
              <a:rPr lang="cs-CZ" smtClean="0"/>
              <a:t>17.02.2023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450" y="4716463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0BC0F04-106D-439F-AD47-F865AF3F4A9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584106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lze upravit styl předlohy.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2/17/2023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37243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2/17/2023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98226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2/17/2023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80586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2/17/2023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68077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2/17/2023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50234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2/17/2023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48747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2/17/2023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52235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2/17/2023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46510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2/17/2023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1002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2/17/2023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43783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/>
              <a:t>Kliknutím na ikonu přidáte obrázek.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2/17/2023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96019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4B1EB3-18E5-3B48-B1FD-09B9226D6C2A}" type="datetimeFigureOut">
              <a:rPr lang="en-US" smtClean="0"/>
              <a:t>2/17/2023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70487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.xml"/><Relationship Id="rId4" Type="http://schemas.openxmlformats.org/officeDocument/2006/relationships/hyperlink" Target="mailto:marie.dohnalova@mvso.cz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25781" y="2453640"/>
            <a:ext cx="8126360" cy="2461260"/>
          </a:xfrm>
        </p:spPr>
        <p:txBody>
          <a:bodyPr lIns="0" tIns="0" rIns="0" bIns="0" anchor="t" anchorCtr="0">
            <a:normAutofit fontScale="90000"/>
          </a:bodyPr>
          <a:lstStyle/>
          <a:p>
            <a:r>
              <a:rPr lang="cs-CZ" sz="5400" b="1" cap="small" dirty="0">
                <a:solidFill>
                  <a:srgbClr val="D10202"/>
                </a:solidFill>
                <a:latin typeface="+mn-lt"/>
                <a:cs typeface="Arial"/>
              </a:rPr>
              <a:t>Odborná praxe</a:t>
            </a:r>
            <a:br>
              <a:rPr lang="cs-CZ" sz="5400" b="1" cap="small" dirty="0">
                <a:solidFill>
                  <a:srgbClr val="D10202"/>
                </a:solidFill>
                <a:latin typeface="+mn-lt"/>
                <a:cs typeface="Arial"/>
              </a:rPr>
            </a:br>
            <a:r>
              <a:rPr lang="cs-CZ" sz="4000" b="1" cap="small" dirty="0">
                <a:latin typeface="+mn-lt"/>
                <a:cs typeface="Arial"/>
              </a:rPr>
              <a:t>magisterské studium </a:t>
            </a:r>
            <a:br>
              <a:rPr lang="cs-CZ" sz="4000" b="1" cap="small" dirty="0">
                <a:latin typeface="+mn-lt"/>
                <a:cs typeface="Arial"/>
              </a:rPr>
            </a:br>
            <a:r>
              <a:rPr lang="cs-CZ" sz="4000" b="1" cap="small" dirty="0">
                <a:latin typeface="+mn-lt"/>
                <a:cs typeface="Arial"/>
              </a:rPr>
              <a:t>prezenční forma</a:t>
            </a:r>
            <a:br>
              <a:rPr lang="cs-CZ" sz="5400" b="1" cap="small" dirty="0">
                <a:solidFill>
                  <a:srgbClr val="D10202"/>
                </a:solidFill>
                <a:latin typeface="+mn-lt"/>
                <a:cs typeface="Arial"/>
              </a:rPr>
            </a:br>
            <a:br>
              <a:rPr lang="cs-CZ" sz="2700" b="1" cap="small" dirty="0">
                <a:solidFill>
                  <a:srgbClr val="D10202"/>
                </a:solidFill>
                <a:latin typeface="+mn-lt"/>
                <a:cs typeface="Arial"/>
              </a:rPr>
            </a:br>
            <a:br>
              <a:rPr lang="cs-CZ" sz="2700" b="1" dirty="0">
                <a:solidFill>
                  <a:srgbClr val="D10202"/>
                </a:solidFill>
                <a:latin typeface="+mn-lt"/>
                <a:cs typeface="Arial"/>
              </a:rPr>
            </a:br>
            <a:endParaRPr lang="en-US" sz="3000" b="1" dirty="0">
              <a:solidFill>
                <a:srgbClr val="D10202"/>
              </a:solidFill>
              <a:latin typeface="+mn-lt"/>
              <a:cs typeface="Arial"/>
            </a:endParaRPr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1212657" y="4742050"/>
            <a:ext cx="6718685" cy="1215842"/>
          </a:xfrm>
          <a:prstGeom prst="rect">
            <a:avLst/>
          </a:prstGeom>
        </p:spPr>
        <p:txBody>
          <a:bodyPr vert="horz" lIns="0" tIns="0" rIns="0" bIns="0" rtlCol="0" anchor="t" anchorCtr="0">
            <a:normAutofit fontScale="55000" lnSpcReduction="20000"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cs-CZ" sz="1800" b="1" dirty="0">
              <a:latin typeface="Arial"/>
              <a:cs typeface="Arial"/>
            </a:endParaRPr>
          </a:p>
          <a:p>
            <a:r>
              <a:rPr lang="cs-CZ" sz="2600" b="1" dirty="0">
                <a:latin typeface="+mn-lt"/>
                <a:cs typeface="Arial"/>
              </a:rPr>
              <a:t>Garant: </a:t>
            </a:r>
          </a:p>
          <a:p>
            <a:r>
              <a:rPr lang="cs-CZ" sz="2600" b="1" dirty="0">
                <a:latin typeface="+mn-lt"/>
                <a:cs typeface="Arial"/>
              </a:rPr>
              <a:t>doc. Ing. Jindra Peterková, Ph.D.</a:t>
            </a:r>
          </a:p>
          <a:p>
            <a:endParaRPr lang="cs-CZ" sz="2600" b="1" dirty="0">
              <a:latin typeface="+mn-lt"/>
              <a:cs typeface="Arial"/>
            </a:endParaRPr>
          </a:p>
          <a:p>
            <a:r>
              <a:rPr lang="cs-CZ" sz="2600" b="1" dirty="0">
                <a:latin typeface="+mn-lt"/>
                <a:cs typeface="Arial"/>
              </a:rPr>
              <a:t>Na předmětu participují: </a:t>
            </a:r>
          </a:p>
          <a:p>
            <a:r>
              <a:rPr lang="cs-CZ" sz="2600" b="1" dirty="0">
                <a:latin typeface="+mn-lt"/>
                <a:cs typeface="Arial"/>
              </a:rPr>
              <a:t>Mgr. Martin Poledna</a:t>
            </a:r>
          </a:p>
          <a:p>
            <a:r>
              <a:rPr lang="cs-CZ" sz="2600" b="1" dirty="0">
                <a:latin typeface="+mn-lt"/>
                <a:cs typeface="Arial"/>
              </a:rPr>
              <a:t>Ing. Adéla </a:t>
            </a:r>
            <a:r>
              <a:rPr lang="cs-CZ" sz="2600" b="1" dirty="0" err="1">
                <a:latin typeface="+mn-lt"/>
                <a:cs typeface="Arial"/>
              </a:rPr>
              <a:t>Talandová</a:t>
            </a:r>
            <a:r>
              <a:rPr lang="cs-CZ" sz="2600" b="1" dirty="0">
                <a:latin typeface="+mn-lt"/>
                <a:cs typeface="Arial"/>
              </a:rPr>
              <a:t>  </a:t>
            </a:r>
          </a:p>
          <a:p>
            <a:pPr algn="l"/>
            <a:endParaRPr lang="cs-CZ" sz="2600" b="1" dirty="0">
              <a:latin typeface="+mn-lt"/>
              <a:cs typeface="Arial"/>
            </a:endParaRPr>
          </a:p>
          <a:p>
            <a:pPr algn="l"/>
            <a:endParaRPr lang="en-US" sz="2600" b="1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7350848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9C3006D-C4EB-4364-837F-FD32F0704C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>
                <a:solidFill>
                  <a:srgbClr val="D10202"/>
                </a:solidFill>
              </a:rPr>
              <a:t>Cíl odborné praxe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BBA213F4-037C-462D-B434-ADB29AE2C3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cs-CZ" sz="2400" dirty="0"/>
              <a:t>Cílem předmětu je získání praktických zkušeností z podnikové praxe. Důraz je kladen na obeznámení se s praxí v podniku a aplikování dosavadních odborných poznatků do řešení praktických úkolů zadaných v podniku. Zároveň pochopit podstatu ekonomického rozhodování, vedení a řízení podnikových procesů. </a:t>
            </a:r>
          </a:p>
        </p:txBody>
      </p:sp>
    </p:spTree>
    <p:extLst>
      <p:ext uri="{BB962C8B-B14F-4D97-AF65-F5344CB8AC3E}">
        <p14:creationId xmlns:p14="http://schemas.microsoft.com/office/powerpoint/2010/main" val="15188992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57200" y="532918"/>
            <a:ext cx="8229600" cy="724464"/>
          </a:xfrm>
        </p:spPr>
        <p:txBody>
          <a:bodyPr>
            <a:normAutofit/>
          </a:bodyPr>
          <a:lstStyle/>
          <a:p>
            <a:r>
              <a:rPr lang="cs-CZ" sz="4000" b="1" dirty="0">
                <a:solidFill>
                  <a:srgbClr val="D10202"/>
                </a:solidFill>
                <a:latin typeface="+mn-lt"/>
                <a:cs typeface="Arial"/>
              </a:rPr>
              <a:t>Požadavky k zápočtu</a:t>
            </a:r>
          </a:p>
        </p:txBody>
      </p:sp>
      <p:sp>
        <p:nvSpPr>
          <p:cNvPr id="6" name="Zástupný symbol pro obsah 2"/>
          <p:cNvSpPr>
            <a:spLocks noGrp="1"/>
          </p:cNvSpPr>
          <p:nvPr>
            <p:ph idx="1"/>
          </p:nvPr>
        </p:nvSpPr>
        <p:spPr>
          <a:xfrm>
            <a:off x="231799" y="1097829"/>
            <a:ext cx="8680402" cy="5406665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cs-CZ" sz="3000" b="1" dirty="0">
                <a:solidFill>
                  <a:srgbClr val="D10202"/>
                </a:solidFill>
                <a:ea typeface="+mj-ea"/>
                <a:cs typeface="Arial"/>
              </a:rPr>
              <a:t>Absolvování praxe 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dirty="0"/>
              <a:t>Rozsah: 120 hodin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dirty="0"/>
              <a:t>Požadované dokumenty: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cs-CZ" sz="2900" b="1" dirty="0">
                <a:solidFill>
                  <a:srgbClr val="D50202"/>
                </a:solidFill>
              </a:rPr>
              <a:t>Dohoda o zabezpečení odborné praxe </a:t>
            </a:r>
            <a:r>
              <a:rPr lang="cs-CZ" sz="2900" dirty="0"/>
              <a:t>v tištěné podobě k podpisu (2 výtisky) – Mgr. Poledna a </a:t>
            </a:r>
            <a:r>
              <a:rPr lang="cs-CZ" sz="2900" dirty="0" err="1"/>
              <a:t>Ing.Talandová</a:t>
            </a:r>
            <a:endParaRPr lang="cs-CZ" sz="2900" dirty="0"/>
          </a:p>
          <a:p>
            <a:pPr marL="857250" lvl="2" indent="0">
              <a:buNone/>
            </a:pPr>
            <a:r>
              <a:rPr lang="cs-CZ" sz="2900" b="1" dirty="0"/>
              <a:t> nebo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cs-CZ" sz="2900" b="1" dirty="0">
                <a:solidFill>
                  <a:srgbClr val="D50202"/>
                </a:solidFill>
              </a:rPr>
              <a:t>Čestné prohlášení o absolvování odborné praxe v rámci vlastních podnikatelských aktivit </a:t>
            </a:r>
            <a:r>
              <a:rPr lang="cs-CZ" sz="2900" dirty="0"/>
              <a:t>v tištěné podobě k podpisu (Mgr. Poledna, </a:t>
            </a:r>
          </a:p>
          <a:p>
            <a:pPr marL="457200" lvl="1" indent="0">
              <a:buNone/>
            </a:pPr>
            <a:r>
              <a:rPr lang="cs-CZ" sz="2900" dirty="0"/>
              <a:t>        Ing. </a:t>
            </a:r>
            <a:r>
              <a:rPr lang="cs-CZ" sz="2900" dirty="0" err="1"/>
              <a:t>Talandová</a:t>
            </a:r>
            <a:r>
              <a:rPr lang="cs-CZ" sz="2900" dirty="0"/>
              <a:t>) </a:t>
            </a:r>
          </a:p>
          <a:p>
            <a:pPr marL="57150" indent="0">
              <a:buNone/>
            </a:pPr>
            <a:r>
              <a:rPr lang="cs-CZ" b="1" dirty="0">
                <a:solidFill>
                  <a:srgbClr val="D50202"/>
                </a:solidFill>
              </a:rPr>
              <a:t>Sběrné termíny: </a:t>
            </a:r>
            <a:r>
              <a:rPr lang="cs-CZ" dirty="0"/>
              <a:t>21. 2., 22.2., 28. 2., 1. 3., 7. 3., 8. 3., 14. 3., 15. 3., 21. 3., 22. 3, 28. 3. 29. 3., 31. 3., vždy od 9:00 hod. do 11:00 hod. a od 13:00 hod. do 15:00 hod.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b="1" dirty="0"/>
              <a:t>Do 31. 3. 2023 </a:t>
            </a:r>
            <a:r>
              <a:rPr lang="cs-CZ" dirty="0"/>
              <a:t>vložit naskenované dokumenty (dohoda, čestné prohlášení) do IS MVŠO.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dirty="0"/>
              <a:t>Po absolvování praxe: 1. ročník Mgr. studia nejpozději </a:t>
            </a:r>
            <a:r>
              <a:rPr lang="cs-CZ" b="1" dirty="0"/>
              <a:t>do 25. 6. </a:t>
            </a:r>
            <a:r>
              <a:rPr lang="cs-CZ" b="1"/>
              <a:t>2023 </a:t>
            </a:r>
            <a:r>
              <a:rPr lang="cs-CZ" dirty="0"/>
              <a:t>odevzdat dokumenty: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cs-CZ" sz="2600" dirty="0">
                <a:solidFill>
                  <a:srgbClr val="FF0000"/>
                </a:solidFill>
              </a:rPr>
              <a:t>Z</a:t>
            </a:r>
            <a:r>
              <a:rPr lang="cs-CZ" sz="2600" b="1" dirty="0">
                <a:solidFill>
                  <a:srgbClr val="FF0000"/>
                </a:solidFill>
              </a:rPr>
              <a:t>práva z odborné praxe</a:t>
            </a:r>
            <a:r>
              <a:rPr lang="cs-CZ" sz="2600" b="1" dirty="0"/>
              <a:t>, naskenovat a vložit do IS MVŠO			</a:t>
            </a:r>
          </a:p>
          <a:p>
            <a:pPr marL="0" indent="0">
              <a:buNone/>
              <a:defRPr/>
            </a:pPr>
            <a:endParaRPr lang="cs-CZ" sz="2400" b="1" dirty="0">
              <a:solidFill>
                <a:schemeClr val="tx2"/>
              </a:solidFill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2825840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57200" y="693174"/>
            <a:ext cx="8229600" cy="724464"/>
          </a:xfrm>
        </p:spPr>
        <p:txBody>
          <a:bodyPr>
            <a:normAutofit/>
          </a:bodyPr>
          <a:lstStyle/>
          <a:p>
            <a:r>
              <a:rPr lang="cs-CZ" sz="4000" b="1" dirty="0">
                <a:solidFill>
                  <a:srgbClr val="D10202"/>
                </a:solidFill>
                <a:latin typeface="+mn-lt"/>
                <a:cs typeface="Arial"/>
              </a:rPr>
              <a:t>Kontakt</a:t>
            </a:r>
          </a:p>
        </p:txBody>
      </p:sp>
      <p:sp>
        <p:nvSpPr>
          <p:cNvPr id="6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6462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sz="2800" b="1" dirty="0"/>
              <a:t>doc. Ing. Jindra Peterková, Ph.D.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cs-CZ" b="1" dirty="0"/>
              <a:t>e-mail: jindra.peterkova</a:t>
            </a:r>
            <a:r>
              <a:rPr lang="cs-CZ" b="1" dirty="0"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@mvso.cz</a:t>
            </a:r>
            <a:endParaRPr lang="cs-CZ" b="1" dirty="0"/>
          </a:p>
          <a:p>
            <a:pPr lvl="1">
              <a:buFont typeface="Arial" panose="020B0604020202020204" pitchFamily="34" charset="0"/>
              <a:buChar char="•"/>
            </a:pPr>
            <a:r>
              <a:rPr lang="cs-CZ" sz="2400" b="1" dirty="0"/>
              <a:t>Konzultační hodiny: ČT a ST: 10.00 – 11.30 hod. nebo dle individuální domluvy </a:t>
            </a:r>
          </a:p>
          <a:p>
            <a:pPr marL="0" indent="0" algn="just">
              <a:buNone/>
            </a:pPr>
            <a:r>
              <a:rPr lang="cs-CZ" sz="2800" b="1" dirty="0"/>
              <a:t>Mgr. Martin Poledna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cs-CZ" b="1" dirty="0"/>
              <a:t>e-mail: martin.poledna</a:t>
            </a:r>
            <a:r>
              <a:rPr lang="cs-CZ" b="1" dirty="0"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@mvso.cz</a:t>
            </a:r>
            <a:r>
              <a:rPr lang="cs-CZ" b="1" dirty="0"/>
              <a:t> </a:t>
            </a:r>
          </a:p>
          <a:p>
            <a:pPr marL="0" indent="0" algn="just">
              <a:buNone/>
            </a:pPr>
            <a:r>
              <a:rPr lang="cs-CZ" sz="2800" b="1" dirty="0"/>
              <a:t>Ing. Adéla </a:t>
            </a:r>
            <a:r>
              <a:rPr lang="cs-CZ" sz="2800" b="1" dirty="0" err="1"/>
              <a:t>Talandová</a:t>
            </a:r>
            <a:endParaRPr lang="cs-CZ" sz="2800" b="1" dirty="0"/>
          </a:p>
          <a:p>
            <a:pPr lvl="1">
              <a:buFont typeface="Arial" panose="020B0604020202020204" pitchFamily="34" charset="0"/>
              <a:buChar char="•"/>
            </a:pPr>
            <a:r>
              <a:rPr lang="cs-CZ" b="1" dirty="0"/>
              <a:t>e-mail: </a:t>
            </a:r>
            <a:r>
              <a:rPr lang="cs-CZ" b="1" dirty="0" err="1"/>
              <a:t>adela.talandová</a:t>
            </a:r>
            <a:r>
              <a:rPr lang="cs-CZ" b="1" dirty="0"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@mvso.cz</a:t>
            </a:r>
            <a:endParaRPr lang="cs-CZ" b="1" dirty="0"/>
          </a:p>
          <a:p>
            <a:pPr marL="0" indent="0" algn="just">
              <a:buNone/>
            </a:pPr>
            <a:r>
              <a:rPr lang="cs-CZ" sz="2800" b="1" dirty="0"/>
              <a:t> </a:t>
            </a:r>
          </a:p>
          <a:p>
            <a:pPr marL="0" indent="0">
              <a:buNone/>
            </a:pPr>
            <a:endParaRPr lang="cs-CZ" sz="2800" b="1" dirty="0"/>
          </a:p>
          <a:p>
            <a:pPr marL="0" indent="0">
              <a:buNone/>
            </a:pPr>
            <a:endParaRPr lang="cs-CZ" sz="2800" b="1" dirty="0"/>
          </a:p>
          <a:p>
            <a:endParaRPr lang="cs-CZ" sz="2800" b="1" dirty="0"/>
          </a:p>
          <a:p>
            <a:pPr algn="ctr" fontAlgn="auto">
              <a:spcBef>
                <a:spcPts val="0"/>
              </a:spcBef>
              <a:spcAft>
                <a:spcPts val="0"/>
              </a:spcAft>
              <a:buClr>
                <a:schemeClr val="bg1">
                  <a:lumMod val="50000"/>
                </a:schemeClr>
              </a:buClr>
              <a:buSzPct val="50000"/>
              <a:defRPr/>
            </a:pPr>
            <a:endParaRPr lang="cs-CZ" sz="2000" dirty="0">
              <a:solidFill>
                <a:schemeClr val="tx2"/>
              </a:solidFill>
            </a:endParaRPr>
          </a:p>
          <a:p>
            <a:pPr marL="0" indent="0" fontAlgn="auto">
              <a:spcBef>
                <a:spcPts val="0"/>
              </a:spcBef>
              <a:spcAft>
                <a:spcPts val="0"/>
              </a:spcAft>
              <a:buClr>
                <a:schemeClr val="bg1">
                  <a:lumMod val="50000"/>
                </a:schemeClr>
              </a:buClr>
              <a:buSzPct val="50000"/>
              <a:buNone/>
              <a:defRPr/>
            </a:pPr>
            <a:endParaRPr lang="cs-CZ" sz="2400" dirty="0">
              <a:solidFill>
                <a:schemeClr val="tx2"/>
              </a:solidFill>
            </a:endParaRPr>
          </a:p>
          <a:p>
            <a:pPr marL="0" indent="0" fontAlgn="auto">
              <a:spcBef>
                <a:spcPts val="0"/>
              </a:spcBef>
              <a:spcAft>
                <a:spcPts val="0"/>
              </a:spcAft>
              <a:buClr>
                <a:schemeClr val="bg1">
                  <a:lumMod val="50000"/>
                </a:schemeClr>
              </a:buClr>
              <a:buSzPct val="50000"/>
              <a:buNone/>
              <a:defRPr/>
            </a:pPr>
            <a:endParaRPr lang="cs-CZ" sz="2400" dirty="0">
              <a:solidFill>
                <a:schemeClr val="tx2"/>
              </a:solidFill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buClr>
                <a:schemeClr val="bg1">
                  <a:lumMod val="50000"/>
                </a:schemeClr>
              </a:buClr>
              <a:buSzPct val="50000"/>
              <a:defRPr/>
            </a:pPr>
            <a:endParaRPr lang="cs-CZ" sz="2400" dirty="0">
              <a:solidFill>
                <a:schemeClr val="tx2"/>
              </a:solidFill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cs-CZ" sz="2400" dirty="0">
              <a:solidFill>
                <a:schemeClr val="tx2"/>
              </a:solidFill>
            </a:endParaRPr>
          </a:p>
          <a:p>
            <a:pPr marL="0" indent="0">
              <a:buNone/>
              <a:defRPr/>
            </a:pPr>
            <a:endParaRPr lang="cs-CZ" sz="2400" b="1" dirty="0">
              <a:solidFill>
                <a:schemeClr val="tx2"/>
              </a:solidFill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5647696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57200" y="693174"/>
            <a:ext cx="8229600" cy="724464"/>
          </a:xfrm>
        </p:spPr>
        <p:txBody>
          <a:bodyPr>
            <a:normAutofit/>
          </a:bodyPr>
          <a:lstStyle/>
          <a:p>
            <a:endParaRPr lang="cs-CZ" sz="4000" b="1" dirty="0">
              <a:solidFill>
                <a:srgbClr val="D10202"/>
              </a:solidFill>
              <a:latin typeface="+mn-lt"/>
              <a:cs typeface="Arial"/>
            </a:endParaRPr>
          </a:p>
        </p:txBody>
      </p:sp>
      <p:sp>
        <p:nvSpPr>
          <p:cNvPr id="6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spcBef>
                <a:spcPct val="0"/>
              </a:spcBef>
              <a:buNone/>
            </a:pPr>
            <a:endParaRPr lang="cs-CZ" sz="6000" b="1" dirty="0">
              <a:solidFill>
                <a:srgbClr val="D10202"/>
              </a:solidFill>
              <a:ea typeface="+mj-ea"/>
              <a:cs typeface="Arial"/>
            </a:endParaRPr>
          </a:p>
          <a:p>
            <a:pPr marL="0" indent="0" algn="ctr">
              <a:spcBef>
                <a:spcPct val="0"/>
              </a:spcBef>
              <a:buNone/>
            </a:pPr>
            <a:r>
              <a:rPr lang="cs-CZ" sz="6000" b="1" dirty="0">
                <a:solidFill>
                  <a:srgbClr val="D10202"/>
                </a:solidFill>
                <a:ea typeface="+mj-ea"/>
                <a:cs typeface="Arial"/>
              </a:rPr>
              <a:t>Děkuji za pozornost!</a:t>
            </a:r>
          </a:p>
          <a:p>
            <a:endParaRPr lang="cs-CZ" sz="2800" b="1" dirty="0"/>
          </a:p>
          <a:p>
            <a:endParaRPr lang="cs-CZ" sz="2800" b="1" dirty="0"/>
          </a:p>
          <a:p>
            <a:pPr algn="ctr" fontAlgn="auto">
              <a:spcBef>
                <a:spcPts val="0"/>
              </a:spcBef>
              <a:spcAft>
                <a:spcPts val="0"/>
              </a:spcAft>
              <a:buClr>
                <a:schemeClr val="bg1">
                  <a:lumMod val="50000"/>
                </a:schemeClr>
              </a:buClr>
              <a:buSzPct val="50000"/>
              <a:defRPr/>
            </a:pPr>
            <a:endParaRPr lang="cs-CZ" sz="2000" dirty="0">
              <a:solidFill>
                <a:schemeClr val="tx2"/>
              </a:solidFill>
            </a:endParaRPr>
          </a:p>
          <a:p>
            <a:pPr marL="0" indent="0" fontAlgn="auto">
              <a:spcBef>
                <a:spcPts val="0"/>
              </a:spcBef>
              <a:spcAft>
                <a:spcPts val="0"/>
              </a:spcAft>
              <a:buClr>
                <a:schemeClr val="bg1">
                  <a:lumMod val="50000"/>
                </a:schemeClr>
              </a:buClr>
              <a:buSzPct val="50000"/>
              <a:buNone/>
              <a:defRPr/>
            </a:pPr>
            <a:endParaRPr lang="cs-CZ" sz="2400" dirty="0">
              <a:solidFill>
                <a:schemeClr val="tx2"/>
              </a:solidFill>
            </a:endParaRPr>
          </a:p>
          <a:p>
            <a:pPr marL="0" indent="0" fontAlgn="auto">
              <a:spcBef>
                <a:spcPts val="0"/>
              </a:spcBef>
              <a:spcAft>
                <a:spcPts val="0"/>
              </a:spcAft>
              <a:buClr>
                <a:schemeClr val="bg1">
                  <a:lumMod val="50000"/>
                </a:schemeClr>
              </a:buClr>
              <a:buSzPct val="50000"/>
              <a:buNone/>
              <a:defRPr/>
            </a:pPr>
            <a:endParaRPr lang="cs-CZ" sz="2400" dirty="0">
              <a:solidFill>
                <a:schemeClr val="tx2"/>
              </a:solidFill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buClr>
                <a:schemeClr val="bg1">
                  <a:lumMod val="50000"/>
                </a:schemeClr>
              </a:buClr>
              <a:buSzPct val="50000"/>
              <a:defRPr/>
            </a:pPr>
            <a:endParaRPr lang="cs-CZ" sz="2400" dirty="0">
              <a:solidFill>
                <a:schemeClr val="tx2"/>
              </a:solidFill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cs-CZ" sz="2400" dirty="0">
              <a:solidFill>
                <a:schemeClr val="tx2"/>
              </a:solidFill>
            </a:endParaRPr>
          </a:p>
          <a:p>
            <a:pPr marL="0" indent="0">
              <a:buNone/>
              <a:defRPr/>
            </a:pPr>
            <a:endParaRPr lang="cs-CZ" sz="2400" b="1" dirty="0">
              <a:solidFill>
                <a:schemeClr val="tx2"/>
              </a:solidFill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0968347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Propedeutický seminář 2013_fi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Propedeutický seminář 2013_fin</Template>
  <TotalTime>5697</TotalTime>
  <Words>339</Words>
  <Application>Microsoft Office PowerPoint</Application>
  <PresentationFormat>Předvádění na obrazovce (4:3)</PresentationFormat>
  <Paragraphs>46</Paragraphs>
  <Slides>5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5</vt:i4>
      </vt:variant>
    </vt:vector>
  </HeadingPairs>
  <TitlesOfParts>
    <vt:vector size="9" baseType="lpstr">
      <vt:lpstr>Arial</vt:lpstr>
      <vt:lpstr>Calibri</vt:lpstr>
      <vt:lpstr>Wingdings</vt:lpstr>
      <vt:lpstr>Propedeutický seminář 2013_fin</vt:lpstr>
      <vt:lpstr>Odborná praxe magisterské studium  prezenční forma   </vt:lpstr>
      <vt:lpstr>Cíl odborné praxe</vt:lpstr>
      <vt:lpstr>Požadavky k zápočtu</vt:lpstr>
      <vt:lpstr>Kontakt</vt:lpstr>
      <vt:lpstr>Prezentace aplikace PowerPoint</vt:lpstr>
    </vt:vector>
  </TitlesOfParts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PROPEDEUTICKÝ SEMINÁŘ  Odborná praxe 1: Kabinet profesní přípravy</dc:title>
  <dc:creator>martin fink</dc:creator>
  <cp:lastModifiedBy>Jindra Peterkova</cp:lastModifiedBy>
  <cp:revision>132</cp:revision>
  <cp:lastPrinted>2015-10-22T08:06:14Z</cp:lastPrinted>
  <dcterms:created xsi:type="dcterms:W3CDTF">2013-09-15T17:50:48Z</dcterms:created>
  <dcterms:modified xsi:type="dcterms:W3CDTF">2023-02-17T09:11:25Z</dcterms:modified>
</cp:coreProperties>
</file>