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6"/>
  </p:normalViewPr>
  <p:slideViewPr>
    <p:cSldViewPr snapToGrid="0" snapToObjects="1">
      <p:cViewPr varScale="1">
        <p:scale>
          <a:sx n="90" d="100"/>
          <a:sy n="90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2B200-9801-1041-80B7-66DB7EB05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374F2F-7C5C-B344-B122-BFC305D77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7F4A33-1778-F047-9127-62F0C7E30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53628-4394-3443-8099-EC2C7646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D8371A-C422-EA45-89C2-29103BF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75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2E733-C72A-2A4B-BE15-6C58CACE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8CB97F-E0BE-434D-9C57-2B6AA82AE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8A83FB-CF7D-9247-824A-2142F442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3B1EF2-807A-4344-808D-F1BDC0B9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36FD0A-5B17-6449-B745-2DB5F334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72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F65F807-7EAA-A94B-9ADE-C021F544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C884F1-B122-704D-9FEB-B818C43C2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69CDBE-6F55-BC4F-A6B3-CE5E5134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DA32FD-BEB8-FE4C-9794-35FDA1F3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40553B-A866-D447-BBEC-DD8F49E3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82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83764-A849-AE40-B7E1-D59E4927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5AB56B-7650-DA4C-9D5B-1CED60CDD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D09558-08C9-5447-9493-C56CB9CA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60D704-750C-2E4F-97DC-19030139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36B2A8-BD52-F849-A39F-8EF0C909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47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8B41E-29A8-D341-90EC-137EF610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5D93667-9ABF-2A43-9E9F-590E62854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F1ABE-34B7-8846-9A2E-E6DAC39F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FF5D17-812E-6C44-AE96-A0592C0A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623326-1CD4-7C47-AFD1-D7BB180E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84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D997A-B947-CB46-8863-900EA9CF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C5CA0B-0BA0-014F-91B6-AB7C4484A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B6CF2E-B750-6B41-99BE-3B50BD410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013C9F-097F-A44B-8C98-3CF00DE9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CA546F-6C6A-0F4A-9505-2C2F86AE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9852EA-2D0C-304C-B15C-21935938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39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25776-0E20-B546-906F-ADB3A38D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DDA9FF-4056-FB4C-8CF0-B3DAAEE15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2363714-A071-6D40-91EF-7626862CE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36395AC-3B48-6144-8168-45DA2E39D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3E1F13B-6BE5-8843-BE41-C6EAFAEA5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1D7713-7FCC-1749-B6C1-B05DA96A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243ADDB-EFCD-1E44-A921-1A1F693C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20742C-3CF0-3E49-9836-2BB1EE65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91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27802-0FB3-CF42-B30E-769ACAF0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1BDDC2-B5BE-494C-B1FF-908074D0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525C05-7711-4C49-AB91-BBC4BFBF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672557-E719-6E42-B428-C5BF13A0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69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EF743A3-AD53-5243-A0CE-11F413B0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00073F-8D88-E94C-9C7A-5A0F811B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B52386-0398-F64A-8ECB-1C761737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33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71577-8748-A74F-A23F-59B12260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B715EA-F77C-0C42-BC40-B4CC47CDF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4935CB7-A309-7C4F-AB24-587441645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D2F741-8782-4A47-B584-01001D1D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04C8C8-21B5-6248-9ED1-0822DE36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BF4F1B-F925-E34F-909B-A30C24A7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6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43AE1-08D8-C84A-85C7-90D5CD05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CA042C5-FA5F-B24C-B070-F53815537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338CB90-B328-1B49-AA3C-D61BAD8E5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F37345-69FD-AC47-A8D7-9AA9B462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AB3A69-A3BE-8242-A28A-72C9F5D8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DEFEAC-8994-3E41-9399-38FB4B4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60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6594CB-A0B4-8243-BECC-B2DD58C77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DD65BD9-F63A-D547-A578-B3CE859C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E988B8-09B1-E947-9007-7EE6AE86B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4F93F-0B04-494D-80EF-B2402BC8D1A0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84227-5209-2F48-9866-857AC7433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1C8396-24F5-1041-A5E8-A42DB998E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09214-AA98-3D43-BD27-3AC30B6DCA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9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3A3D3-B554-1948-A051-2B390985A6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Podnikání na internetu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D19FCF-88EF-5349-8745-1C92304F7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Cvičení č. 1</a:t>
            </a:r>
          </a:p>
          <a:p>
            <a:r>
              <a:rPr lang="cs-CZ" dirty="0"/>
              <a:t>E-shopy - zboží</a:t>
            </a:r>
          </a:p>
        </p:txBody>
      </p:sp>
    </p:spTree>
    <p:extLst>
      <p:ext uri="{BB962C8B-B14F-4D97-AF65-F5344CB8AC3E}">
        <p14:creationId xmlns:p14="http://schemas.microsoft.com/office/powerpoint/2010/main" val="140888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7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27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9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57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07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916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23E2F-CA51-3A43-836C-85D3688E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D7A2B5-47C3-514B-B135-5EF355917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60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A9E33-4A95-9648-AD4A-D74C15B1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60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Internetový obchod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EA66E-B0A8-9E47-AFED-081482BAE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5712"/>
            <a:ext cx="10515600" cy="2632075"/>
          </a:xfrm>
        </p:spPr>
        <p:txBody>
          <a:bodyPr/>
          <a:lstStyle/>
          <a:p>
            <a:r>
              <a:rPr lang="cs-CZ" dirty="0"/>
              <a:t>Internetový obchod (e-shop), jedná se o specifickou webovou aplikaci určenou prodeji produktů a služeb a dalším funkcím s tím spojených. Komunikace se zákazníky, propojení s účetními aplikacemi, napojení na sociální sítě a další.</a:t>
            </a:r>
          </a:p>
        </p:txBody>
      </p:sp>
    </p:spTree>
    <p:extLst>
      <p:ext uri="{BB962C8B-B14F-4D97-AF65-F5344CB8AC3E}">
        <p14:creationId xmlns:p14="http://schemas.microsoft.com/office/powerpoint/2010/main" val="300261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7E7C5-5564-874D-9752-0A3DB851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Začněte s PROČ?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B916D6-CE38-D445-9920-09857D59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5" y="1825625"/>
            <a:ext cx="2806700" cy="3314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39BB76-2959-0149-8DE6-82269F3F5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562" y="2168525"/>
            <a:ext cx="27559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13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09DFD-4FAD-D64A-B202-5EB28F26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579688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Příklady českých e-shopů</a:t>
            </a:r>
          </a:p>
        </p:txBody>
      </p:sp>
    </p:spTree>
    <p:extLst>
      <p:ext uri="{BB962C8B-B14F-4D97-AF65-F5344CB8AC3E}">
        <p14:creationId xmlns:p14="http://schemas.microsoft.com/office/powerpoint/2010/main" val="254933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99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63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78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99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61</Words>
  <Application>Microsoft Macintosh PowerPoint</Application>
  <PresentationFormat>Širokoúhlá obrazovka</PresentationFormat>
  <Paragraphs>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Podnikání na internetu</vt:lpstr>
      <vt:lpstr>Internetový obchod</vt:lpstr>
      <vt:lpstr>Začněte s PROČ?</vt:lpstr>
      <vt:lpstr>Příklady českých e-shopů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Podnikání na internetu</dc:title>
  <dc:creator>Microsoft Office User</dc:creator>
  <cp:lastModifiedBy>Microsoft Office User</cp:lastModifiedBy>
  <cp:revision>5</cp:revision>
  <dcterms:created xsi:type="dcterms:W3CDTF">2020-02-03T11:11:46Z</dcterms:created>
  <dcterms:modified xsi:type="dcterms:W3CDTF">2020-02-03T12:55:02Z</dcterms:modified>
</cp:coreProperties>
</file>