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77" r:id="rId2"/>
    <p:sldId id="350" r:id="rId3"/>
    <p:sldId id="472" r:id="rId4"/>
    <p:sldId id="482" r:id="rId5"/>
    <p:sldId id="483" r:id="rId6"/>
    <p:sldId id="48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: 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</a:t>
            </a:r>
            <a:r>
              <a:rPr lang="cs-CZ" sz="1600"/>
              <a:t>AMA).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</a:t>
            </a:r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Interbrand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Interbrand</a:t>
            </a:r>
            <a:r>
              <a:rPr lang="cs-CZ" sz="1600" dirty="0"/>
              <a:t>\’s Best </a:t>
            </a:r>
            <a:r>
              <a:rPr lang="cs-CZ" sz="1600" dirty="0" err="1"/>
              <a:t>Global</a:t>
            </a:r>
            <a:r>
              <a:rPr lang="cs-CZ" sz="1600" dirty="0"/>
              <a:t> </a:t>
            </a:r>
            <a:r>
              <a:rPr lang="cs-CZ" sz="1600" dirty="0" err="1"/>
              <a:t>Brands</a:t>
            </a:r>
            <a:r>
              <a:rPr lang="cs-CZ" sz="1600" dirty="0"/>
              <a:t> 2019 nám ukazuje, co je teď aktuální, a poukazují na to, co bude dál.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značky, které zůstávají stále v těch nejkonkurenceschopnějších prostředích.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Výroční zpráva „Nejlepší globální značky“ byla publikována v </a:t>
            </a:r>
            <a:r>
              <a:rPr lang="cs-CZ" sz="1600" dirty="0" err="1"/>
              <a:t>BusinessWeek</a:t>
            </a:r>
            <a:r>
              <a:rPr lang="cs-CZ" sz="1600" dirty="0"/>
              <a:t> až do roku 2009. </a:t>
            </a:r>
            <a:r>
              <a:rPr lang="cs-CZ" sz="1600" dirty="0" err="1"/>
              <a:t>Interbrand</a:t>
            </a:r>
            <a:r>
              <a:rPr lang="cs-CZ" sz="1600" dirty="0"/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194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nejcennějších značek světa 2019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100" dirty="0">
                <a:solidFill>
                  <a:srgbClr val="FEFFFF"/>
                </a:solidFill>
              </a:rPr>
              <a:t>TOP 10 nejcennějších značek na světě (v miliardách dolarů):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Apple – 234 241 (+ 9 %)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Google – 167,713 (+ 8 %)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Amazon – 125,263 (+24 %)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Microsoft – 108 847 (+17 %)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Coca</a:t>
            </a:r>
            <a:r>
              <a:rPr lang="cs-CZ" sz="2100" dirty="0">
                <a:solidFill>
                  <a:srgbClr val="FEFFFF"/>
                </a:solidFill>
              </a:rPr>
              <a:t> Cola – 63.3365 (-4 %)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Samsung – 61,098 (+2 %)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Toyota – 56,246 (+5 %)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Mercedes – 50 832 (+ 5 %)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McDonalds</a:t>
            </a:r>
            <a:r>
              <a:rPr lang="cs-CZ" sz="2100" dirty="0">
                <a:solidFill>
                  <a:srgbClr val="FEFFFF"/>
                </a:solidFill>
              </a:rPr>
              <a:t> – 45,362 (+4 %)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Disney – 44,352 (+ 11 %)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1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1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5341" y="365125"/>
            <a:ext cx="3630007" cy="18073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Nejcennější automobilové značky 2019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71F468-3DD7-4E79-86FF-F3BC1CF23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1" r="42021" b="-1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5341" y="2333297"/>
            <a:ext cx="3630007" cy="38436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700"/>
              <a:t>Nejcennější automobilové značky (místo v žebříčku TOP 100):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07. Toyota – 56,246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08. Mercedes – 50 832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11. BMW – 41 440 (+1 %)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21. Honda – 24 422 (+3 %)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35. Ford – 14 325 (+2 %)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36. Hyundai – 14 156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40. Volkswagen – 12,921 (+6 %)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42. Audi – 12 689 (+4 %)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50. Porsche – 11,652 (+ 9 %)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52. Nissan – 11 502 (-6 %)</a:t>
            </a:r>
          </a:p>
        </p:txBody>
      </p:sp>
    </p:spTree>
    <p:extLst>
      <p:ext uri="{BB962C8B-B14F-4D97-AF65-F5344CB8AC3E}">
        <p14:creationId xmlns:p14="http://schemas.microsoft.com/office/powerpoint/2010/main" val="180360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579</Words>
  <Application>Microsoft Office PowerPoint</Application>
  <PresentationFormat>Předvádění na obrazovce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MANAGEMENT ZNAČKY  (XMZN)  Organizace předmětu Úvod + Požadavky k ukončení studijního předmětu </vt:lpstr>
      <vt:lpstr>Obsah předmětu</vt:lpstr>
      <vt:lpstr>Pojem „značka“</vt:lpstr>
      <vt:lpstr>Co je to Interbrand?</vt:lpstr>
      <vt:lpstr>TOP 10 nejcennějších značek světa 2019</vt:lpstr>
      <vt:lpstr>Nejcennější automobilové značky 2019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209</cp:revision>
  <cp:lastPrinted>2019-10-15T11:45:31Z</cp:lastPrinted>
  <dcterms:created xsi:type="dcterms:W3CDTF">2012-07-19T22:32:54Z</dcterms:created>
  <dcterms:modified xsi:type="dcterms:W3CDTF">2023-02-15T10:18:41Z</dcterms:modified>
</cp:coreProperties>
</file>