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494" r:id="rId39"/>
    <p:sldId id="493" r:id="rId40"/>
    <p:sldId id="492" r:id="rId41"/>
    <p:sldId id="483" r:id="rId42"/>
    <p:sldId id="504" r:id="rId43"/>
    <p:sldId id="546" r:id="rId44"/>
    <p:sldId id="547" r:id="rId45"/>
    <p:sldId id="532" r:id="rId46"/>
    <p:sldId id="508" r:id="rId47"/>
    <p:sldId id="515"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1116" y="114"/>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t>
        <a:bodyPr/>
        <a:lstStyle/>
        <a:p>
          <a:endParaRPr lang="cs-CZ"/>
        </a:p>
      </dgm:t>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t>
        <a:bodyPr/>
        <a:lstStyle/>
        <a:p>
          <a:endParaRPr lang="cs-CZ"/>
        </a:p>
      </dgm:t>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t>
        <a:bodyPr/>
        <a:lstStyle/>
        <a:p>
          <a:endParaRPr lang="cs-CZ"/>
        </a:p>
      </dgm:t>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34DFF38B-F0DC-4C8B-96ED-7B9B9D3E919A}" type="presOf" srcId="{202B16D9-3D08-40FE-AC23-929A9940D6C2}" destId="{599A7FD3-E712-4AA7-A791-746683F18DFA}" srcOrd="0" destOrd="0" presId="urn:microsoft.com/office/officeart/2005/8/layout/target1"/>
    <dgm:cxn modelId="{4DC1CC6D-A0C6-46AA-B9E7-20AD55141513}" type="presOf" srcId="{FF64FFEE-140B-42C9-B496-0C0F0913C2F5}" destId="{F71C53D3-93F6-4B62-A302-317F222D1CB2}"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9FC33D2D-C0CD-4470-8D75-9FB3D34AC592}" srcId="{202B16D9-3D08-40FE-AC23-929A9940D6C2}" destId="{FF64FFEE-140B-42C9-B496-0C0F0913C2F5}" srcOrd="1" destOrd="0" parTransId="{E37AAF6B-0B49-420B-9220-446090195DC6}" sibTransId="{61B95287-4AA1-4723-9C4E-4123B5B86EC5}"/>
    <dgm:cxn modelId="{EB5CABAD-46A2-4500-90E7-35B4282EC7AE}" srcId="{202B16D9-3D08-40FE-AC23-929A9940D6C2}" destId="{86B006D5-8DF9-498E-8040-83E455F8372F}" srcOrd="2" destOrd="0" parTransId="{26E3C0EF-14F5-4600-B97D-75F670EE1166}" sibTransId="{F2FC994A-D821-4523-B8B3-58A41FB5ECB8}"/>
    <dgm:cxn modelId="{D92C9695-246D-448E-896D-E2C4C5009E87}" srcId="{202B16D9-3D08-40FE-AC23-929A9940D6C2}" destId="{20624F0C-7557-4737-A8E4-2216EC59C5A1}" srcOrd="0" destOrd="0" parTransId="{FD141DE6-102B-49D9-80CB-430ED3AF54FF}" sibTransId="{DFA83297-B4A1-4A4B-8AAC-52ED8C8AD56E}"/>
    <dgm:cxn modelId="{58274F7A-E8D6-4570-BAEA-F8360CF9F055}" type="presOf" srcId="{86B006D5-8DF9-498E-8040-83E455F8372F}" destId="{078A193D-7C2B-4EB6-8939-E796C94E0584}" srcOrd="0" destOrd="0" presId="urn:microsoft.com/office/officeart/2005/8/layout/target1"/>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20.2.2023</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20.2.2023</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(XMZN)</a:t>
            </a:r>
            <a:br>
              <a:rPr lang="cs-CZ" sz="3600" dirty="0">
                <a:solidFill>
                  <a:srgbClr val="D10202"/>
                </a:solidFill>
                <a:effectLst>
                  <a:outerShdw blurRad="38100" dist="38100" dir="2700000" algn="tl">
                    <a:srgbClr val="000000">
                      <a:alpha val="43137"/>
                    </a:srgbClr>
                  </a:outerShdw>
                </a:effectLst>
                <a:cs typeface="Arial"/>
              </a:rPr>
            </a:br>
            <a:r>
              <a:rPr lang="cs-CZ" sz="3600" dirty="0">
                <a:solidFill>
                  <a:srgbClr val="D10202"/>
                </a:solidFill>
                <a:effectLst>
                  <a:outerShdw blurRad="38100" dist="38100" dir="2700000" algn="tl">
                    <a:srgbClr val="000000">
                      <a:alpha val="43137"/>
                    </a:srgbClr>
                  </a:outerShdw>
                </a:effectLst>
                <a:cs typeface="Arial"/>
              </a:rPr>
              <a:t/>
            </a: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2022/2023</a:t>
            </a:r>
            <a:endParaRPr lang="en-US" sz="1400" dirty="0">
              <a:cs typeface="Arial"/>
            </a:endParaRPr>
          </a:p>
        </p:txBody>
      </p:sp>
      <p:sp>
        <p:nvSpPr>
          <p:cNvPr id="4" name="Obdélník 3">
            <a:extLst>
              <a:ext uri="{FF2B5EF4-FFF2-40B4-BE49-F238E27FC236}">
                <a16:creationId xmlns="" xmlns:a16="http://schemas.microsoft.com/office/drawing/2014/main" id="{112FCA39-295A-4D4B-8D46-B1873CFD999C}"/>
              </a:ext>
            </a:extLst>
          </p:cNvPr>
          <p:cNvSpPr/>
          <p:nvPr/>
        </p:nvSpPr>
        <p:spPr>
          <a:xfrm>
            <a:off x="4290060" y="5040753"/>
            <a:ext cx="4581095" cy="1169551"/>
          </a:xfrm>
          <a:prstGeom prst="rect">
            <a:avLst/>
          </a:prstGeom>
        </p:spPr>
        <p:txBody>
          <a:bodyPr wrap="square">
            <a:spAutoFit/>
          </a:bodyPr>
          <a:lstStyle/>
          <a:p>
            <a:r>
              <a:rPr lang="cs-CZ" sz="1400" dirty="0">
                <a:solidFill>
                  <a:srgbClr val="D10202"/>
                </a:solidFill>
                <a:cs typeface="Arial"/>
              </a:rPr>
              <a:t>Studijní program: Ekonomika a management</a:t>
            </a:r>
            <a:br>
              <a:rPr lang="cs-CZ" sz="1400" dirty="0">
                <a:solidFill>
                  <a:srgbClr val="D10202"/>
                </a:solidFill>
                <a:cs typeface="Arial"/>
              </a:rPr>
            </a:br>
            <a:r>
              <a:rPr lang="cs-CZ" sz="1400" dirty="0">
                <a:solidFill>
                  <a:srgbClr val="D10202"/>
                </a:solidFill>
                <a:cs typeface="Arial"/>
              </a:rPr>
              <a:t>Obor: Ekonomika a management malých a středních podniků</a:t>
            </a:r>
            <a:br>
              <a:rPr lang="cs-CZ" sz="1400" dirty="0">
                <a:solidFill>
                  <a:srgbClr val="D10202"/>
                </a:solidFill>
                <a:cs typeface="Arial"/>
              </a:rPr>
            </a:br>
            <a:r>
              <a:rPr lang="cs-CZ" sz="1400" dirty="0">
                <a:solidFill>
                  <a:srgbClr val="D10202"/>
                </a:solidFill>
                <a:cs typeface="Arial"/>
              </a:rPr>
              <a:t>Ročník</a:t>
            </a:r>
            <a:r>
              <a:rPr lang="cs-CZ" sz="1400" dirty="0" smtClean="0">
                <a:solidFill>
                  <a:srgbClr val="D10202"/>
                </a:solidFill>
                <a:cs typeface="Arial"/>
              </a:rPr>
              <a:t>:</a:t>
            </a:r>
            <a:r>
              <a:rPr lang="cs-CZ" sz="1400" dirty="0">
                <a:solidFill>
                  <a:srgbClr val="D10202"/>
                </a:solidFill>
                <a:cs typeface="Arial"/>
              </a:rPr>
              <a:t/>
            </a:r>
            <a:br>
              <a:rPr lang="cs-CZ" sz="1400" dirty="0">
                <a:solidFill>
                  <a:srgbClr val="D10202"/>
                </a:solidFill>
                <a:cs typeface="Arial"/>
              </a:rPr>
            </a:br>
            <a:r>
              <a:rPr lang="cs-CZ" sz="1400" dirty="0">
                <a:solidFill>
                  <a:srgbClr val="D10202"/>
                </a:solidFill>
                <a:cs typeface="Arial"/>
              </a:rPr>
              <a:t>Typ studia: navazující (</a:t>
            </a:r>
            <a:r>
              <a:rPr lang="cs-CZ" sz="1400" dirty="0" err="1">
                <a:solidFill>
                  <a:srgbClr val="D10202"/>
                </a:solidFill>
                <a:cs typeface="Arial"/>
              </a:rPr>
              <a:t>NMgr</a:t>
            </a:r>
            <a:r>
              <a:rPr lang="cs-CZ" sz="1400" dirty="0">
                <a:solidFill>
                  <a:srgbClr val="D10202"/>
                </a:solidFill>
                <a:cs typeface="Arial"/>
              </a:rPr>
              <a:t>.)</a:t>
            </a:r>
            <a:br>
              <a:rPr lang="cs-CZ" sz="1400" dirty="0">
                <a:solidFill>
                  <a:srgbClr val="D10202"/>
                </a:solidFill>
                <a:cs typeface="Arial"/>
              </a:rPr>
            </a:br>
            <a:r>
              <a:rPr lang="cs-CZ" sz="1400" dirty="0">
                <a:solidFill>
                  <a:srgbClr val="D10202"/>
                </a:solidFill>
                <a:cs typeface="Arial"/>
              </a:rPr>
              <a:t>Forma: prezenční</a:t>
            </a:r>
            <a:endParaRPr lang="cs-CZ" sz="1400"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 xmlns:ahyp="http://schemas.microsoft.com/office/drawing/2018/hyperlinkcolor"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D10202"/>
                </a:solidFill>
              </a:rPr>
              <a:t>Značka a management značky</a:t>
            </a:r>
          </a:p>
          <a:p>
            <a:pPr lvl="0">
              <a:spcBef>
                <a:spcPts val="1000"/>
              </a:spcBef>
              <a:buFont typeface="+mj-lt"/>
              <a:buAutoNum type="arabicPeriod"/>
            </a:pPr>
            <a:r>
              <a:rPr lang="cs-CZ" sz="1600" dirty="0">
                <a:solidFill>
                  <a:prstClr val="black"/>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42</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43</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44</a:t>
            </a:fld>
            <a:endParaRPr lang="en-US"/>
          </a:p>
        </p:txBody>
      </p:sp>
    </p:spTree>
    <p:extLst>
      <p:ext uri="{BB962C8B-B14F-4D97-AF65-F5344CB8AC3E}">
        <p14:creationId xmlns:p14="http://schemas.microsoft.com/office/powerpoint/2010/main" val="2985197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 xmlns:a16="http://schemas.microsoft.com/office/drawing/2014/main"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2474</Words>
  <Application>Microsoft Office PowerPoint</Application>
  <PresentationFormat>Předvádění na obrazovce (4:3)</PresentationFormat>
  <Paragraphs>344</Paragraphs>
  <Slides>46</Slides>
  <Notes>1</Notes>
  <HiddenSlides>0</HiddenSlides>
  <MMClips>0</MMClips>
  <ScaleCrop>false</ScaleCrop>
  <HeadingPairs>
    <vt:vector size="4" baseType="variant">
      <vt:variant>
        <vt:lpstr>Motiv</vt:lpstr>
      </vt:variant>
      <vt:variant>
        <vt:i4>2</vt:i4>
      </vt:variant>
      <vt:variant>
        <vt:lpstr>Nadpisy snímků</vt:lpstr>
      </vt:variant>
      <vt:variant>
        <vt:i4>46</vt:i4>
      </vt:variant>
    </vt:vector>
  </HeadingPairs>
  <TitlesOfParts>
    <vt:vector size="48" baseType="lpstr">
      <vt:lpstr>Office Theme</vt:lpstr>
      <vt:lpstr>1_Office Theme</vt:lpstr>
      <vt:lpstr>MANAGEMENT ZNAČKY  (XMZN)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52</cp:revision>
  <dcterms:created xsi:type="dcterms:W3CDTF">2021-02-09T18:40:43Z</dcterms:created>
  <dcterms:modified xsi:type="dcterms:W3CDTF">2023-02-20T20:35:28Z</dcterms:modified>
</cp:coreProperties>
</file>