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0202"/>
    <a:srgbClr val="D1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8" d="100"/>
          <a:sy n="128" d="100"/>
        </p:scale>
        <p:origin x="113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5" d="100"/>
          <a:sy n="65" d="100"/>
        </p:scale>
        <p:origin x="288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95336A-1E75-4ECC-B5A6-6DCF2C2CF244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927AD-E9E3-43DB-8772-8375F31E20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39563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C31BD-F73A-4011-99B3-D54B5E25103C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9F68A5-8E8D-4FC1-8612-BD377945E4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8790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4B1EB3-18E5-3B48-B1FD-09B9226D6C2A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4B1EB3-18E5-3B48-B1FD-09B9226D6C2A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4B1EB3-18E5-3B48-B1FD-09B9226D6C2A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4B1EB3-18E5-3B48-B1FD-09B9226D6C2A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4B1EB3-18E5-3B48-B1FD-09B9226D6C2A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4B1EB3-18E5-3B48-B1FD-09B9226D6C2A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4B1EB3-18E5-3B48-B1FD-09B9226D6C2A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4B1EB3-18E5-3B48-B1FD-09B9226D6C2A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4B1EB3-18E5-3B48-B1FD-09B9226D6C2A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4B1EB3-18E5-3B48-B1FD-09B9226D6C2A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text </a:t>
            </a:r>
            <a:r>
              <a:rPr lang="cs-CZ" dirty="0" err="1"/>
              <a:t>styles</a:t>
            </a:r>
            <a:endParaRPr lang="cs-CZ" dirty="0"/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 err="1"/>
              <a:t>Third</a:t>
            </a:r>
            <a:r>
              <a:rPr lang="cs-CZ" dirty="0"/>
              <a:t> level</a:t>
            </a:r>
          </a:p>
          <a:p>
            <a:pPr lvl="3"/>
            <a:r>
              <a:rPr lang="cs-CZ" dirty="0" err="1"/>
              <a:t>Fourth</a:t>
            </a:r>
            <a:r>
              <a:rPr lang="cs-CZ" dirty="0"/>
              <a:t> level</a:t>
            </a:r>
          </a:p>
          <a:p>
            <a:pPr lvl="4"/>
            <a:r>
              <a:rPr lang="cs-CZ" dirty="0" err="1"/>
              <a:t>Fifth</a:t>
            </a:r>
            <a:r>
              <a:rPr lang="cs-CZ" dirty="0"/>
              <a:t>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rgbClr val="D5020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3800496"/>
            <a:ext cx="6718685" cy="1071686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3000" b="1" dirty="0">
                <a:solidFill>
                  <a:srgbClr val="D10202"/>
                </a:solidFill>
                <a:cs typeface="Arial"/>
              </a:rPr>
              <a:t>Projekt vlastního výzkumu</a:t>
            </a:r>
            <a:br>
              <a:rPr lang="cs-CZ" sz="3000" b="1" dirty="0">
                <a:solidFill>
                  <a:srgbClr val="D10202"/>
                </a:solidFill>
                <a:cs typeface="Arial"/>
              </a:rPr>
            </a:br>
            <a:r>
              <a:rPr lang="cs-CZ" sz="2400" b="1" dirty="0">
                <a:solidFill>
                  <a:srgbClr val="D10202"/>
                </a:solidFill>
                <a:cs typeface="Arial"/>
              </a:rPr>
              <a:t>Metodologie a výzkum pro závěrečné práce</a:t>
            </a:r>
            <a:endParaRPr lang="en-US" sz="1800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4845745"/>
            <a:ext cx="6718685" cy="107168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b="1" dirty="0"/>
              <a:t>Martin Fink</a:t>
            </a:r>
          </a:p>
          <a:p>
            <a:pPr algn="l"/>
            <a:r>
              <a:rPr lang="cs-CZ" sz="1800" dirty="0"/>
              <a:t>martin.fink@mvso.cz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Základ každého výzkumu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altLang="cs-CZ" sz="2800" dirty="0"/>
              <a:t>CO? – popis problému a stanovení cíle</a:t>
            </a:r>
          </a:p>
          <a:p>
            <a:pPr eaLnBrk="1" hangingPunct="1"/>
            <a:r>
              <a:rPr lang="cs-CZ" altLang="cs-CZ" sz="2800" dirty="0"/>
              <a:t>PROČ? – upřesnění problematiky pomocí rešerší práce</a:t>
            </a:r>
          </a:p>
          <a:p>
            <a:pPr eaLnBrk="1" hangingPunct="1"/>
            <a:r>
              <a:rPr lang="cs-CZ" altLang="cs-CZ" sz="2800" dirty="0"/>
              <a:t>KDO? – zkoumaná skupina (respondenti nebo participanti)</a:t>
            </a:r>
          </a:p>
          <a:p>
            <a:pPr eaLnBrk="1" hangingPunct="1"/>
            <a:r>
              <a:rPr lang="cs-CZ" altLang="cs-CZ" sz="2800" dirty="0"/>
              <a:t>JAK? – metodika práce</a:t>
            </a:r>
          </a:p>
          <a:p>
            <a:pPr eaLnBrk="1" hangingPunct="1"/>
            <a:r>
              <a:rPr lang="cs-CZ" altLang="cs-CZ" sz="2800" dirty="0"/>
              <a:t>KDE? – prostorové vymezení při řešení daného tématu</a:t>
            </a:r>
          </a:p>
          <a:p>
            <a:pPr eaLnBrk="1" hangingPunct="1"/>
            <a:r>
              <a:rPr lang="cs-CZ" altLang="cs-CZ" sz="2800" dirty="0"/>
              <a:t>KDY? – časový interval sběru dat</a:t>
            </a:r>
          </a:p>
          <a:p>
            <a:pPr eaLnBrk="1" hangingPunct="1"/>
            <a:r>
              <a:rPr lang="cs-CZ" altLang="cs-CZ" sz="2800" dirty="0"/>
              <a:t>ZA KOLIK? – finanční rozpočet</a:t>
            </a:r>
          </a:p>
        </p:txBody>
      </p:sp>
    </p:spTree>
    <p:extLst>
      <p:ext uri="{BB962C8B-B14F-4D97-AF65-F5344CB8AC3E}">
        <p14:creationId xmlns:p14="http://schemas.microsoft.com/office/powerpoint/2010/main" val="3530180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CO?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68313" y="1557338"/>
            <a:ext cx="8229600" cy="4525962"/>
          </a:xfrm>
        </p:spPr>
        <p:txBody>
          <a:bodyPr/>
          <a:lstStyle/>
          <a:p>
            <a:r>
              <a:rPr lang="cs-CZ" altLang="cs-CZ" dirty="0"/>
              <a:t>Popíšu problém či předmět zájmu… </a:t>
            </a:r>
          </a:p>
          <a:p>
            <a:r>
              <a:rPr lang="cs-CZ" altLang="cs-CZ" dirty="0"/>
              <a:t>Co chcete vědět nebo pochopit? </a:t>
            </a:r>
          </a:p>
          <a:p>
            <a:r>
              <a:rPr lang="cs-CZ" altLang="cs-CZ" dirty="0"/>
              <a:t>Jakým způsobem jste se začali o téma zajímat? </a:t>
            </a:r>
          </a:p>
          <a:p>
            <a:r>
              <a:rPr lang="cs-CZ" altLang="cs-CZ" dirty="0"/>
              <a:t>Stanovím orientační a obecný cíl…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49063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PROČ?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Operacionalizují cíl na klíčová slova</a:t>
            </a:r>
          </a:p>
          <a:p>
            <a:r>
              <a:rPr lang="cs-CZ" altLang="cs-CZ"/>
              <a:t>Podle klíčových slov udělám první hrubou rešerši</a:t>
            </a:r>
          </a:p>
          <a:p>
            <a:r>
              <a:rPr lang="cs-CZ" altLang="cs-CZ"/>
              <a:t>Odpovím si přesněji proč zrovna toto chci zkoumat…</a:t>
            </a:r>
          </a:p>
          <a:p>
            <a:r>
              <a:rPr lang="cs-CZ" altLang="cs-CZ"/>
              <a:t>a to mně dovede k výběru paradigmatu výzkumu a…</a:t>
            </a:r>
          </a:p>
          <a:p>
            <a:r>
              <a:rPr lang="cs-CZ" altLang="cs-CZ"/>
              <a:t>stanovím zda KvV nebo QvV</a:t>
            </a:r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61745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KDO?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Kdo je cílovou zkoumanou populací?</a:t>
            </a:r>
          </a:p>
          <a:p>
            <a:r>
              <a:rPr lang="cs-CZ" altLang="cs-CZ" dirty="0"/>
              <a:t>Jedná se o vzácnou sociální skupinu (lidé           s Aspergerovým syndromem), nebo běžnou populaci (matky s dětmi do 5ti let)? </a:t>
            </a:r>
          </a:p>
          <a:p>
            <a:r>
              <a:rPr lang="cs-CZ" altLang="cs-CZ" dirty="0"/>
              <a:t>Jak je možno tuto populaci oslovit?</a:t>
            </a:r>
          </a:p>
          <a:p>
            <a:r>
              <a:rPr lang="cs-CZ" altLang="cs-CZ" dirty="0"/>
              <a:t>Kolik oslovených bude potřeba? </a:t>
            </a:r>
          </a:p>
          <a:p>
            <a:r>
              <a:rPr lang="cs-CZ" altLang="cs-CZ" dirty="0"/>
              <a:t>Kolik je takových osob celkem?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44553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457200" y="478450"/>
            <a:ext cx="8229600" cy="1143000"/>
          </a:xfrm>
        </p:spPr>
        <p:txBody>
          <a:bodyPr/>
          <a:lstStyle/>
          <a:p>
            <a:r>
              <a:rPr lang="cs-CZ" altLang="cs-CZ" dirty="0"/>
              <a:t>JAK? (neboli metodika)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altLang="cs-CZ" dirty="0"/>
          </a:p>
          <a:p>
            <a:r>
              <a:rPr lang="cs-CZ" altLang="cs-CZ" dirty="0"/>
              <a:t>Stanovím metodu celkového přístupu</a:t>
            </a:r>
          </a:p>
          <a:p>
            <a:r>
              <a:rPr lang="cs-CZ" altLang="cs-CZ" dirty="0"/>
              <a:t>Podle metody přístupu stanovím metodu sběru dat</a:t>
            </a:r>
          </a:p>
          <a:p>
            <a:r>
              <a:rPr lang="cs-CZ" altLang="cs-CZ" dirty="0"/>
              <a:t>Podle metody přístupu a metody sběru dat stanovím metodu zpracování a analýzy dat</a:t>
            </a:r>
          </a:p>
          <a:p>
            <a:r>
              <a:rPr lang="cs-CZ" altLang="cs-CZ" dirty="0"/>
              <a:t>Podle metody přístupu zvolím metodu interpretace dat</a:t>
            </a:r>
          </a:p>
        </p:txBody>
      </p:sp>
    </p:spTree>
    <p:extLst>
      <p:ext uri="{BB962C8B-B14F-4D97-AF65-F5344CB8AC3E}">
        <p14:creationId xmlns:p14="http://schemas.microsoft.com/office/powerpoint/2010/main" val="1934037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KDE?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Jedná se o místa pro mně dostupná? (Krátery na měsíci, Indiáni na Aljašce)</a:t>
            </a:r>
          </a:p>
          <a:p>
            <a:r>
              <a:rPr lang="cs-CZ" altLang="cs-CZ" dirty="0"/>
              <a:t>Kolik musím vynaložit času, abych mohl místa navštěvovat?</a:t>
            </a:r>
          </a:p>
          <a:p>
            <a:r>
              <a:rPr lang="cs-CZ" altLang="cs-CZ" dirty="0"/>
              <a:t>Budou výsledky pro Olomoucký kraj? Nebo jen region Šternberk?</a:t>
            </a:r>
          </a:p>
          <a:p>
            <a:r>
              <a:rPr lang="cs-CZ" altLang="cs-CZ" dirty="0"/>
              <a:t>Které oblasti musím zahrnout, abych naplnil/a svůj cíl?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34263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KDY?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>
            <a:normAutofit lnSpcReduction="10000"/>
          </a:bodyPr>
          <a:lstStyle/>
          <a:p>
            <a:r>
              <a:rPr lang="cs-CZ" altLang="cs-CZ" dirty="0"/>
              <a:t>Časové intervaly a struktura činností              (tzv. harmonogram projektu)</a:t>
            </a:r>
          </a:p>
          <a:p>
            <a:r>
              <a:rPr lang="cs-CZ" altLang="cs-CZ" dirty="0"/>
              <a:t>Časový interval rešeršní práce</a:t>
            </a:r>
          </a:p>
          <a:p>
            <a:r>
              <a:rPr lang="cs-CZ" altLang="cs-CZ" dirty="0"/>
              <a:t>Časový interval sběru dat</a:t>
            </a:r>
          </a:p>
          <a:p>
            <a:r>
              <a:rPr lang="cs-CZ" altLang="cs-CZ" dirty="0"/>
              <a:t>Časový interval výzkumu</a:t>
            </a:r>
          </a:p>
          <a:p>
            <a:r>
              <a:rPr lang="cs-CZ" altLang="cs-CZ" dirty="0"/>
              <a:t>Časové období zpracovávání dat</a:t>
            </a:r>
          </a:p>
          <a:p>
            <a:r>
              <a:rPr lang="cs-CZ" altLang="cs-CZ" dirty="0"/>
              <a:t>Časové období interpretace dat</a:t>
            </a:r>
          </a:p>
          <a:p>
            <a:r>
              <a:rPr lang="cs-CZ" altLang="cs-CZ" dirty="0"/>
              <a:t>Časové období publikace dat (nebo sepsání bakalářské práce)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6771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963D41-222D-43A5-AA2D-6F917AE6A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vědecké práce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78122F80-135E-48FF-B336-7CAAF339E5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63321" y="1420392"/>
            <a:ext cx="5817358" cy="4708525"/>
          </a:xfrm>
        </p:spPr>
      </p:pic>
    </p:spTree>
    <p:extLst>
      <p:ext uri="{BB962C8B-B14F-4D97-AF65-F5344CB8AC3E}">
        <p14:creationId xmlns:p14="http://schemas.microsoft.com/office/powerpoint/2010/main" val="3572620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325</Words>
  <Application>Microsoft Office PowerPoint</Application>
  <PresentationFormat>Předvádění na obrazovce (4:3)</PresentationFormat>
  <Paragraphs>48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Projekt vlastního výzkumu Metodologie a výzkum pro závěrečné práce</vt:lpstr>
      <vt:lpstr>Základ každého výzkumu</vt:lpstr>
      <vt:lpstr>CO?</vt:lpstr>
      <vt:lpstr>PROČ?</vt:lpstr>
      <vt:lpstr>KDO?</vt:lpstr>
      <vt:lpstr>JAK? (neboli metodika)</vt:lpstr>
      <vt:lpstr>KDE?</vt:lpstr>
      <vt:lpstr>KDY?</vt:lpstr>
      <vt:lpstr>Osnova vědecké práce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Ludvíková Pavla</dc:creator>
  <cp:keywords/>
  <dc:description/>
  <cp:lastModifiedBy>Martin</cp:lastModifiedBy>
  <cp:revision>15</cp:revision>
  <cp:lastPrinted>2017-10-11T13:26:30Z</cp:lastPrinted>
  <dcterms:created xsi:type="dcterms:W3CDTF">2012-07-19T22:32:54Z</dcterms:created>
  <dcterms:modified xsi:type="dcterms:W3CDTF">2021-10-05T09:26:16Z</dcterms:modified>
  <cp:category/>
</cp:coreProperties>
</file>