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</a:t>
            </a:r>
            <a:r>
              <a:rPr lang="cs-CZ" sz="1400">
                <a:cs typeface="Arial"/>
              </a:rPr>
              <a:t>LS 2022/2023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:a16="http://schemas.microsoft.com/office/drawing/2014/main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:a16="http://schemas.microsoft.com/office/drawing/2014/main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:a16="http://schemas.microsoft.com/office/drawing/2014/main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:a16="http://schemas.microsoft.com/office/drawing/2014/main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:a16="http://schemas.microsoft.com/office/drawing/2014/main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:a16="http://schemas.microsoft.com/office/drawing/2014/main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:a16="http://schemas.microsoft.com/office/drawing/2014/main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:a16="http://schemas.microsoft.com/office/drawing/2014/main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:a16="http://schemas.microsoft.com/office/drawing/2014/main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:a16="http://schemas.microsoft.com/office/drawing/2014/main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:a16="http://schemas.microsoft.com/office/drawing/2014/main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1038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Wingdings</vt:lpstr>
      <vt:lpstr>Office Theme</vt:lpstr>
      <vt:lpstr>MARKETINGOVÁ KOMUNIKACE  (XMK) 7.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126</cp:revision>
  <cp:lastPrinted>2020-03-03T12:19:40Z</cp:lastPrinted>
  <dcterms:created xsi:type="dcterms:W3CDTF">2020-03-02T13:24:01Z</dcterms:created>
  <dcterms:modified xsi:type="dcterms:W3CDTF">2023-03-13T09:13:12Z</dcterms:modified>
</cp:coreProperties>
</file>