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83824-8697-4A51-BE26-FFA2CBB6A17B}">
      <dsp:nvSpPr>
        <dsp:cNvPr id="0" name=""/>
        <dsp:cNvSpPr/>
      </dsp:nvSpPr>
      <dsp:spPr>
        <a:xfrm>
          <a:off x="0" y="0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Strategická rozhodnutí</a:t>
          </a:r>
        </a:p>
      </dsp:txBody>
      <dsp:txXfrm>
        <a:off x="12785" y="12785"/>
        <a:ext cx="2908677" cy="410943"/>
      </dsp:txXfrm>
    </dsp:sp>
    <dsp:sp modelId="{F240C23B-F907-48E7-81B2-746E07D753E1}">
      <dsp:nvSpPr>
        <dsp:cNvPr id="0" name=""/>
        <dsp:cNvSpPr/>
      </dsp:nvSpPr>
      <dsp:spPr>
        <a:xfrm>
          <a:off x="286139" y="51587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Taktická realizace</a:t>
          </a:r>
        </a:p>
      </dsp:txBody>
      <dsp:txXfrm>
        <a:off x="298924" y="528664"/>
        <a:ext cx="2821151" cy="410943"/>
      </dsp:txXfrm>
    </dsp:sp>
    <dsp:sp modelId="{2FD5757E-955A-4844-912D-144E1A7238DA}">
      <dsp:nvSpPr>
        <dsp:cNvPr id="0" name=""/>
        <dsp:cNvSpPr/>
      </dsp:nvSpPr>
      <dsp:spPr>
        <a:xfrm>
          <a:off x="568008" y="103175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Měření efektivnosti</a:t>
          </a:r>
        </a:p>
      </dsp:txBody>
      <dsp:txXfrm>
        <a:off x="580793" y="1044544"/>
        <a:ext cx="2825422" cy="410943"/>
      </dsp:txXfrm>
    </dsp:sp>
    <dsp:sp modelId="{573B711B-2C40-4FFE-8404-D5A7CD4B1418}">
      <dsp:nvSpPr>
        <dsp:cNvPr id="0" name=""/>
        <dsp:cNvSpPr/>
      </dsp:nvSpPr>
      <dsp:spPr>
        <a:xfrm>
          <a:off x="854148" y="154763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Hodnocení reklamy</a:t>
          </a:r>
        </a:p>
      </dsp:txBody>
      <dsp:txXfrm>
        <a:off x="866933" y="1560424"/>
        <a:ext cx="2821151" cy="410943"/>
      </dsp:txXfrm>
    </dsp:sp>
    <dsp:sp modelId="{77683C4F-5CB1-42A0-91B5-3B1AF9AF991B}">
      <dsp:nvSpPr>
        <dsp:cNvPr id="0" name=""/>
        <dsp:cNvSpPr/>
      </dsp:nvSpPr>
      <dsp:spPr>
        <a:xfrm>
          <a:off x="3132861" y="33432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196701" y="334329"/>
        <a:ext cx="156053" cy="213509"/>
      </dsp:txXfrm>
    </dsp:sp>
    <dsp:sp modelId="{279AE8F3-EF4E-4BEE-8F1E-7CFD7722B9E0}">
      <dsp:nvSpPr>
        <dsp:cNvPr id="0" name=""/>
        <dsp:cNvSpPr/>
      </dsp:nvSpPr>
      <dsp:spPr>
        <a:xfrm>
          <a:off x="3419001" y="85020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482841" y="850209"/>
        <a:ext cx="156053" cy="213509"/>
      </dsp:txXfrm>
    </dsp:sp>
    <dsp:sp modelId="{D1B67F60-4C90-4BEA-ADBF-43EFB9ED4D7B}">
      <dsp:nvSpPr>
        <dsp:cNvPr id="0" name=""/>
        <dsp:cNvSpPr/>
      </dsp:nvSpPr>
      <dsp:spPr>
        <a:xfrm>
          <a:off x="3700870" y="136608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764710" y="1366089"/>
        <a:ext cx="156053" cy="213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5.3.2023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5.3.2023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Reklama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solidFill>
                  <a:prstClr val="black"/>
                </a:solidFill>
                <a:cs typeface="Arial"/>
              </a:rPr>
              <a:t>PhDr. Ing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LS </a:t>
            </a:r>
            <a:r>
              <a:rPr lang="cs-CZ" sz="1400" dirty="0" smtClean="0">
                <a:solidFill>
                  <a:prstClr val="black"/>
                </a:solidFill>
                <a:cs typeface="Arial"/>
              </a:rPr>
              <a:t>2022/2023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2381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MARKETINGOVÁ KOMUNIKACE  (XMK)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124</cp:revision>
  <cp:lastPrinted>2020-03-03T12:19:40Z</cp:lastPrinted>
  <dcterms:created xsi:type="dcterms:W3CDTF">2020-03-02T13:24:01Z</dcterms:created>
  <dcterms:modified xsi:type="dcterms:W3CDTF">2023-03-05T21:50:08Z</dcterms:modified>
</cp:coreProperties>
</file>