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72" r:id="rId24"/>
    <p:sldId id="584" r:id="rId25"/>
    <p:sldId id="571" r:id="rId26"/>
    <p:sldId id="582" r:id="rId27"/>
    <p:sldId id="583" r:id="rId28"/>
    <p:sldId id="58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5.3.2023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5.3.2023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(XMK)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produktu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12FCA39-295A-4D4B-8D46-B1873CFD999C}"/>
              </a:ext>
            </a:extLst>
          </p:cNvPr>
          <p:cNvSpPr/>
          <p:nvPr/>
        </p:nvSpPr>
        <p:spPr>
          <a:xfrm>
            <a:off x="4385593" y="5040180"/>
            <a:ext cx="45810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Studijní program: Ekonomika a management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Obor: Ekonomika a management malých a středních podniků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Ročník: 1.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Typ studia: navazující (NMgr.)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Forma: prezenční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>
                <a:highlight>
                  <a:srgbClr val="99FF99"/>
                </a:highlight>
              </a:rPr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solidFill>
                  <a:srgbClr val="C00000"/>
                </a:solidFill>
              </a:rPr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736979"/>
            <a:ext cx="8229600" cy="463158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Strategie v jednotlivých fázích životního cyklu produktu</a:t>
            </a:r>
            <a:endParaRPr lang="cs-CZ" sz="2400" i="1" dirty="0"/>
          </a:p>
        </p:txBody>
      </p:sp>
      <p:pic>
        <p:nvPicPr>
          <p:cNvPr id="1026" name="Picture 2" descr="C:\Users\Renáta\Downloads\Screenshot 2022-03-14 at 23-22-09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44554"/>
            <a:ext cx="80962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6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áta\Downloads\Screenshot 2022-03-14 at 23-23-31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000250"/>
            <a:ext cx="8086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9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872</Words>
  <Application>Microsoft Office PowerPoint</Application>
  <PresentationFormat>Předvádění na obrazovce (4:3)</PresentationFormat>
  <Paragraphs>133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MARKETINGOVÁ KOMUNIKACE  (XMK)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Strategie v jednotlivých fázích životního cyklu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54</cp:revision>
  <cp:lastPrinted>2020-03-04T10:01:56Z</cp:lastPrinted>
  <dcterms:created xsi:type="dcterms:W3CDTF">2020-03-04T09:39:52Z</dcterms:created>
  <dcterms:modified xsi:type="dcterms:W3CDTF">2023-03-05T21:59:56Z</dcterms:modified>
</cp:coreProperties>
</file>