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5.3.2023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5.3.2023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1.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489</Words>
  <Application>Microsoft Office PowerPoint</Application>
  <PresentationFormat>Předvádění na obrazovce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MARKETINGOVÁ KOMUNIKACE  (XMK)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53</cp:revision>
  <cp:lastPrinted>2020-03-03T12:19:40Z</cp:lastPrinted>
  <dcterms:created xsi:type="dcterms:W3CDTF">2020-03-02T13:24:01Z</dcterms:created>
  <dcterms:modified xsi:type="dcterms:W3CDTF">2023-03-05T21:54:01Z</dcterms:modified>
</cp:coreProperties>
</file>