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2" r:id="rId12"/>
    <p:sldId id="263" r:id="rId13"/>
    <p:sldId id="264" r:id="rId14"/>
    <p:sldId id="269" r:id="rId15"/>
    <p:sldId id="265" r:id="rId16"/>
    <p:sldId id="267" r:id="rId17"/>
    <p:sldId id="266" r:id="rId18"/>
    <p:sldId id="274" r:id="rId19"/>
    <p:sldId id="26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AB4FC-3B96-40BA-83F1-DF99165F95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C24A5-5673-414E-92B1-ED92A13A6050}">
      <dgm:prSet/>
      <dgm:spPr/>
      <dgm:t>
        <a:bodyPr/>
        <a:lstStyle/>
        <a:p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vision</a:t>
          </a:r>
          <a:r>
            <a:rPr lang="tr-TR" dirty="0"/>
            <a:t> is </a:t>
          </a:r>
          <a:r>
            <a:rPr lang="tr-TR" dirty="0" err="1"/>
            <a:t>to</a:t>
          </a:r>
          <a:r>
            <a:rPr lang="tr-TR" dirty="0"/>
            <a:t> be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best</a:t>
          </a:r>
          <a:r>
            <a:rPr lang="tr-TR" dirty="0"/>
            <a:t> </a:t>
          </a:r>
          <a:r>
            <a:rPr lang="tr-TR" dirty="0" err="1"/>
            <a:t>cosmetic</a:t>
          </a:r>
          <a:r>
            <a:rPr lang="tr-TR" dirty="0"/>
            <a:t> </a:t>
          </a:r>
          <a:r>
            <a:rPr lang="tr-TR" dirty="0" err="1"/>
            <a:t>brand</a:t>
          </a:r>
          <a:r>
            <a:rPr lang="tr-TR" dirty="0"/>
            <a:t>.         </a:t>
          </a:r>
          <a:endParaRPr lang="en-US" dirty="0"/>
        </a:p>
      </dgm:t>
    </dgm:pt>
    <dgm:pt modelId="{F61128EA-59CB-4DB6-890C-EB74DD8B911F}" type="parTrans" cxnId="{F9128F5D-1FE0-43F9-A26F-B4B13AB16184}">
      <dgm:prSet/>
      <dgm:spPr/>
      <dgm:t>
        <a:bodyPr/>
        <a:lstStyle/>
        <a:p>
          <a:endParaRPr lang="en-US"/>
        </a:p>
      </dgm:t>
    </dgm:pt>
    <dgm:pt modelId="{9B2E87B9-5124-40BA-A615-262598254AF8}" type="sibTrans" cxnId="{F9128F5D-1FE0-43F9-A26F-B4B13AB16184}">
      <dgm:prSet/>
      <dgm:spPr/>
      <dgm:t>
        <a:bodyPr/>
        <a:lstStyle/>
        <a:p>
          <a:endParaRPr lang="en-US"/>
        </a:p>
      </dgm:t>
    </dgm:pt>
    <dgm:pt modelId="{28899C28-6E7F-41EC-A7A0-4BE3BD2BB754}">
      <dgm:prSet/>
      <dgm:spPr/>
      <dgm:t>
        <a:bodyPr/>
        <a:lstStyle/>
        <a:p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mission</a:t>
          </a:r>
          <a:r>
            <a:rPr lang="tr-TR" dirty="0"/>
            <a:t> is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make</a:t>
          </a:r>
          <a:r>
            <a:rPr lang="tr-TR" dirty="0"/>
            <a:t> </a:t>
          </a:r>
          <a:r>
            <a:rPr lang="tr-TR" dirty="0" err="1"/>
            <a:t>every</a:t>
          </a:r>
          <a:r>
            <a:rPr lang="tr-TR" dirty="0"/>
            <a:t> </a:t>
          </a:r>
          <a:r>
            <a:rPr lang="tr-TR" dirty="0" err="1"/>
            <a:t>woman</a:t>
          </a:r>
          <a:r>
            <a:rPr lang="tr-TR" dirty="0"/>
            <a:t> </a:t>
          </a:r>
          <a:r>
            <a:rPr lang="tr-TR" dirty="0" err="1"/>
            <a:t>feel</a:t>
          </a:r>
          <a:r>
            <a:rPr lang="tr-TR" dirty="0"/>
            <a:t> </a:t>
          </a:r>
          <a:r>
            <a:rPr lang="tr-TR" dirty="0" err="1"/>
            <a:t>beautiful</a:t>
          </a:r>
          <a:r>
            <a:rPr lang="tr-TR" dirty="0"/>
            <a:t>.         </a:t>
          </a:r>
          <a:endParaRPr lang="en-US" dirty="0"/>
        </a:p>
      </dgm:t>
    </dgm:pt>
    <dgm:pt modelId="{98DE7881-C319-4FF5-91E8-5FA9AC6ED8F4}" type="parTrans" cxnId="{A057FE8F-B53B-44A9-82C1-2D5E06C5EB8F}">
      <dgm:prSet/>
      <dgm:spPr/>
      <dgm:t>
        <a:bodyPr/>
        <a:lstStyle/>
        <a:p>
          <a:endParaRPr lang="en-US"/>
        </a:p>
      </dgm:t>
    </dgm:pt>
    <dgm:pt modelId="{C9536EE6-89C5-4EAF-8B19-06AF2BD33E5D}" type="sibTrans" cxnId="{A057FE8F-B53B-44A9-82C1-2D5E06C5EB8F}">
      <dgm:prSet/>
      <dgm:spPr/>
      <dgm:t>
        <a:bodyPr/>
        <a:lstStyle/>
        <a:p>
          <a:endParaRPr lang="en-US"/>
        </a:p>
      </dgm:t>
    </dgm:pt>
    <dgm:pt modelId="{8E20BFA7-E55B-4F39-AE0F-DF5C9E280304}" type="pres">
      <dgm:prSet presAssocID="{D71AB4FC-3B96-40BA-83F1-DF99165F95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19DD68-71B3-435D-B705-4F406D6D4D73}" type="pres">
      <dgm:prSet presAssocID="{242C24A5-5673-414E-92B1-ED92A13A6050}" presName="hierRoot1" presStyleCnt="0"/>
      <dgm:spPr/>
    </dgm:pt>
    <dgm:pt modelId="{7599986C-22F8-47B8-B7B9-AC2D0DF9A526}" type="pres">
      <dgm:prSet presAssocID="{242C24A5-5673-414E-92B1-ED92A13A6050}" presName="composite" presStyleCnt="0"/>
      <dgm:spPr/>
    </dgm:pt>
    <dgm:pt modelId="{433F8183-E8EB-4D50-A1C1-C28B7EDB8BB9}" type="pres">
      <dgm:prSet presAssocID="{242C24A5-5673-414E-92B1-ED92A13A6050}" presName="background" presStyleLbl="node0" presStyleIdx="0" presStyleCnt="2"/>
      <dgm:spPr/>
    </dgm:pt>
    <dgm:pt modelId="{03C12787-5410-41EA-80B4-C508B9902DDB}" type="pres">
      <dgm:prSet presAssocID="{242C24A5-5673-414E-92B1-ED92A13A6050}" presName="text" presStyleLbl="fgAcc0" presStyleIdx="0" presStyleCnt="2">
        <dgm:presLayoutVars>
          <dgm:chPref val="3"/>
        </dgm:presLayoutVars>
      </dgm:prSet>
      <dgm:spPr/>
    </dgm:pt>
    <dgm:pt modelId="{C9D2F282-A847-443A-9C3E-B4044405B3D7}" type="pres">
      <dgm:prSet presAssocID="{242C24A5-5673-414E-92B1-ED92A13A6050}" presName="hierChild2" presStyleCnt="0"/>
      <dgm:spPr/>
    </dgm:pt>
    <dgm:pt modelId="{9CA8B420-2D17-4087-80F5-35FE85CD9A68}" type="pres">
      <dgm:prSet presAssocID="{28899C28-6E7F-41EC-A7A0-4BE3BD2BB754}" presName="hierRoot1" presStyleCnt="0"/>
      <dgm:spPr/>
    </dgm:pt>
    <dgm:pt modelId="{5C0280CA-1AE8-4EC2-89FF-3ECA2F6FF26E}" type="pres">
      <dgm:prSet presAssocID="{28899C28-6E7F-41EC-A7A0-4BE3BD2BB754}" presName="composite" presStyleCnt="0"/>
      <dgm:spPr/>
    </dgm:pt>
    <dgm:pt modelId="{397D4F41-BC43-4B07-8916-728CD785D785}" type="pres">
      <dgm:prSet presAssocID="{28899C28-6E7F-41EC-A7A0-4BE3BD2BB754}" presName="background" presStyleLbl="node0" presStyleIdx="1" presStyleCnt="2"/>
      <dgm:spPr/>
    </dgm:pt>
    <dgm:pt modelId="{86F727F3-828D-4B8F-AA96-E5C262737D3F}" type="pres">
      <dgm:prSet presAssocID="{28899C28-6E7F-41EC-A7A0-4BE3BD2BB754}" presName="text" presStyleLbl="fgAcc0" presStyleIdx="1" presStyleCnt="2">
        <dgm:presLayoutVars>
          <dgm:chPref val="3"/>
        </dgm:presLayoutVars>
      </dgm:prSet>
      <dgm:spPr/>
    </dgm:pt>
    <dgm:pt modelId="{47B0F163-D138-4516-9109-1FFD2F81ED5C}" type="pres">
      <dgm:prSet presAssocID="{28899C28-6E7F-41EC-A7A0-4BE3BD2BB754}" presName="hierChild2" presStyleCnt="0"/>
      <dgm:spPr/>
    </dgm:pt>
  </dgm:ptLst>
  <dgm:cxnLst>
    <dgm:cxn modelId="{2146451D-93E3-4195-A8EF-616DF5F01090}" type="presOf" srcId="{242C24A5-5673-414E-92B1-ED92A13A6050}" destId="{03C12787-5410-41EA-80B4-C508B9902DDB}" srcOrd="0" destOrd="0" presId="urn:microsoft.com/office/officeart/2005/8/layout/hierarchy1"/>
    <dgm:cxn modelId="{F9128F5D-1FE0-43F9-A26F-B4B13AB16184}" srcId="{D71AB4FC-3B96-40BA-83F1-DF99165F9533}" destId="{242C24A5-5673-414E-92B1-ED92A13A6050}" srcOrd="0" destOrd="0" parTransId="{F61128EA-59CB-4DB6-890C-EB74DD8B911F}" sibTransId="{9B2E87B9-5124-40BA-A615-262598254AF8}"/>
    <dgm:cxn modelId="{FE0B6B55-AA16-4E98-B3DE-A91CF0880BFA}" type="presOf" srcId="{D71AB4FC-3B96-40BA-83F1-DF99165F9533}" destId="{8E20BFA7-E55B-4F39-AE0F-DF5C9E280304}" srcOrd="0" destOrd="0" presId="urn:microsoft.com/office/officeart/2005/8/layout/hierarchy1"/>
    <dgm:cxn modelId="{1A9E347B-4DDE-4A6F-98B8-03C7363BCDCE}" type="presOf" srcId="{28899C28-6E7F-41EC-A7A0-4BE3BD2BB754}" destId="{86F727F3-828D-4B8F-AA96-E5C262737D3F}" srcOrd="0" destOrd="0" presId="urn:microsoft.com/office/officeart/2005/8/layout/hierarchy1"/>
    <dgm:cxn modelId="{A057FE8F-B53B-44A9-82C1-2D5E06C5EB8F}" srcId="{D71AB4FC-3B96-40BA-83F1-DF99165F9533}" destId="{28899C28-6E7F-41EC-A7A0-4BE3BD2BB754}" srcOrd="1" destOrd="0" parTransId="{98DE7881-C319-4FF5-91E8-5FA9AC6ED8F4}" sibTransId="{C9536EE6-89C5-4EAF-8B19-06AF2BD33E5D}"/>
    <dgm:cxn modelId="{A0989860-51F7-45EF-8962-59782A1D6350}" type="presParOf" srcId="{8E20BFA7-E55B-4F39-AE0F-DF5C9E280304}" destId="{D119DD68-71B3-435D-B705-4F406D6D4D73}" srcOrd="0" destOrd="0" presId="urn:microsoft.com/office/officeart/2005/8/layout/hierarchy1"/>
    <dgm:cxn modelId="{F4CA4374-ACDB-4C4F-B979-8ED969A70AC8}" type="presParOf" srcId="{D119DD68-71B3-435D-B705-4F406D6D4D73}" destId="{7599986C-22F8-47B8-B7B9-AC2D0DF9A526}" srcOrd="0" destOrd="0" presId="urn:microsoft.com/office/officeart/2005/8/layout/hierarchy1"/>
    <dgm:cxn modelId="{49F483E7-A46B-4DFA-9D0B-E72E605B1AF2}" type="presParOf" srcId="{7599986C-22F8-47B8-B7B9-AC2D0DF9A526}" destId="{433F8183-E8EB-4D50-A1C1-C28B7EDB8BB9}" srcOrd="0" destOrd="0" presId="urn:microsoft.com/office/officeart/2005/8/layout/hierarchy1"/>
    <dgm:cxn modelId="{9B54FB99-8E9B-4D6F-8B61-7C1D2070058B}" type="presParOf" srcId="{7599986C-22F8-47B8-B7B9-AC2D0DF9A526}" destId="{03C12787-5410-41EA-80B4-C508B9902DDB}" srcOrd="1" destOrd="0" presId="urn:microsoft.com/office/officeart/2005/8/layout/hierarchy1"/>
    <dgm:cxn modelId="{EDF1B77B-A334-486E-909A-2D17B25BD5F8}" type="presParOf" srcId="{D119DD68-71B3-435D-B705-4F406D6D4D73}" destId="{C9D2F282-A847-443A-9C3E-B4044405B3D7}" srcOrd="1" destOrd="0" presId="urn:microsoft.com/office/officeart/2005/8/layout/hierarchy1"/>
    <dgm:cxn modelId="{399C0CEE-4DAE-43FD-BCBC-1AD95407204A}" type="presParOf" srcId="{8E20BFA7-E55B-4F39-AE0F-DF5C9E280304}" destId="{9CA8B420-2D17-4087-80F5-35FE85CD9A68}" srcOrd="1" destOrd="0" presId="urn:microsoft.com/office/officeart/2005/8/layout/hierarchy1"/>
    <dgm:cxn modelId="{81A48AC1-E5C8-4CA6-B844-7936ED7C227A}" type="presParOf" srcId="{9CA8B420-2D17-4087-80F5-35FE85CD9A68}" destId="{5C0280CA-1AE8-4EC2-89FF-3ECA2F6FF26E}" srcOrd="0" destOrd="0" presId="urn:microsoft.com/office/officeart/2005/8/layout/hierarchy1"/>
    <dgm:cxn modelId="{01AEF790-B598-40D2-926D-B12DC87A78EE}" type="presParOf" srcId="{5C0280CA-1AE8-4EC2-89FF-3ECA2F6FF26E}" destId="{397D4F41-BC43-4B07-8916-728CD785D785}" srcOrd="0" destOrd="0" presId="urn:microsoft.com/office/officeart/2005/8/layout/hierarchy1"/>
    <dgm:cxn modelId="{443FB49F-AFE6-4DE3-974E-5F0DD14169DF}" type="presParOf" srcId="{5C0280CA-1AE8-4EC2-89FF-3ECA2F6FF26E}" destId="{86F727F3-828D-4B8F-AA96-E5C262737D3F}" srcOrd="1" destOrd="0" presId="urn:microsoft.com/office/officeart/2005/8/layout/hierarchy1"/>
    <dgm:cxn modelId="{78C6DD33-201D-4051-8893-48AF9F96C8F9}" type="presParOf" srcId="{9CA8B420-2D17-4087-80F5-35FE85CD9A68}" destId="{47B0F163-D138-4516-9109-1FFD2F81ED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9C63C-9152-47E7-893A-C7CAA1F3C3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6ED3AE-B409-4FFE-A817-2E9D7C91F4C2}">
      <dgm:prSet custT="1"/>
      <dgm:spPr/>
      <dgm:t>
        <a:bodyPr/>
        <a:lstStyle/>
        <a:p>
          <a:r>
            <a:rPr lang="tr-TR" sz="2400" b="1" dirty="0"/>
            <a:t>MAIN GOAL</a:t>
          </a:r>
          <a:endParaRPr lang="en-US" sz="2400" b="1" dirty="0"/>
        </a:p>
      </dgm:t>
    </dgm:pt>
    <dgm:pt modelId="{D6523E1C-2868-494D-8190-5C7FAA7E364F}" type="parTrans" cxnId="{7B8D8629-FAEC-4C74-A000-E20FE3CD98DD}">
      <dgm:prSet/>
      <dgm:spPr/>
      <dgm:t>
        <a:bodyPr/>
        <a:lstStyle/>
        <a:p>
          <a:endParaRPr lang="en-US"/>
        </a:p>
      </dgm:t>
    </dgm:pt>
    <dgm:pt modelId="{3FB60B8A-F9EE-4EE5-A2F8-8007D27AABFC}" type="sibTrans" cxnId="{7B8D8629-FAEC-4C74-A000-E20FE3CD98DD}">
      <dgm:prSet/>
      <dgm:spPr/>
      <dgm:t>
        <a:bodyPr/>
        <a:lstStyle/>
        <a:p>
          <a:endParaRPr lang="en-US"/>
        </a:p>
      </dgm:t>
    </dgm:pt>
    <dgm:pt modelId="{F873B8B6-A9C2-428B-BFDE-40B4482E1A8D}">
      <dgm:prSet/>
      <dgm:spPr/>
      <dgm:t>
        <a:bodyPr/>
        <a:lstStyle/>
        <a:p>
          <a:r>
            <a:rPr lang="tr-TR"/>
            <a:t>Our main goal is to be the best cosmetic brand all around the world.</a:t>
          </a:r>
          <a:endParaRPr lang="en-US"/>
        </a:p>
      </dgm:t>
    </dgm:pt>
    <dgm:pt modelId="{011BED6B-B952-40E7-B4D4-0A82AE313C2A}" type="parTrans" cxnId="{FE1AF1D2-C533-4E8D-B360-A7CEA9027133}">
      <dgm:prSet/>
      <dgm:spPr/>
      <dgm:t>
        <a:bodyPr/>
        <a:lstStyle/>
        <a:p>
          <a:endParaRPr lang="en-US"/>
        </a:p>
      </dgm:t>
    </dgm:pt>
    <dgm:pt modelId="{889648F6-E537-41A5-A3E4-EAF72B281692}" type="sibTrans" cxnId="{FE1AF1D2-C533-4E8D-B360-A7CEA9027133}">
      <dgm:prSet/>
      <dgm:spPr/>
      <dgm:t>
        <a:bodyPr/>
        <a:lstStyle/>
        <a:p>
          <a:endParaRPr lang="en-US"/>
        </a:p>
      </dgm:t>
    </dgm:pt>
    <dgm:pt modelId="{1224EA51-C2BF-48AC-AC60-47AA685F862D}">
      <dgm:prSet custT="1"/>
      <dgm:spPr/>
      <dgm:t>
        <a:bodyPr/>
        <a:lstStyle/>
        <a:p>
          <a:r>
            <a:rPr lang="tr-TR" sz="2400" b="1" dirty="0"/>
            <a:t>SUB GOALS</a:t>
          </a:r>
          <a:endParaRPr lang="en-US" sz="2400" b="1" dirty="0"/>
        </a:p>
      </dgm:t>
    </dgm:pt>
    <dgm:pt modelId="{55AEE60A-2867-4E70-9AD1-C20B2DE3CD68}" type="parTrans" cxnId="{389298D5-71BC-4831-81E9-5620F0A3881B}">
      <dgm:prSet/>
      <dgm:spPr/>
      <dgm:t>
        <a:bodyPr/>
        <a:lstStyle/>
        <a:p>
          <a:endParaRPr lang="en-US"/>
        </a:p>
      </dgm:t>
    </dgm:pt>
    <dgm:pt modelId="{88FF8482-57E5-4258-92F6-C5D28F900720}" type="sibTrans" cxnId="{389298D5-71BC-4831-81E9-5620F0A3881B}">
      <dgm:prSet/>
      <dgm:spPr/>
      <dgm:t>
        <a:bodyPr/>
        <a:lstStyle/>
        <a:p>
          <a:endParaRPr lang="en-US"/>
        </a:p>
      </dgm:t>
    </dgm:pt>
    <dgm:pt modelId="{0EF29F32-4911-4416-876C-682BF29D0616}">
      <dgm:prSet/>
      <dgm:spPr/>
      <dgm:t>
        <a:bodyPr/>
        <a:lstStyle/>
        <a:p>
          <a:r>
            <a:rPr lang="tr-TR"/>
            <a:t>Prices which everybody can buy</a:t>
          </a:r>
          <a:endParaRPr lang="en-US"/>
        </a:p>
      </dgm:t>
    </dgm:pt>
    <dgm:pt modelId="{B3E4D388-3585-411E-893A-6717DA68B3F7}" type="parTrans" cxnId="{25B417C3-4E27-40EF-A48D-ABA263EB1A27}">
      <dgm:prSet/>
      <dgm:spPr/>
      <dgm:t>
        <a:bodyPr/>
        <a:lstStyle/>
        <a:p>
          <a:endParaRPr lang="en-US"/>
        </a:p>
      </dgm:t>
    </dgm:pt>
    <dgm:pt modelId="{2D9E5D61-B54C-4DCF-94D2-142D23FCDD57}" type="sibTrans" cxnId="{25B417C3-4E27-40EF-A48D-ABA263EB1A27}">
      <dgm:prSet/>
      <dgm:spPr/>
      <dgm:t>
        <a:bodyPr/>
        <a:lstStyle/>
        <a:p>
          <a:endParaRPr lang="en-US"/>
        </a:p>
      </dgm:t>
    </dgm:pt>
    <dgm:pt modelId="{A9EF227D-B4C1-43B3-9ED6-B0705D8BEEF3}">
      <dgm:prSet/>
      <dgm:spPr/>
      <dgm:t>
        <a:bodyPr/>
        <a:lstStyle/>
        <a:p>
          <a:r>
            <a:rPr lang="tr-TR"/>
            <a:t>Opening new branches all around the world</a:t>
          </a:r>
          <a:endParaRPr lang="en-US"/>
        </a:p>
      </dgm:t>
    </dgm:pt>
    <dgm:pt modelId="{8A2E7EE7-6685-4449-923C-39EFAF19C442}" type="parTrans" cxnId="{C2A10311-6867-4DA3-B846-FD3B2AF199C6}">
      <dgm:prSet/>
      <dgm:spPr/>
      <dgm:t>
        <a:bodyPr/>
        <a:lstStyle/>
        <a:p>
          <a:endParaRPr lang="en-US"/>
        </a:p>
      </dgm:t>
    </dgm:pt>
    <dgm:pt modelId="{F6DCE665-C87E-4431-90AC-54B9D4389B2D}" type="sibTrans" cxnId="{C2A10311-6867-4DA3-B846-FD3B2AF199C6}">
      <dgm:prSet/>
      <dgm:spPr/>
      <dgm:t>
        <a:bodyPr/>
        <a:lstStyle/>
        <a:p>
          <a:endParaRPr lang="en-US"/>
        </a:p>
      </dgm:t>
    </dgm:pt>
    <dgm:pt modelId="{419B8B08-02CE-4A20-A6E0-33B85CE8D1EC}">
      <dgm:prSet/>
      <dgm:spPr/>
      <dgm:t>
        <a:bodyPr/>
        <a:lstStyle/>
        <a:p>
          <a:r>
            <a:rPr lang="tr-TR"/>
            <a:t>To reach women of all ages</a:t>
          </a:r>
          <a:endParaRPr lang="en-US"/>
        </a:p>
      </dgm:t>
    </dgm:pt>
    <dgm:pt modelId="{3CB96BB4-504C-4E67-A973-DB2AA80DDE11}" type="parTrans" cxnId="{CD0DAF13-117D-4B82-9DCC-1A1EAE814270}">
      <dgm:prSet/>
      <dgm:spPr/>
      <dgm:t>
        <a:bodyPr/>
        <a:lstStyle/>
        <a:p>
          <a:endParaRPr lang="en-US"/>
        </a:p>
      </dgm:t>
    </dgm:pt>
    <dgm:pt modelId="{4074CC98-8EB0-4445-8DB2-A3166E2A819E}" type="sibTrans" cxnId="{CD0DAF13-117D-4B82-9DCC-1A1EAE814270}">
      <dgm:prSet/>
      <dgm:spPr/>
      <dgm:t>
        <a:bodyPr/>
        <a:lstStyle/>
        <a:p>
          <a:endParaRPr lang="en-US"/>
        </a:p>
      </dgm:t>
    </dgm:pt>
    <dgm:pt modelId="{184EEEB1-F36E-4627-8FBD-108C1CE383A1}">
      <dgm:prSet/>
      <dgm:spPr/>
      <dgm:t>
        <a:bodyPr/>
        <a:lstStyle/>
        <a:p>
          <a:r>
            <a:rPr lang="tr-TR" dirty="0" err="1"/>
            <a:t>Producing</a:t>
          </a:r>
          <a:r>
            <a:rPr lang="tr-TR" dirty="0"/>
            <a:t> </a:t>
          </a:r>
          <a:r>
            <a:rPr lang="tr-TR" dirty="0" err="1"/>
            <a:t>products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have</a:t>
          </a:r>
          <a:r>
            <a:rPr lang="tr-TR" dirty="0"/>
            <a:t> </a:t>
          </a:r>
          <a:r>
            <a:rPr lang="tr-TR" dirty="0" err="1"/>
            <a:t>good</a:t>
          </a:r>
          <a:r>
            <a:rPr lang="tr-TR" dirty="0"/>
            <a:t> </a:t>
          </a:r>
          <a:r>
            <a:rPr lang="tr-TR" dirty="0" err="1"/>
            <a:t>quality</a:t>
          </a:r>
          <a:endParaRPr lang="en-US" dirty="0"/>
        </a:p>
      </dgm:t>
    </dgm:pt>
    <dgm:pt modelId="{04E2A873-74F1-4902-BBEE-2B179B81B5DB}" type="parTrans" cxnId="{9C02F041-8024-492A-8777-7F4ABA6F0E10}">
      <dgm:prSet/>
      <dgm:spPr/>
      <dgm:t>
        <a:bodyPr/>
        <a:lstStyle/>
        <a:p>
          <a:endParaRPr lang="en-US"/>
        </a:p>
      </dgm:t>
    </dgm:pt>
    <dgm:pt modelId="{47B2A513-FF80-4825-816C-B15D167E288F}" type="sibTrans" cxnId="{9C02F041-8024-492A-8777-7F4ABA6F0E10}">
      <dgm:prSet/>
      <dgm:spPr/>
      <dgm:t>
        <a:bodyPr/>
        <a:lstStyle/>
        <a:p>
          <a:endParaRPr lang="en-US"/>
        </a:p>
      </dgm:t>
    </dgm:pt>
    <dgm:pt modelId="{151AE969-AFC7-40BE-885D-9339392F7A17}" type="pres">
      <dgm:prSet presAssocID="{59B9C63C-9152-47E7-893A-C7CAA1F3C3DE}" presName="linear" presStyleCnt="0">
        <dgm:presLayoutVars>
          <dgm:animLvl val="lvl"/>
          <dgm:resizeHandles val="exact"/>
        </dgm:presLayoutVars>
      </dgm:prSet>
      <dgm:spPr/>
    </dgm:pt>
    <dgm:pt modelId="{1C41E0D5-E3F1-4E86-B1D5-04A1EBC31B47}" type="pres">
      <dgm:prSet presAssocID="{1D6ED3AE-B409-4FFE-A817-2E9D7C91F4C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A297DC-BA53-47D3-9957-4218EC9BC224}" type="pres">
      <dgm:prSet presAssocID="{3FB60B8A-F9EE-4EE5-A2F8-8007D27AABFC}" presName="spacer" presStyleCnt="0"/>
      <dgm:spPr/>
    </dgm:pt>
    <dgm:pt modelId="{6F880E22-65BC-4A6D-898B-062EFCB11B51}" type="pres">
      <dgm:prSet presAssocID="{F873B8B6-A9C2-428B-BFDE-40B4482E1A8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4468617-26F8-48E3-9A1B-FAABFECC7BBE}" type="pres">
      <dgm:prSet presAssocID="{889648F6-E537-41A5-A3E4-EAF72B281692}" presName="spacer" presStyleCnt="0"/>
      <dgm:spPr/>
    </dgm:pt>
    <dgm:pt modelId="{6ACE0C16-1954-4D67-B741-FEF9BCD0F3C0}" type="pres">
      <dgm:prSet presAssocID="{1224EA51-C2BF-48AC-AC60-47AA685F862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597F49A-ECF7-4CCF-9719-7812908D3756}" type="pres">
      <dgm:prSet presAssocID="{88FF8482-57E5-4258-92F6-C5D28F900720}" presName="spacer" presStyleCnt="0"/>
      <dgm:spPr/>
    </dgm:pt>
    <dgm:pt modelId="{19E59DC9-35D9-4FBB-9BED-79B963D9AA94}" type="pres">
      <dgm:prSet presAssocID="{0EF29F32-4911-4416-876C-682BF29D061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8F6A8BF-304B-4DF5-90ED-01F2087D96E9}" type="pres">
      <dgm:prSet presAssocID="{2D9E5D61-B54C-4DCF-94D2-142D23FCDD57}" presName="spacer" presStyleCnt="0"/>
      <dgm:spPr/>
    </dgm:pt>
    <dgm:pt modelId="{A03803C9-DA4B-4C34-96A5-1B8B45F37343}" type="pres">
      <dgm:prSet presAssocID="{A9EF227D-B4C1-43B3-9ED6-B0705D8BEEF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01B3ADA-5B09-4327-ABDC-4556B0AE2C9E}" type="pres">
      <dgm:prSet presAssocID="{F6DCE665-C87E-4431-90AC-54B9D4389B2D}" presName="spacer" presStyleCnt="0"/>
      <dgm:spPr/>
    </dgm:pt>
    <dgm:pt modelId="{F08C99BF-F84B-4CD7-BD76-264F84737296}" type="pres">
      <dgm:prSet presAssocID="{419B8B08-02CE-4A20-A6E0-33B85CE8D1E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1D419B0-F0FC-4156-866A-CC2072121968}" type="pres">
      <dgm:prSet presAssocID="{4074CC98-8EB0-4445-8DB2-A3166E2A819E}" presName="spacer" presStyleCnt="0"/>
      <dgm:spPr/>
    </dgm:pt>
    <dgm:pt modelId="{DF222CEA-C8EE-4C72-B251-DFBB340E7E4B}" type="pres">
      <dgm:prSet presAssocID="{184EEEB1-F36E-4627-8FBD-108C1CE383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2A10311-6867-4DA3-B846-FD3B2AF199C6}" srcId="{59B9C63C-9152-47E7-893A-C7CAA1F3C3DE}" destId="{A9EF227D-B4C1-43B3-9ED6-B0705D8BEEF3}" srcOrd="4" destOrd="0" parTransId="{8A2E7EE7-6685-4449-923C-39EFAF19C442}" sibTransId="{F6DCE665-C87E-4431-90AC-54B9D4389B2D}"/>
    <dgm:cxn modelId="{CD0DAF13-117D-4B82-9DCC-1A1EAE814270}" srcId="{59B9C63C-9152-47E7-893A-C7CAA1F3C3DE}" destId="{419B8B08-02CE-4A20-A6E0-33B85CE8D1EC}" srcOrd="5" destOrd="0" parTransId="{3CB96BB4-504C-4E67-A973-DB2AA80DDE11}" sibTransId="{4074CC98-8EB0-4445-8DB2-A3166E2A819E}"/>
    <dgm:cxn modelId="{7B8D8629-FAEC-4C74-A000-E20FE3CD98DD}" srcId="{59B9C63C-9152-47E7-893A-C7CAA1F3C3DE}" destId="{1D6ED3AE-B409-4FFE-A817-2E9D7C91F4C2}" srcOrd="0" destOrd="0" parTransId="{D6523E1C-2868-494D-8190-5C7FAA7E364F}" sibTransId="{3FB60B8A-F9EE-4EE5-A2F8-8007D27AABFC}"/>
    <dgm:cxn modelId="{51122D2C-CBDA-4CD1-BFFB-7037E2619C29}" type="presOf" srcId="{A9EF227D-B4C1-43B3-9ED6-B0705D8BEEF3}" destId="{A03803C9-DA4B-4C34-96A5-1B8B45F37343}" srcOrd="0" destOrd="0" presId="urn:microsoft.com/office/officeart/2005/8/layout/vList2"/>
    <dgm:cxn modelId="{8933F538-2E05-4439-965E-FEDBCEB38FF7}" type="presOf" srcId="{0EF29F32-4911-4416-876C-682BF29D0616}" destId="{19E59DC9-35D9-4FBB-9BED-79B963D9AA94}" srcOrd="0" destOrd="0" presId="urn:microsoft.com/office/officeart/2005/8/layout/vList2"/>
    <dgm:cxn modelId="{4749025E-89A8-460F-8064-3AFFC4EC5A49}" type="presOf" srcId="{419B8B08-02CE-4A20-A6E0-33B85CE8D1EC}" destId="{F08C99BF-F84B-4CD7-BD76-264F84737296}" srcOrd="0" destOrd="0" presId="urn:microsoft.com/office/officeart/2005/8/layout/vList2"/>
    <dgm:cxn modelId="{9C02F041-8024-492A-8777-7F4ABA6F0E10}" srcId="{59B9C63C-9152-47E7-893A-C7CAA1F3C3DE}" destId="{184EEEB1-F36E-4627-8FBD-108C1CE383A1}" srcOrd="6" destOrd="0" parTransId="{04E2A873-74F1-4902-BBEE-2B179B81B5DB}" sibTransId="{47B2A513-FF80-4825-816C-B15D167E288F}"/>
    <dgm:cxn modelId="{D5022589-662B-4E99-86D3-E8560C4412F1}" type="presOf" srcId="{59B9C63C-9152-47E7-893A-C7CAA1F3C3DE}" destId="{151AE969-AFC7-40BE-885D-9339392F7A17}" srcOrd="0" destOrd="0" presId="urn:microsoft.com/office/officeart/2005/8/layout/vList2"/>
    <dgm:cxn modelId="{018FA196-2EC2-4627-AD65-7D3674B4246F}" type="presOf" srcId="{1D6ED3AE-B409-4FFE-A817-2E9D7C91F4C2}" destId="{1C41E0D5-E3F1-4E86-B1D5-04A1EBC31B47}" srcOrd="0" destOrd="0" presId="urn:microsoft.com/office/officeart/2005/8/layout/vList2"/>
    <dgm:cxn modelId="{1EE47F99-256C-446E-8CF8-0EC51927DE36}" type="presOf" srcId="{F873B8B6-A9C2-428B-BFDE-40B4482E1A8D}" destId="{6F880E22-65BC-4A6D-898B-062EFCB11B51}" srcOrd="0" destOrd="0" presId="urn:microsoft.com/office/officeart/2005/8/layout/vList2"/>
    <dgm:cxn modelId="{744EDFB4-3D41-4BEC-8B78-E5DBA4631F44}" type="presOf" srcId="{1224EA51-C2BF-48AC-AC60-47AA685F862D}" destId="{6ACE0C16-1954-4D67-B741-FEF9BCD0F3C0}" srcOrd="0" destOrd="0" presId="urn:microsoft.com/office/officeart/2005/8/layout/vList2"/>
    <dgm:cxn modelId="{25B417C3-4E27-40EF-A48D-ABA263EB1A27}" srcId="{59B9C63C-9152-47E7-893A-C7CAA1F3C3DE}" destId="{0EF29F32-4911-4416-876C-682BF29D0616}" srcOrd="3" destOrd="0" parTransId="{B3E4D388-3585-411E-893A-6717DA68B3F7}" sibTransId="{2D9E5D61-B54C-4DCF-94D2-142D23FCDD57}"/>
    <dgm:cxn modelId="{FE1AF1D2-C533-4E8D-B360-A7CEA9027133}" srcId="{59B9C63C-9152-47E7-893A-C7CAA1F3C3DE}" destId="{F873B8B6-A9C2-428B-BFDE-40B4482E1A8D}" srcOrd="1" destOrd="0" parTransId="{011BED6B-B952-40E7-B4D4-0A82AE313C2A}" sibTransId="{889648F6-E537-41A5-A3E4-EAF72B281692}"/>
    <dgm:cxn modelId="{389298D5-71BC-4831-81E9-5620F0A3881B}" srcId="{59B9C63C-9152-47E7-893A-C7CAA1F3C3DE}" destId="{1224EA51-C2BF-48AC-AC60-47AA685F862D}" srcOrd="2" destOrd="0" parTransId="{55AEE60A-2867-4E70-9AD1-C20B2DE3CD68}" sibTransId="{88FF8482-57E5-4258-92F6-C5D28F900720}"/>
    <dgm:cxn modelId="{3827A0FF-DB5D-4DC1-9A60-FBA2AEEEB38D}" type="presOf" srcId="{184EEEB1-F36E-4627-8FBD-108C1CE383A1}" destId="{DF222CEA-C8EE-4C72-B251-DFBB340E7E4B}" srcOrd="0" destOrd="0" presId="urn:microsoft.com/office/officeart/2005/8/layout/vList2"/>
    <dgm:cxn modelId="{08E29B24-7B60-4D67-BE8C-E9BBCCF1D1B6}" type="presParOf" srcId="{151AE969-AFC7-40BE-885D-9339392F7A17}" destId="{1C41E0D5-E3F1-4E86-B1D5-04A1EBC31B47}" srcOrd="0" destOrd="0" presId="urn:microsoft.com/office/officeart/2005/8/layout/vList2"/>
    <dgm:cxn modelId="{DB302130-2409-4B15-88B6-B80A0BBE4369}" type="presParOf" srcId="{151AE969-AFC7-40BE-885D-9339392F7A17}" destId="{4BA297DC-BA53-47D3-9957-4218EC9BC224}" srcOrd="1" destOrd="0" presId="urn:microsoft.com/office/officeart/2005/8/layout/vList2"/>
    <dgm:cxn modelId="{3FF5245C-F61A-4436-BD8B-5B9CFF51A5C1}" type="presParOf" srcId="{151AE969-AFC7-40BE-885D-9339392F7A17}" destId="{6F880E22-65BC-4A6D-898B-062EFCB11B51}" srcOrd="2" destOrd="0" presId="urn:microsoft.com/office/officeart/2005/8/layout/vList2"/>
    <dgm:cxn modelId="{A95609D9-1E59-4871-941F-551A60D95BD3}" type="presParOf" srcId="{151AE969-AFC7-40BE-885D-9339392F7A17}" destId="{B4468617-26F8-48E3-9A1B-FAABFECC7BBE}" srcOrd="3" destOrd="0" presId="urn:microsoft.com/office/officeart/2005/8/layout/vList2"/>
    <dgm:cxn modelId="{C2FC35CD-592F-42DC-AB8B-2AE7A44B0E6D}" type="presParOf" srcId="{151AE969-AFC7-40BE-885D-9339392F7A17}" destId="{6ACE0C16-1954-4D67-B741-FEF9BCD0F3C0}" srcOrd="4" destOrd="0" presId="urn:microsoft.com/office/officeart/2005/8/layout/vList2"/>
    <dgm:cxn modelId="{4C5C0392-A657-416C-86C7-743C760C2342}" type="presParOf" srcId="{151AE969-AFC7-40BE-885D-9339392F7A17}" destId="{9597F49A-ECF7-4CCF-9719-7812908D3756}" srcOrd="5" destOrd="0" presId="urn:microsoft.com/office/officeart/2005/8/layout/vList2"/>
    <dgm:cxn modelId="{FC5D102F-CB1B-4693-BEB5-D176A1C338EB}" type="presParOf" srcId="{151AE969-AFC7-40BE-885D-9339392F7A17}" destId="{19E59DC9-35D9-4FBB-9BED-79B963D9AA94}" srcOrd="6" destOrd="0" presId="urn:microsoft.com/office/officeart/2005/8/layout/vList2"/>
    <dgm:cxn modelId="{D28BB1EC-5C03-4D61-90A0-9EF4098542A2}" type="presParOf" srcId="{151AE969-AFC7-40BE-885D-9339392F7A17}" destId="{48F6A8BF-304B-4DF5-90ED-01F2087D96E9}" srcOrd="7" destOrd="0" presId="urn:microsoft.com/office/officeart/2005/8/layout/vList2"/>
    <dgm:cxn modelId="{384094C8-1045-466E-92AF-655774D1C8A6}" type="presParOf" srcId="{151AE969-AFC7-40BE-885D-9339392F7A17}" destId="{A03803C9-DA4B-4C34-96A5-1B8B45F37343}" srcOrd="8" destOrd="0" presId="urn:microsoft.com/office/officeart/2005/8/layout/vList2"/>
    <dgm:cxn modelId="{0761DDFF-55A2-4763-BE01-3000AB4438C5}" type="presParOf" srcId="{151AE969-AFC7-40BE-885D-9339392F7A17}" destId="{C01B3ADA-5B09-4327-ABDC-4556B0AE2C9E}" srcOrd="9" destOrd="0" presId="urn:microsoft.com/office/officeart/2005/8/layout/vList2"/>
    <dgm:cxn modelId="{0B4A5DC8-F326-4653-AF6E-CF4BF2617825}" type="presParOf" srcId="{151AE969-AFC7-40BE-885D-9339392F7A17}" destId="{F08C99BF-F84B-4CD7-BD76-264F84737296}" srcOrd="10" destOrd="0" presId="urn:microsoft.com/office/officeart/2005/8/layout/vList2"/>
    <dgm:cxn modelId="{3BD38DDA-A512-4CBA-B788-9A55C7E25414}" type="presParOf" srcId="{151AE969-AFC7-40BE-885D-9339392F7A17}" destId="{91D419B0-F0FC-4156-866A-CC2072121968}" srcOrd="11" destOrd="0" presId="urn:microsoft.com/office/officeart/2005/8/layout/vList2"/>
    <dgm:cxn modelId="{621D91EF-25C6-4D97-BBEC-42FD8D77C696}" type="presParOf" srcId="{151AE969-AFC7-40BE-885D-9339392F7A17}" destId="{DF222CEA-C8EE-4C72-B251-DFBB340E7E4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44AF4-9D53-4044-9938-E4686D0DCE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DF1C8C-F017-4D37-9981-04D73FCE5369}">
      <dgm:prSet/>
      <dgm:spPr/>
      <dgm:t>
        <a:bodyPr/>
        <a:lstStyle/>
        <a:p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have</a:t>
          </a:r>
          <a:r>
            <a:rPr lang="tr-TR" dirty="0"/>
            <a:t> an </a:t>
          </a:r>
          <a:r>
            <a:rPr lang="tr-TR" dirty="0" err="1"/>
            <a:t>unique</a:t>
          </a:r>
          <a:r>
            <a:rPr lang="tr-TR" dirty="0"/>
            <a:t> </a:t>
          </a:r>
          <a:r>
            <a:rPr lang="tr-TR" dirty="0" err="1"/>
            <a:t>logo,name,slogan,etc</a:t>
          </a:r>
          <a:r>
            <a:rPr lang="tr-TR" dirty="0"/>
            <a:t>.</a:t>
          </a:r>
          <a:endParaRPr lang="en-US" dirty="0"/>
        </a:p>
      </dgm:t>
    </dgm:pt>
    <dgm:pt modelId="{50B96EC5-108B-470B-811F-E87D7B76994A}" type="parTrans" cxnId="{CD7E6ED4-F166-4B06-B5F5-E04E634A30E4}">
      <dgm:prSet/>
      <dgm:spPr/>
      <dgm:t>
        <a:bodyPr/>
        <a:lstStyle/>
        <a:p>
          <a:endParaRPr lang="en-US"/>
        </a:p>
      </dgm:t>
    </dgm:pt>
    <dgm:pt modelId="{94631E2A-DD53-4AC8-BB1E-63282CE132EB}" type="sibTrans" cxnId="{CD7E6ED4-F166-4B06-B5F5-E04E634A30E4}">
      <dgm:prSet/>
      <dgm:spPr/>
      <dgm:t>
        <a:bodyPr/>
        <a:lstStyle/>
        <a:p>
          <a:endParaRPr lang="en-US"/>
        </a:p>
      </dgm:t>
    </dgm:pt>
    <dgm:pt modelId="{22A1AC6F-D34B-465E-A7C4-8554AB3E5880}">
      <dgm:prSet/>
      <dgm:spPr/>
      <dgm:t>
        <a:bodyPr/>
        <a:lstStyle/>
        <a:p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goods</a:t>
          </a:r>
          <a:r>
            <a:rPr lang="tr-TR" dirty="0"/>
            <a:t> </a:t>
          </a:r>
          <a:r>
            <a:rPr lang="tr-TR" dirty="0" err="1"/>
            <a:t>should</a:t>
          </a:r>
          <a:r>
            <a:rPr lang="tr-TR" dirty="0"/>
            <a:t> be </a:t>
          </a:r>
          <a:r>
            <a:rPr lang="tr-TR" dirty="0" err="1"/>
            <a:t>distinguished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other</a:t>
          </a:r>
          <a:r>
            <a:rPr lang="tr-TR" dirty="0"/>
            <a:t> </a:t>
          </a:r>
          <a:r>
            <a:rPr lang="tr-TR" dirty="0" err="1"/>
            <a:t>brands</a:t>
          </a:r>
          <a:r>
            <a:rPr lang="tr-TR" dirty="0"/>
            <a:t>.</a:t>
          </a:r>
          <a:endParaRPr lang="en-US" dirty="0"/>
        </a:p>
      </dgm:t>
    </dgm:pt>
    <dgm:pt modelId="{DEA505D0-A166-4117-B187-6C27ADD41767}" type="parTrans" cxnId="{439F5488-0FE2-4CD5-B5D3-E6B027FC7768}">
      <dgm:prSet/>
      <dgm:spPr/>
      <dgm:t>
        <a:bodyPr/>
        <a:lstStyle/>
        <a:p>
          <a:endParaRPr lang="en-US"/>
        </a:p>
      </dgm:t>
    </dgm:pt>
    <dgm:pt modelId="{C830B574-D087-4EC6-85D9-9C5F8260A428}" type="sibTrans" cxnId="{439F5488-0FE2-4CD5-B5D3-E6B027FC7768}">
      <dgm:prSet/>
      <dgm:spPr/>
      <dgm:t>
        <a:bodyPr/>
        <a:lstStyle/>
        <a:p>
          <a:endParaRPr lang="en-US"/>
        </a:p>
      </dgm:t>
    </dgm:pt>
    <dgm:pt modelId="{EEE8746D-B6E1-4B46-9C13-C0E96D72DE95}">
      <dgm:prSet/>
      <dgm:spPr/>
      <dgm:t>
        <a:bodyPr/>
        <a:lstStyle/>
        <a:p>
          <a:r>
            <a:rPr lang="tr-TR" dirty="0" err="1"/>
            <a:t>Goods</a:t>
          </a:r>
          <a:r>
            <a:rPr lang="tr-TR" dirty="0"/>
            <a:t> </a:t>
          </a:r>
          <a:r>
            <a:rPr lang="tr-TR" dirty="0" err="1"/>
            <a:t>or</a:t>
          </a:r>
          <a:r>
            <a:rPr lang="tr-TR" dirty="0"/>
            <a:t> </a:t>
          </a:r>
          <a:r>
            <a:rPr lang="tr-TR" dirty="0" err="1"/>
            <a:t>services</a:t>
          </a:r>
          <a:r>
            <a:rPr lang="tr-TR" dirty="0"/>
            <a:t> </a:t>
          </a:r>
          <a:r>
            <a:rPr lang="tr-TR" dirty="0" err="1"/>
            <a:t>need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be </a:t>
          </a:r>
          <a:r>
            <a:rPr lang="tr-TR" dirty="0" err="1"/>
            <a:t>selected</a:t>
          </a:r>
          <a:r>
            <a:rPr lang="tr-TR" dirty="0"/>
            <a:t>.</a:t>
          </a:r>
          <a:endParaRPr lang="en-US" dirty="0"/>
        </a:p>
      </dgm:t>
    </dgm:pt>
    <dgm:pt modelId="{C21170E5-25EA-489A-9C23-105FCF9B8B7D}" type="parTrans" cxnId="{89662DB4-B822-4E04-8059-5528E095EBBE}">
      <dgm:prSet/>
      <dgm:spPr/>
      <dgm:t>
        <a:bodyPr/>
        <a:lstStyle/>
        <a:p>
          <a:endParaRPr lang="en-US"/>
        </a:p>
      </dgm:t>
    </dgm:pt>
    <dgm:pt modelId="{774C318F-B4B3-414F-B871-5852735C7890}" type="sibTrans" cxnId="{89662DB4-B822-4E04-8059-5528E095EBBE}">
      <dgm:prSet/>
      <dgm:spPr/>
      <dgm:t>
        <a:bodyPr/>
        <a:lstStyle/>
        <a:p>
          <a:endParaRPr lang="en-US"/>
        </a:p>
      </dgm:t>
    </dgm:pt>
    <dgm:pt modelId="{E931FE4C-E0EE-49C3-8105-A25DC32A4531}">
      <dgm:prSet/>
      <dgm:spPr/>
      <dgm:t>
        <a:bodyPr/>
        <a:lstStyle/>
        <a:p>
          <a:r>
            <a:rPr lang="tr-TR" dirty="0" err="1"/>
            <a:t>It</a:t>
          </a:r>
          <a:r>
            <a:rPr lang="tr-TR" dirty="0"/>
            <a:t> </a:t>
          </a:r>
          <a:r>
            <a:rPr lang="tr-TR" dirty="0" err="1"/>
            <a:t>must</a:t>
          </a:r>
          <a:r>
            <a:rPr lang="tr-TR" dirty="0"/>
            <a:t> be </a:t>
          </a:r>
          <a:r>
            <a:rPr lang="tr-TR" dirty="0" err="1"/>
            <a:t>shown</a:t>
          </a:r>
          <a:r>
            <a:rPr lang="tr-TR" dirty="0"/>
            <a:t> in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register</a:t>
          </a:r>
          <a:r>
            <a:rPr lang="tr-TR" dirty="0"/>
            <a:t>.</a:t>
          </a:r>
          <a:endParaRPr lang="en-US" dirty="0"/>
        </a:p>
      </dgm:t>
    </dgm:pt>
    <dgm:pt modelId="{328BA736-51D5-4DB5-B03B-0D126090854B}" type="parTrans" cxnId="{153F20E0-3F2B-4769-A325-1AB28BE093CD}">
      <dgm:prSet/>
      <dgm:spPr/>
      <dgm:t>
        <a:bodyPr/>
        <a:lstStyle/>
        <a:p>
          <a:endParaRPr lang="en-US"/>
        </a:p>
      </dgm:t>
    </dgm:pt>
    <dgm:pt modelId="{A96AC0B4-F991-4794-A002-C8065D5DD5DF}" type="sibTrans" cxnId="{153F20E0-3F2B-4769-A325-1AB28BE093CD}">
      <dgm:prSet/>
      <dgm:spPr/>
      <dgm:t>
        <a:bodyPr/>
        <a:lstStyle/>
        <a:p>
          <a:endParaRPr lang="en-US"/>
        </a:p>
      </dgm:t>
    </dgm:pt>
    <dgm:pt modelId="{6A965724-292F-4556-ACC9-D7DAC385301D}" type="pres">
      <dgm:prSet presAssocID="{FCE44AF4-9D53-4044-9938-E4686D0DCE15}" presName="root" presStyleCnt="0">
        <dgm:presLayoutVars>
          <dgm:dir/>
          <dgm:resizeHandles val="exact"/>
        </dgm:presLayoutVars>
      </dgm:prSet>
      <dgm:spPr/>
    </dgm:pt>
    <dgm:pt modelId="{3270B121-6ABD-45B8-B2AD-CD5A0A2070BB}" type="pres">
      <dgm:prSet presAssocID="{6ADF1C8C-F017-4D37-9981-04D73FCE5369}" presName="compNode" presStyleCnt="0"/>
      <dgm:spPr/>
    </dgm:pt>
    <dgm:pt modelId="{5565A257-FE6D-417F-8B51-039DAD031854}" type="pres">
      <dgm:prSet presAssocID="{6ADF1C8C-F017-4D37-9981-04D73FCE5369}" presName="bgRect" presStyleLbl="bgShp" presStyleIdx="0" presStyleCnt="4"/>
      <dgm:spPr/>
    </dgm:pt>
    <dgm:pt modelId="{877AE75D-B8BE-4644-8701-E3DBEF96518A}" type="pres">
      <dgm:prSet presAssocID="{6ADF1C8C-F017-4D37-9981-04D73FCE53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0D27282-2D9E-4ED5-85A8-FD12D483212B}" type="pres">
      <dgm:prSet presAssocID="{6ADF1C8C-F017-4D37-9981-04D73FCE5369}" presName="spaceRect" presStyleCnt="0"/>
      <dgm:spPr/>
    </dgm:pt>
    <dgm:pt modelId="{1B9CF2B3-DAF6-4E45-B682-341551AE34DF}" type="pres">
      <dgm:prSet presAssocID="{6ADF1C8C-F017-4D37-9981-04D73FCE5369}" presName="parTx" presStyleLbl="revTx" presStyleIdx="0" presStyleCnt="4">
        <dgm:presLayoutVars>
          <dgm:chMax val="0"/>
          <dgm:chPref val="0"/>
        </dgm:presLayoutVars>
      </dgm:prSet>
      <dgm:spPr/>
    </dgm:pt>
    <dgm:pt modelId="{DAC5C6B7-0065-4544-B829-0AF7AB0D1A10}" type="pres">
      <dgm:prSet presAssocID="{94631E2A-DD53-4AC8-BB1E-63282CE132EB}" presName="sibTrans" presStyleCnt="0"/>
      <dgm:spPr/>
    </dgm:pt>
    <dgm:pt modelId="{36245E7C-FED7-465E-B5BE-202F17B0C2FE}" type="pres">
      <dgm:prSet presAssocID="{22A1AC6F-D34B-465E-A7C4-8554AB3E5880}" presName="compNode" presStyleCnt="0"/>
      <dgm:spPr/>
    </dgm:pt>
    <dgm:pt modelId="{353BD77F-98F7-4725-ABED-EB4FC07C35AA}" type="pres">
      <dgm:prSet presAssocID="{22A1AC6F-D34B-465E-A7C4-8554AB3E5880}" presName="bgRect" presStyleLbl="bgShp" presStyleIdx="1" presStyleCnt="4"/>
      <dgm:spPr/>
    </dgm:pt>
    <dgm:pt modelId="{DD60FC12-D78E-410F-A895-721DC717C627}" type="pres">
      <dgm:prSet presAssocID="{22A1AC6F-D34B-465E-A7C4-8554AB3E58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91AB76F9-D4AE-49E0-BC6B-AC3E5CC60CDE}" type="pres">
      <dgm:prSet presAssocID="{22A1AC6F-D34B-465E-A7C4-8554AB3E5880}" presName="spaceRect" presStyleCnt="0"/>
      <dgm:spPr/>
    </dgm:pt>
    <dgm:pt modelId="{76FC0E63-0C5C-4A38-9597-8D16A297D1F1}" type="pres">
      <dgm:prSet presAssocID="{22A1AC6F-D34B-465E-A7C4-8554AB3E5880}" presName="parTx" presStyleLbl="revTx" presStyleIdx="1" presStyleCnt="4">
        <dgm:presLayoutVars>
          <dgm:chMax val="0"/>
          <dgm:chPref val="0"/>
        </dgm:presLayoutVars>
      </dgm:prSet>
      <dgm:spPr/>
    </dgm:pt>
    <dgm:pt modelId="{7F723DF7-C0F2-4BAC-A4CB-265911C39A50}" type="pres">
      <dgm:prSet presAssocID="{C830B574-D087-4EC6-85D9-9C5F8260A428}" presName="sibTrans" presStyleCnt="0"/>
      <dgm:spPr/>
    </dgm:pt>
    <dgm:pt modelId="{7C014D27-9A8A-4501-AC99-9A1D9DE5B502}" type="pres">
      <dgm:prSet presAssocID="{EEE8746D-B6E1-4B46-9C13-C0E96D72DE95}" presName="compNode" presStyleCnt="0"/>
      <dgm:spPr/>
    </dgm:pt>
    <dgm:pt modelId="{E6F258C2-EAD6-441A-B1AD-76BC42A9DC26}" type="pres">
      <dgm:prSet presAssocID="{EEE8746D-B6E1-4B46-9C13-C0E96D72DE95}" presName="bgRect" presStyleLbl="bgShp" presStyleIdx="2" presStyleCnt="4"/>
      <dgm:spPr/>
    </dgm:pt>
    <dgm:pt modelId="{496C02EA-E463-45AA-AE6F-52193E6498EF}" type="pres">
      <dgm:prSet presAssocID="{EEE8746D-B6E1-4B46-9C13-C0E96D72DE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949FCC9B-275B-428D-8550-147E357792E8}" type="pres">
      <dgm:prSet presAssocID="{EEE8746D-B6E1-4B46-9C13-C0E96D72DE95}" presName="spaceRect" presStyleCnt="0"/>
      <dgm:spPr/>
    </dgm:pt>
    <dgm:pt modelId="{165A5125-7450-4858-B5F4-B0FDAE0A438D}" type="pres">
      <dgm:prSet presAssocID="{EEE8746D-B6E1-4B46-9C13-C0E96D72DE95}" presName="parTx" presStyleLbl="revTx" presStyleIdx="2" presStyleCnt="4">
        <dgm:presLayoutVars>
          <dgm:chMax val="0"/>
          <dgm:chPref val="0"/>
        </dgm:presLayoutVars>
      </dgm:prSet>
      <dgm:spPr/>
    </dgm:pt>
    <dgm:pt modelId="{10EAE2FA-B872-4F6B-B1BB-1FA688D90A3B}" type="pres">
      <dgm:prSet presAssocID="{774C318F-B4B3-414F-B871-5852735C7890}" presName="sibTrans" presStyleCnt="0"/>
      <dgm:spPr/>
    </dgm:pt>
    <dgm:pt modelId="{611C7765-FC4B-4216-9FB8-FEF7394CBF67}" type="pres">
      <dgm:prSet presAssocID="{E931FE4C-E0EE-49C3-8105-A25DC32A4531}" presName="compNode" presStyleCnt="0"/>
      <dgm:spPr/>
    </dgm:pt>
    <dgm:pt modelId="{812EBE7A-82BE-4B93-A6AD-22D67C2764C9}" type="pres">
      <dgm:prSet presAssocID="{E931FE4C-E0EE-49C3-8105-A25DC32A4531}" presName="bgRect" presStyleLbl="bgShp" presStyleIdx="3" presStyleCnt="4"/>
      <dgm:spPr/>
    </dgm:pt>
    <dgm:pt modelId="{857B0A53-C7E0-4FB6-A78C-56B65345FD86}" type="pres">
      <dgm:prSet presAssocID="{E931FE4C-E0EE-49C3-8105-A25DC32A45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35AEB5E7-2DD5-4696-A5B2-2A9FEE43EAF7}" type="pres">
      <dgm:prSet presAssocID="{E931FE4C-E0EE-49C3-8105-A25DC32A4531}" presName="spaceRect" presStyleCnt="0"/>
      <dgm:spPr/>
    </dgm:pt>
    <dgm:pt modelId="{05164612-9124-4B7A-BC66-3433E08E9328}" type="pres">
      <dgm:prSet presAssocID="{E931FE4C-E0EE-49C3-8105-A25DC32A453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CCF91A-8BD1-43FD-8024-F0055CEE2877}" type="presOf" srcId="{22A1AC6F-D34B-465E-A7C4-8554AB3E5880}" destId="{76FC0E63-0C5C-4A38-9597-8D16A297D1F1}" srcOrd="0" destOrd="0" presId="urn:microsoft.com/office/officeart/2018/2/layout/IconVerticalSolidList"/>
    <dgm:cxn modelId="{D3D17E5B-99C4-4222-8CD8-78667239E28A}" type="presOf" srcId="{EEE8746D-B6E1-4B46-9C13-C0E96D72DE95}" destId="{165A5125-7450-4858-B5F4-B0FDAE0A438D}" srcOrd="0" destOrd="0" presId="urn:microsoft.com/office/officeart/2018/2/layout/IconVerticalSolidList"/>
    <dgm:cxn modelId="{6ECACB50-348F-4F06-A4B6-3A25BD10FA9D}" type="presOf" srcId="{E931FE4C-E0EE-49C3-8105-A25DC32A4531}" destId="{05164612-9124-4B7A-BC66-3433E08E9328}" srcOrd="0" destOrd="0" presId="urn:microsoft.com/office/officeart/2018/2/layout/IconVerticalSolidList"/>
    <dgm:cxn modelId="{439F5488-0FE2-4CD5-B5D3-E6B027FC7768}" srcId="{FCE44AF4-9D53-4044-9938-E4686D0DCE15}" destId="{22A1AC6F-D34B-465E-A7C4-8554AB3E5880}" srcOrd="1" destOrd="0" parTransId="{DEA505D0-A166-4117-B187-6C27ADD41767}" sibTransId="{C830B574-D087-4EC6-85D9-9C5F8260A428}"/>
    <dgm:cxn modelId="{F7445EA2-A521-4755-B240-C70261C07694}" type="presOf" srcId="{6ADF1C8C-F017-4D37-9981-04D73FCE5369}" destId="{1B9CF2B3-DAF6-4E45-B682-341551AE34DF}" srcOrd="0" destOrd="0" presId="urn:microsoft.com/office/officeart/2018/2/layout/IconVerticalSolidList"/>
    <dgm:cxn modelId="{89662DB4-B822-4E04-8059-5528E095EBBE}" srcId="{FCE44AF4-9D53-4044-9938-E4686D0DCE15}" destId="{EEE8746D-B6E1-4B46-9C13-C0E96D72DE95}" srcOrd="2" destOrd="0" parTransId="{C21170E5-25EA-489A-9C23-105FCF9B8B7D}" sibTransId="{774C318F-B4B3-414F-B871-5852735C7890}"/>
    <dgm:cxn modelId="{CD7E6ED4-F166-4B06-B5F5-E04E634A30E4}" srcId="{FCE44AF4-9D53-4044-9938-E4686D0DCE15}" destId="{6ADF1C8C-F017-4D37-9981-04D73FCE5369}" srcOrd="0" destOrd="0" parTransId="{50B96EC5-108B-470B-811F-E87D7B76994A}" sibTransId="{94631E2A-DD53-4AC8-BB1E-63282CE132EB}"/>
    <dgm:cxn modelId="{153F20E0-3F2B-4769-A325-1AB28BE093CD}" srcId="{FCE44AF4-9D53-4044-9938-E4686D0DCE15}" destId="{E931FE4C-E0EE-49C3-8105-A25DC32A4531}" srcOrd="3" destOrd="0" parTransId="{328BA736-51D5-4DB5-B03B-0D126090854B}" sibTransId="{A96AC0B4-F991-4794-A002-C8065D5DD5DF}"/>
    <dgm:cxn modelId="{BD9B2DEA-B7DE-4291-871B-2BA5D32B1E66}" type="presOf" srcId="{FCE44AF4-9D53-4044-9938-E4686D0DCE15}" destId="{6A965724-292F-4556-ACC9-D7DAC385301D}" srcOrd="0" destOrd="0" presId="urn:microsoft.com/office/officeart/2018/2/layout/IconVerticalSolidList"/>
    <dgm:cxn modelId="{62732EED-4F6B-487F-B641-56AAD4637DF7}" type="presParOf" srcId="{6A965724-292F-4556-ACC9-D7DAC385301D}" destId="{3270B121-6ABD-45B8-B2AD-CD5A0A2070BB}" srcOrd="0" destOrd="0" presId="urn:microsoft.com/office/officeart/2018/2/layout/IconVerticalSolidList"/>
    <dgm:cxn modelId="{0F363343-84FD-4C3F-A926-EC3A49F51993}" type="presParOf" srcId="{3270B121-6ABD-45B8-B2AD-CD5A0A2070BB}" destId="{5565A257-FE6D-417F-8B51-039DAD031854}" srcOrd="0" destOrd="0" presId="urn:microsoft.com/office/officeart/2018/2/layout/IconVerticalSolidList"/>
    <dgm:cxn modelId="{846304E0-7403-4FEE-8DCC-2523F82F596D}" type="presParOf" srcId="{3270B121-6ABD-45B8-B2AD-CD5A0A2070BB}" destId="{877AE75D-B8BE-4644-8701-E3DBEF96518A}" srcOrd="1" destOrd="0" presId="urn:microsoft.com/office/officeart/2018/2/layout/IconVerticalSolidList"/>
    <dgm:cxn modelId="{413121E4-3CD0-4C84-B35E-E575742FA2E9}" type="presParOf" srcId="{3270B121-6ABD-45B8-B2AD-CD5A0A2070BB}" destId="{B0D27282-2D9E-4ED5-85A8-FD12D483212B}" srcOrd="2" destOrd="0" presId="urn:microsoft.com/office/officeart/2018/2/layout/IconVerticalSolidList"/>
    <dgm:cxn modelId="{C98B0DF2-F413-4E7A-91A5-C6EE53B71CBD}" type="presParOf" srcId="{3270B121-6ABD-45B8-B2AD-CD5A0A2070BB}" destId="{1B9CF2B3-DAF6-4E45-B682-341551AE34DF}" srcOrd="3" destOrd="0" presId="urn:microsoft.com/office/officeart/2018/2/layout/IconVerticalSolidList"/>
    <dgm:cxn modelId="{6E433A8E-402A-4F18-BE32-158A1181F3B5}" type="presParOf" srcId="{6A965724-292F-4556-ACC9-D7DAC385301D}" destId="{DAC5C6B7-0065-4544-B829-0AF7AB0D1A10}" srcOrd="1" destOrd="0" presId="urn:microsoft.com/office/officeart/2018/2/layout/IconVerticalSolidList"/>
    <dgm:cxn modelId="{BC97A73E-2AAB-4337-9E42-4BCE7F90EF28}" type="presParOf" srcId="{6A965724-292F-4556-ACC9-D7DAC385301D}" destId="{36245E7C-FED7-465E-B5BE-202F17B0C2FE}" srcOrd="2" destOrd="0" presId="urn:microsoft.com/office/officeart/2018/2/layout/IconVerticalSolidList"/>
    <dgm:cxn modelId="{AE80DBD3-90BB-4BD8-BB94-E0F045DA172B}" type="presParOf" srcId="{36245E7C-FED7-465E-B5BE-202F17B0C2FE}" destId="{353BD77F-98F7-4725-ABED-EB4FC07C35AA}" srcOrd="0" destOrd="0" presId="urn:microsoft.com/office/officeart/2018/2/layout/IconVerticalSolidList"/>
    <dgm:cxn modelId="{31EF5F29-ED74-492A-8F8A-8DB413EB8270}" type="presParOf" srcId="{36245E7C-FED7-465E-B5BE-202F17B0C2FE}" destId="{DD60FC12-D78E-410F-A895-721DC717C627}" srcOrd="1" destOrd="0" presId="urn:microsoft.com/office/officeart/2018/2/layout/IconVerticalSolidList"/>
    <dgm:cxn modelId="{8224053F-3836-4E88-BBE3-99AF411BA222}" type="presParOf" srcId="{36245E7C-FED7-465E-B5BE-202F17B0C2FE}" destId="{91AB76F9-D4AE-49E0-BC6B-AC3E5CC60CDE}" srcOrd="2" destOrd="0" presId="urn:microsoft.com/office/officeart/2018/2/layout/IconVerticalSolidList"/>
    <dgm:cxn modelId="{808CC6A0-97F0-4AB0-A7A6-ACC5F890C23C}" type="presParOf" srcId="{36245E7C-FED7-465E-B5BE-202F17B0C2FE}" destId="{76FC0E63-0C5C-4A38-9597-8D16A297D1F1}" srcOrd="3" destOrd="0" presId="urn:microsoft.com/office/officeart/2018/2/layout/IconVerticalSolidList"/>
    <dgm:cxn modelId="{CD58B183-91D1-4320-BBE0-DBFA9DEBBE4D}" type="presParOf" srcId="{6A965724-292F-4556-ACC9-D7DAC385301D}" destId="{7F723DF7-C0F2-4BAC-A4CB-265911C39A50}" srcOrd="3" destOrd="0" presId="urn:microsoft.com/office/officeart/2018/2/layout/IconVerticalSolidList"/>
    <dgm:cxn modelId="{9138ABDD-02CD-48B7-9429-8851C3BFB9C7}" type="presParOf" srcId="{6A965724-292F-4556-ACC9-D7DAC385301D}" destId="{7C014D27-9A8A-4501-AC99-9A1D9DE5B502}" srcOrd="4" destOrd="0" presId="urn:microsoft.com/office/officeart/2018/2/layout/IconVerticalSolidList"/>
    <dgm:cxn modelId="{EB72DFD8-A5C0-4FD5-90AF-85E8D59195B1}" type="presParOf" srcId="{7C014D27-9A8A-4501-AC99-9A1D9DE5B502}" destId="{E6F258C2-EAD6-441A-B1AD-76BC42A9DC26}" srcOrd="0" destOrd="0" presId="urn:microsoft.com/office/officeart/2018/2/layout/IconVerticalSolidList"/>
    <dgm:cxn modelId="{8E3A3CD9-5956-4F0E-A9EA-71E7794A5833}" type="presParOf" srcId="{7C014D27-9A8A-4501-AC99-9A1D9DE5B502}" destId="{496C02EA-E463-45AA-AE6F-52193E6498EF}" srcOrd="1" destOrd="0" presId="urn:microsoft.com/office/officeart/2018/2/layout/IconVerticalSolidList"/>
    <dgm:cxn modelId="{EA822F7C-B698-4DD0-835E-17845F2C0A27}" type="presParOf" srcId="{7C014D27-9A8A-4501-AC99-9A1D9DE5B502}" destId="{949FCC9B-275B-428D-8550-147E357792E8}" srcOrd="2" destOrd="0" presId="urn:microsoft.com/office/officeart/2018/2/layout/IconVerticalSolidList"/>
    <dgm:cxn modelId="{746545BA-6DB6-41A7-A583-92B952D82F11}" type="presParOf" srcId="{7C014D27-9A8A-4501-AC99-9A1D9DE5B502}" destId="{165A5125-7450-4858-B5F4-B0FDAE0A438D}" srcOrd="3" destOrd="0" presId="urn:microsoft.com/office/officeart/2018/2/layout/IconVerticalSolidList"/>
    <dgm:cxn modelId="{157FEB01-A7F6-4434-AC82-5C76B039CFD3}" type="presParOf" srcId="{6A965724-292F-4556-ACC9-D7DAC385301D}" destId="{10EAE2FA-B872-4F6B-B1BB-1FA688D90A3B}" srcOrd="5" destOrd="0" presId="urn:microsoft.com/office/officeart/2018/2/layout/IconVerticalSolidList"/>
    <dgm:cxn modelId="{3A0E00FB-E43F-469A-AF0A-AAAF42A61465}" type="presParOf" srcId="{6A965724-292F-4556-ACC9-D7DAC385301D}" destId="{611C7765-FC4B-4216-9FB8-FEF7394CBF67}" srcOrd="6" destOrd="0" presId="urn:microsoft.com/office/officeart/2018/2/layout/IconVerticalSolidList"/>
    <dgm:cxn modelId="{CE6E0BB4-6745-4439-9856-0E2B90EDE75E}" type="presParOf" srcId="{611C7765-FC4B-4216-9FB8-FEF7394CBF67}" destId="{812EBE7A-82BE-4B93-A6AD-22D67C2764C9}" srcOrd="0" destOrd="0" presId="urn:microsoft.com/office/officeart/2018/2/layout/IconVerticalSolidList"/>
    <dgm:cxn modelId="{AA878B85-1663-4CAA-97F7-974DAD34CEF6}" type="presParOf" srcId="{611C7765-FC4B-4216-9FB8-FEF7394CBF67}" destId="{857B0A53-C7E0-4FB6-A78C-56B65345FD86}" srcOrd="1" destOrd="0" presId="urn:microsoft.com/office/officeart/2018/2/layout/IconVerticalSolidList"/>
    <dgm:cxn modelId="{0973C7C8-35F5-47AD-AA07-22CBF028FECA}" type="presParOf" srcId="{611C7765-FC4B-4216-9FB8-FEF7394CBF67}" destId="{35AEB5E7-2DD5-4696-A5B2-2A9FEE43EAF7}" srcOrd="2" destOrd="0" presId="urn:microsoft.com/office/officeart/2018/2/layout/IconVerticalSolidList"/>
    <dgm:cxn modelId="{4AC06374-52A3-4AD6-AD4A-BF3E77E5450C}" type="presParOf" srcId="{611C7765-FC4B-4216-9FB8-FEF7394CBF67}" destId="{05164612-9124-4B7A-BC66-3433E08E93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82863-18A7-41CC-9990-82D82A6313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E12047-D618-4985-946F-911ADC0B347B}">
      <dgm:prSet custT="1"/>
      <dgm:spPr/>
      <dgm:t>
        <a:bodyPr/>
        <a:lstStyle/>
        <a:p>
          <a:r>
            <a:rPr lang="tr-TR" sz="2000" b="1" dirty="0"/>
            <a:t>COST-BASED BRAND VALUATION</a:t>
          </a:r>
          <a:endParaRPr lang="en-US" sz="2000" b="1" dirty="0"/>
        </a:p>
      </dgm:t>
    </dgm:pt>
    <dgm:pt modelId="{2683B8B8-840F-4AD6-8FE8-CE9399EC9D80}" type="parTrans" cxnId="{366B9B1C-9887-48B9-8DCA-C61EF1F99E7C}">
      <dgm:prSet/>
      <dgm:spPr/>
      <dgm:t>
        <a:bodyPr/>
        <a:lstStyle/>
        <a:p>
          <a:endParaRPr lang="en-US"/>
        </a:p>
      </dgm:t>
    </dgm:pt>
    <dgm:pt modelId="{32F126EA-F1D2-4695-BEEE-28B22455F07F}" type="sibTrans" cxnId="{366B9B1C-9887-48B9-8DCA-C61EF1F99E7C}">
      <dgm:prSet/>
      <dgm:spPr/>
      <dgm:t>
        <a:bodyPr/>
        <a:lstStyle/>
        <a:p>
          <a:endParaRPr lang="en-US"/>
        </a:p>
      </dgm:t>
    </dgm:pt>
    <dgm:pt modelId="{AC8FBE1A-F250-472F-A262-0023102EB735}">
      <dgm:prSet/>
      <dgm:spPr/>
      <dgm:t>
        <a:bodyPr/>
        <a:lstStyle/>
        <a:p>
          <a:r>
            <a:rPr lang="tr-TR" dirty="0" err="1"/>
            <a:t>We</a:t>
          </a:r>
          <a:r>
            <a:rPr lang="tr-TR" dirty="0"/>
            <a:t> </a:t>
          </a:r>
          <a:r>
            <a:rPr lang="tr-TR" dirty="0" err="1"/>
            <a:t>allocate</a:t>
          </a:r>
          <a:r>
            <a:rPr lang="tr-TR" dirty="0"/>
            <a:t> 3% of </a:t>
          </a:r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budget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advertisements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promotion</a:t>
          </a:r>
          <a:r>
            <a:rPr lang="tr-TR" dirty="0"/>
            <a:t>.</a:t>
          </a:r>
          <a:endParaRPr lang="en-US" dirty="0"/>
        </a:p>
      </dgm:t>
    </dgm:pt>
    <dgm:pt modelId="{4A59C232-0FC0-4368-A714-5BAE09015077}" type="parTrans" cxnId="{90FF6F7C-F3BF-4826-BDF8-C759D13AD5A7}">
      <dgm:prSet/>
      <dgm:spPr/>
      <dgm:t>
        <a:bodyPr/>
        <a:lstStyle/>
        <a:p>
          <a:endParaRPr lang="en-US"/>
        </a:p>
      </dgm:t>
    </dgm:pt>
    <dgm:pt modelId="{4E65F92B-2483-4EE0-9C26-4D51C817D515}" type="sibTrans" cxnId="{90FF6F7C-F3BF-4826-BDF8-C759D13AD5A7}">
      <dgm:prSet/>
      <dgm:spPr/>
      <dgm:t>
        <a:bodyPr/>
        <a:lstStyle/>
        <a:p>
          <a:endParaRPr lang="en-US"/>
        </a:p>
      </dgm:t>
    </dgm:pt>
    <dgm:pt modelId="{AF1779C3-DE81-4CF6-88E7-7C9CD0875B18}">
      <dgm:prSet/>
      <dgm:spPr/>
      <dgm:t>
        <a:bodyPr/>
        <a:lstStyle/>
        <a:p>
          <a:r>
            <a:rPr lang="tr-TR" dirty="0" err="1"/>
            <a:t>We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making</a:t>
          </a:r>
          <a:r>
            <a:rPr lang="tr-TR" dirty="0"/>
            <a:t> </a:t>
          </a:r>
          <a:r>
            <a:rPr lang="tr-TR" dirty="0" err="1"/>
            <a:t>seasonal</a:t>
          </a:r>
          <a:r>
            <a:rPr lang="tr-TR" dirty="0"/>
            <a:t> </a:t>
          </a:r>
          <a:r>
            <a:rPr lang="tr-TR" dirty="0" err="1"/>
            <a:t>campaigns</a:t>
          </a:r>
          <a:r>
            <a:rPr lang="tr-TR" dirty="0"/>
            <a:t>. </a:t>
          </a:r>
          <a:r>
            <a:rPr lang="tr-TR" dirty="0" err="1"/>
            <a:t>Generally</a:t>
          </a:r>
          <a:r>
            <a:rPr lang="tr-TR" dirty="0"/>
            <a:t> </a:t>
          </a:r>
          <a:r>
            <a:rPr lang="tr-TR" dirty="0" err="1"/>
            <a:t>discount</a:t>
          </a:r>
          <a:r>
            <a:rPr lang="tr-TR" dirty="0"/>
            <a:t> is 5% of </a:t>
          </a:r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products</a:t>
          </a:r>
          <a:r>
            <a:rPr lang="tr-TR" dirty="0"/>
            <a:t> </a:t>
          </a:r>
          <a:r>
            <a:rPr lang="tr-TR" dirty="0" err="1"/>
            <a:t>prices</a:t>
          </a:r>
          <a:r>
            <a:rPr lang="tr-TR" dirty="0"/>
            <a:t>. </a:t>
          </a:r>
          <a:r>
            <a:rPr lang="tr-TR" dirty="0" err="1"/>
            <a:t>So</a:t>
          </a:r>
          <a:r>
            <a:rPr lang="tr-TR" dirty="0"/>
            <a:t> </a:t>
          </a:r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sales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increasing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2.4 </a:t>
          </a:r>
          <a:r>
            <a:rPr lang="tr-TR" dirty="0" err="1"/>
            <a:t>times</a:t>
          </a:r>
          <a:r>
            <a:rPr lang="tr-TR" dirty="0"/>
            <a:t>. As a </a:t>
          </a:r>
          <a:r>
            <a:rPr lang="tr-TR" dirty="0" err="1"/>
            <a:t>result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cost</a:t>
          </a:r>
          <a:r>
            <a:rPr lang="tr-TR" dirty="0"/>
            <a:t> of </a:t>
          </a:r>
          <a:r>
            <a:rPr lang="tr-TR" dirty="0" err="1"/>
            <a:t>campaigns</a:t>
          </a:r>
          <a:r>
            <a:rPr lang="tr-TR" dirty="0"/>
            <a:t> </a:t>
          </a:r>
          <a:r>
            <a:rPr lang="tr-TR" dirty="0" err="1"/>
            <a:t>creation</a:t>
          </a:r>
          <a:r>
            <a:rPr lang="tr-TR" dirty="0"/>
            <a:t> is 4%.</a:t>
          </a:r>
          <a:endParaRPr lang="en-US" dirty="0"/>
        </a:p>
      </dgm:t>
    </dgm:pt>
    <dgm:pt modelId="{409A070F-4F83-478D-AE55-F940607B1CB4}" type="parTrans" cxnId="{79CFE551-9306-4AF6-AA15-48FACF3FE3A4}">
      <dgm:prSet/>
      <dgm:spPr/>
      <dgm:t>
        <a:bodyPr/>
        <a:lstStyle/>
        <a:p>
          <a:endParaRPr lang="en-US"/>
        </a:p>
      </dgm:t>
    </dgm:pt>
    <dgm:pt modelId="{F70ADDFD-E110-4234-9505-AFBD016DAAD2}" type="sibTrans" cxnId="{79CFE551-9306-4AF6-AA15-48FACF3FE3A4}">
      <dgm:prSet/>
      <dgm:spPr/>
      <dgm:t>
        <a:bodyPr/>
        <a:lstStyle/>
        <a:p>
          <a:endParaRPr lang="en-US"/>
        </a:p>
      </dgm:t>
    </dgm:pt>
    <dgm:pt modelId="{DFEA2774-74CD-46E8-B5D3-1E17E35114DC}">
      <dgm:prSet/>
      <dgm:spPr/>
      <dgm:t>
        <a:bodyPr/>
        <a:lstStyle/>
        <a:p>
          <a:r>
            <a:rPr lang="en-US" dirty="0"/>
            <a:t>We are paying rent for license fees annually. Thus, we allocate 1.2% of our budget here.</a:t>
          </a:r>
        </a:p>
      </dgm:t>
    </dgm:pt>
    <dgm:pt modelId="{83E7937B-73B5-464A-89A1-A75AABCA23EF}" type="parTrans" cxnId="{E75C4DE7-05F2-446E-8D15-99FE960D1408}">
      <dgm:prSet/>
      <dgm:spPr/>
      <dgm:t>
        <a:bodyPr/>
        <a:lstStyle/>
        <a:p>
          <a:endParaRPr lang="en-US"/>
        </a:p>
      </dgm:t>
    </dgm:pt>
    <dgm:pt modelId="{551D94FE-2C55-4669-A03F-2F157285BE2C}" type="sibTrans" cxnId="{E75C4DE7-05F2-446E-8D15-99FE960D1408}">
      <dgm:prSet/>
      <dgm:spPr/>
      <dgm:t>
        <a:bodyPr/>
        <a:lstStyle/>
        <a:p>
          <a:endParaRPr lang="en-US"/>
        </a:p>
      </dgm:t>
    </dgm:pt>
    <dgm:pt modelId="{943C2625-0424-4411-8AE0-B5DEBE3B0884}">
      <dgm:prSet/>
      <dgm:spPr/>
      <dgm:t>
        <a:bodyPr/>
        <a:lstStyle/>
        <a:p>
          <a:r>
            <a:rPr lang="tr-TR" dirty="0" err="1"/>
            <a:t>Generally</a:t>
          </a:r>
          <a:r>
            <a:rPr lang="tr-TR" dirty="0"/>
            <a:t> in </a:t>
          </a:r>
          <a:r>
            <a:rPr lang="tr-TR" dirty="0" err="1"/>
            <a:t>Turkey</a:t>
          </a:r>
          <a:r>
            <a:rPr lang="tr-TR" dirty="0"/>
            <a:t>, </a:t>
          </a:r>
          <a:r>
            <a:rPr lang="tr-TR" dirty="0" err="1"/>
            <a:t>cost</a:t>
          </a:r>
          <a:r>
            <a:rPr lang="tr-TR" dirty="0"/>
            <a:t> of </a:t>
          </a:r>
          <a:r>
            <a:rPr lang="tr-TR" dirty="0" err="1"/>
            <a:t>trademarks</a:t>
          </a:r>
          <a:r>
            <a:rPr lang="tr-TR" dirty="0"/>
            <a:t> is </a:t>
          </a:r>
          <a:r>
            <a:rPr lang="tr-TR" dirty="0" err="1"/>
            <a:t>approximately</a:t>
          </a:r>
          <a:r>
            <a:rPr lang="tr-TR" dirty="0"/>
            <a:t> </a:t>
          </a:r>
          <a:r>
            <a:rPr lang="tr-TR" dirty="0" err="1"/>
            <a:t>between</a:t>
          </a:r>
          <a:r>
            <a:rPr lang="tr-TR" dirty="0"/>
            <a:t> 150 </a:t>
          </a:r>
          <a:r>
            <a:rPr lang="tr-TR" dirty="0" err="1"/>
            <a:t>to</a:t>
          </a:r>
          <a:r>
            <a:rPr lang="tr-TR" dirty="0"/>
            <a:t> 200€. </a:t>
          </a:r>
          <a:r>
            <a:rPr lang="tr-TR" dirty="0" err="1"/>
            <a:t>It</a:t>
          </a:r>
          <a:r>
            <a:rPr lang="tr-TR" dirty="0"/>
            <a:t> </a:t>
          </a:r>
          <a:r>
            <a:rPr lang="tr-TR" dirty="0" err="1"/>
            <a:t>makes</a:t>
          </a:r>
          <a:r>
            <a:rPr lang="tr-TR" dirty="0"/>
            <a:t> </a:t>
          </a:r>
          <a:r>
            <a:rPr lang="tr-TR" dirty="0" err="1"/>
            <a:t>between</a:t>
          </a:r>
          <a:r>
            <a:rPr lang="tr-TR" dirty="0"/>
            <a:t> 900 – 1200 TL.</a:t>
          </a:r>
          <a:endParaRPr lang="en-US" dirty="0"/>
        </a:p>
      </dgm:t>
    </dgm:pt>
    <dgm:pt modelId="{A718C96E-ABDD-40B8-9006-6DB2E5EE1DBE}" type="parTrans" cxnId="{43AB99A0-18E9-425E-8D06-3C96A1B523CF}">
      <dgm:prSet/>
      <dgm:spPr/>
      <dgm:t>
        <a:bodyPr/>
        <a:lstStyle/>
        <a:p>
          <a:endParaRPr lang="en-US"/>
        </a:p>
      </dgm:t>
    </dgm:pt>
    <dgm:pt modelId="{EEFAE2E8-C5ED-4F30-8093-2868B6A201F1}" type="sibTrans" cxnId="{43AB99A0-18E9-425E-8D06-3C96A1B523CF}">
      <dgm:prSet/>
      <dgm:spPr/>
      <dgm:t>
        <a:bodyPr/>
        <a:lstStyle/>
        <a:p>
          <a:endParaRPr lang="en-US"/>
        </a:p>
      </dgm:t>
    </dgm:pt>
    <dgm:pt modelId="{05EC9515-ABA7-48D9-B7C3-3A5440D19904}" type="pres">
      <dgm:prSet presAssocID="{7B182863-18A7-41CC-9990-82D82A63133F}" presName="root" presStyleCnt="0">
        <dgm:presLayoutVars>
          <dgm:dir/>
          <dgm:resizeHandles val="exact"/>
        </dgm:presLayoutVars>
      </dgm:prSet>
      <dgm:spPr/>
    </dgm:pt>
    <dgm:pt modelId="{3175D7F4-024B-47A8-B4E0-5997D8AA7D92}" type="pres">
      <dgm:prSet presAssocID="{74E12047-D618-4985-946F-911ADC0B347B}" presName="compNode" presStyleCnt="0"/>
      <dgm:spPr/>
    </dgm:pt>
    <dgm:pt modelId="{C2F35149-2116-44E4-AD7C-7F1BE4F656F6}" type="pres">
      <dgm:prSet presAssocID="{74E12047-D618-4985-946F-911ADC0B347B}" presName="bgRect" presStyleLbl="bgShp" presStyleIdx="0" presStyleCnt="5"/>
      <dgm:spPr/>
    </dgm:pt>
    <dgm:pt modelId="{0E820AB9-4B58-4DBD-B5B3-8F5AB3531D21}" type="pres">
      <dgm:prSet presAssocID="{74E12047-D618-4985-946F-911ADC0B347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ified Brand"/>
        </a:ext>
      </dgm:extLst>
    </dgm:pt>
    <dgm:pt modelId="{D6AF3E46-8A12-4CFA-B2BC-11034324D3FF}" type="pres">
      <dgm:prSet presAssocID="{74E12047-D618-4985-946F-911ADC0B347B}" presName="spaceRect" presStyleCnt="0"/>
      <dgm:spPr/>
    </dgm:pt>
    <dgm:pt modelId="{C46A2F9C-FA83-4543-9D9B-8B8498265804}" type="pres">
      <dgm:prSet presAssocID="{74E12047-D618-4985-946F-911ADC0B347B}" presName="parTx" presStyleLbl="revTx" presStyleIdx="0" presStyleCnt="5">
        <dgm:presLayoutVars>
          <dgm:chMax val="0"/>
          <dgm:chPref val="0"/>
        </dgm:presLayoutVars>
      </dgm:prSet>
      <dgm:spPr/>
    </dgm:pt>
    <dgm:pt modelId="{E6D8E3A8-AD08-46A9-BCA3-23ED358E2929}" type="pres">
      <dgm:prSet presAssocID="{32F126EA-F1D2-4695-BEEE-28B22455F07F}" presName="sibTrans" presStyleCnt="0"/>
      <dgm:spPr/>
    </dgm:pt>
    <dgm:pt modelId="{0CE33136-EDA0-4DC7-B1BA-7D834006F3CC}" type="pres">
      <dgm:prSet presAssocID="{AC8FBE1A-F250-472F-A262-0023102EB735}" presName="compNode" presStyleCnt="0"/>
      <dgm:spPr/>
    </dgm:pt>
    <dgm:pt modelId="{8822E1B5-C142-4139-99D9-F17E799C0AD9}" type="pres">
      <dgm:prSet presAssocID="{AC8FBE1A-F250-472F-A262-0023102EB735}" presName="bgRect" presStyleLbl="bgShp" presStyleIdx="1" presStyleCnt="5"/>
      <dgm:spPr/>
    </dgm:pt>
    <dgm:pt modelId="{9C6BAC1A-FE49-4C92-BDA5-1F067C194AD2}" type="pres">
      <dgm:prSet presAssocID="{AC8FBE1A-F250-472F-A262-0023102EB7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marketer"/>
        </a:ext>
      </dgm:extLst>
    </dgm:pt>
    <dgm:pt modelId="{1312907E-DBE9-483B-BFF9-DFDDFB1BBED7}" type="pres">
      <dgm:prSet presAssocID="{AC8FBE1A-F250-472F-A262-0023102EB735}" presName="spaceRect" presStyleCnt="0"/>
      <dgm:spPr/>
    </dgm:pt>
    <dgm:pt modelId="{8C405164-49E6-47E2-889E-EE94D24AA097}" type="pres">
      <dgm:prSet presAssocID="{AC8FBE1A-F250-472F-A262-0023102EB735}" presName="parTx" presStyleLbl="revTx" presStyleIdx="1" presStyleCnt="5">
        <dgm:presLayoutVars>
          <dgm:chMax val="0"/>
          <dgm:chPref val="0"/>
        </dgm:presLayoutVars>
      </dgm:prSet>
      <dgm:spPr/>
    </dgm:pt>
    <dgm:pt modelId="{479CA7B7-5553-46C7-AE1E-70A5B84421B3}" type="pres">
      <dgm:prSet presAssocID="{4E65F92B-2483-4EE0-9C26-4D51C817D515}" presName="sibTrans" presStyleCnt="0"/>
      <dgm:spPr/>
    </dgm:pt>
    <dgm:pt modelId="{FD49F27B-40A7-4A6E-A3DD-78786CE7FEA6}" type="pres">
      <dgm:prSet presAssocID="{AF1779C3-DE81-4CF6-88E7-7C9CD0875B18}" presName="compNode" presStyleCnt="0"/>
      <dgm:spPr/>
    </dgm:pt>
    <dgm:pt modelId="{E58CB822-7636-4690-9468-464FC7AE1DCF}" type="pres">
      <dgm:prSet presAssocID="{AF1779C3-DE81-4CF6-88E7-7C9CD0875B18}" presName="bgRect" presStyleLbl="bgShp" presStyleIdx="2" presStyleCnt="5"/>
      <dgm:spPr/>
    </dgm:pt>
    <dgm:pt modelId="{2C7DA5F5-1824-468D-9682-42410757E892}" type="pres">
      <dgm:prSet presAssocID="{AF1779C3-DE81-4CF6-88E7-7C9CD0875B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"/>
        </a:ext>
      </dgm:extLst>
    </dgm:pt>
    <dgm:pt modelId="{14055FC1-CC06-45A3-AF06-D8D2576DFD91}" type="pres">
      <dgm:prSet presAssocID="{AF1779C3-DE81-4CF6-88E7-7C9CD0875B18}" presName="spaceRect" presStyleCnt="0"/>
      <dgm:spPr/>
    </dgm:pt>
    <dgm:pt modelId="{DFB3A18E-4ABA-48DE-BD9E-7258F9423A9D}" type="pres">
      <dgm:prSet presAssocID="{AF1779C3-DE81-4CF6-88E7-7C9CD0875B18}" presName="parTx" presStyleLbl="revTx" presStyleIdx="2" presStyleCnt="5">
        <dgm:presLayoutVars>
          <dgm:chMax val="0"/>
          <dgm:chPref val="0"/>
        </dgm:presLayoutVars>
      </dgm:prSet>
      <dgm:spPr/>
    </dgm:pt>
    <dgm:pt modelId="{0FB24399-9CD5-4EF3-9DD9-B9FA650F3C58}" type="pres">
      <dgm:prSet presAssocID="{F70ADDFD-E110-4234-9505-AFBD016DAAD2}" presName="sibTrans" presStyleCnt="0"/>
      <dgm:spPr/>
    </dgm:pt>
    <dgm:pt modelId="{EF756E69-220B-431E-AC04-5B8F667CF047}" type="pres">
      <dgm:prSet presAssocID="{DFEA2774-74CD-46E8-B5D3-1E17E35114DC}" presName="compNode" presStyleCnt="0"/>
      <dgm:spPr/>
    </dgm:pt>
    <dgm:pt modelId="{7763EAA1-F4CB-4360-A807-39D3FE2BA39C}" type="pres">
      <dgm:prSet presAssocID="{DFEA2774-74CD-46E8-B5D3-1E17E35114DC}" presName="bgRect" presStyleLbl="bgShp" presStyleIdx="3" presStyleCnt="5"/>
      <dgm:spPr/>
    </dgm:pt>
    <dgm:pt modelId="{2968533C-154E-4BE9-95C0-6997C9DA5A2A}" type="pres">
      <dgm:prSet presAssocID="{DFEA2774-74CD-46E8-B5D3-1E17E35114D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ll"/>
        </a:ext>
      </dgm:extLst>
    </dgm:pt>
    <dgm:pt modelId="{9EA459D1-117D-463C-BC22-CE607124634E}" type="pres">
      <dgm:prSet presAssocID="{DFEA2774-74CD-46E8-B5D3-1E17E35114DC}" presName="spaceRect" presStyleCnt="0"/>
      <dgm:spPr/>
    </dgm:pt>
    <dgm:pt modelId="{68A106EC-C610-4543-B1EB-7353DA4D72E6}" type="pres">
      <dgm:prSet presAssocID="{DFEA2774-74CD-46E8-B5D3-1E17E35114DC}" presName="parTx" presStyleLbl="revTx" presStyleIdx="3" presStyleCnt="5">
        <dgm:presLayoutVars>
          <dgm:chMax val="0"/>
          <dgm:chPref val="0"/>
        </dgm:presLayoutVars>
      </dgm:prSet>
      <dgm:spPr/>
    </dgm:pt>
    <dgm:pt modelId="{B4226B8B-8002-45EB-B044-D3FD61383DB4}" type="pres">
      <dgm:prSet presAssocID="{551D94FE-2C55-4669-A03F-2F157285BE2C}" presName="sibTrans" presStyleCnt="0"/>
      <dgm:spPr/>
    </dgm:pt>
    <dgm:pt modelId="{9608401D-DD4A-4524-B96F-C01F93B04817}" type="pres">
      <dgm:prSet presAssocID="{943C2625-0424-4411-8AE0-B5DEBE3B0884}" presName="compNode" presStyleCnt="0"/>
      <dgm:spPr/>
    </dgm:pt>
    <dgm:pt modelId="{E9423DC3-D9E4-43BB-A39F-CAC2D37A1676}" type="pres">
      <dgm:prSet presAssocID="{943C2625-0424-4411-8AE0-B5DEBE3B0884}" presName="bgRect" presStyleLbl="bgShp" presStyleIdx="4" presStyleCnt="5"/>
      <dgm:spPr/>
    </dgm:pt>
    <dgm:pt modelId="{63402C43-3CC0-4E1F-AF83-56260AEEDDCB}" type="pres">
      <dgm:prSet presAssocID="{943C2625-0424-4411-8AE0-B5DEBE3B08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CECF41D-E781-4D9D-8AAF-F5A54EEF9DD5}" type="pres">
      <dgm:prSet presAssocID="{943C2625-0424-4411-8AE0-B5DEBE3B0884}" presName="spaceRect" presStyleCnt="0"/>
      <dgm:spPr/>
    </dgm:pt>
    <dgm:pt modelId="{7F59942A-C0AF-4447-BFFA-BEFF609D37D3}" type="pres">
      <dgm:prSet presAssocID="{943C2625-0424-4411-8AE0-B5DEBE3B088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6B9B1C-9887-48B9-8DCA-C61EF1F99E7C}" srcId="{7B182863-18A7-41CC-9990-82D82A63133F}" destId="{74E12047-D618-4985-946F-911ADC0B347B}" srcOrd="0" destOrd="0" parTransId="{2683B8B8-840F-4AD6-8FE8-CE9399EC9D80}" sibTransId="{32F126EA-F1D2-4695-BEEE-28B22455F07F}"/>
    <dgm:cxn modelId="{CA3F1024-A566-4C47-8DA2-47E3562D5212}" type="presOf" srcId="{AF1779C3-DE81-4CF6-88E7-7C9CD0875B18}" destId="{DFB3A18E-4ABA-48DE-BD9E-7258F9423A9D}" srcOrd="0" destOrd="0" presId="urn:microsoft.com/office/officeart/2018/2/layout/IconVerticalSolidList"/>
    <dgm:cxn modelId="{79CFE551-9306-4AF6-AA15-48FACF3FE3A4}" srcId="{7B182863-18A7-41CC-9990-82D82A63133F}" destId="{AF1779C3-DE81-4CF6-88E7-7C9CD0875B18}" srcOrd="2" destOrd="0" parTransId="{409A070F-4F83-478D-AE55-F940607B1CB4}" sibTransId="{F70ADDFD-E110-4234-9505-AFBD016DAAD2}"/>
    <dgm:cxn modelId="{DC47C554-AA2B-46AA-AD5E-21D8E96BFEA9}" type="presOf" srcId="{943C2625-0424-4411-8AE0-B5DEBE3B0884}" destId="{7F59942A-C0AF-4447-BFFA-BEFF609D37D3}" srcOrd="0" destOrd="0" presId="urn:microsoft.com/office/officeart/2018/2/layout/IconVerticalSolidList"/>
    <dgm:cxn modelId="{90FF6F7C-F3BF-4826-BDF8-C759D13AD5A7}" srcId="{7B182863-18A7-41CC-9990-82D82A63133F}" destId="{AC8FBE1A-F250-472F-A262-0023102EB735}" srcOrd="1" destOrd="0" parTransId="{4A59C232-0FC0-4368-A714-5BAE09015077}" sibTransId="{4E65F92B-2483-4EE0-9C26-4D51C817D515}"/>
    <dgm:cxn modelId="{3A4F117D-7CFE-4D28-BE8D-A892A7F27F02}" type="presOf" srcId="{DFEA2774-74CD-46E8-B5D3-1E17E35114DC}" destId="{68A106EC-C610-4543-B1EB-7353DA4D72E6}" srcOrd="0" destOrd="0" presId="urn:microsoft.com/office/officeart/2018/2/layout/IconVerticalSolidList"/>
    <dgm:cxn modelId="{43AB99A0-18E9-425E-8D06-3C96A1B523CF}" srcId="{7B182863-18A7-41CC-9990-82D82A63133F}" destId="{943C2625-0424-4411-8AE0-B5DEBE3B0884}" srcOrd="4" destOrd="0" parTransId="{A718C96E-ABDD-40B8-9006-6DB2E5EE1DBE}" sibTransId="{EEFAE2E8-C5ED-4F30-8093-2868B6A201F1}"/>
    <dgm:cxn modelId="{8F83A9B0-4246-4C8C-9BFD-76798B63316C}" type="presOf" srcId="{74E12047-D618-4985-946F-911ADC0B347B}" destId="{C46A2F9C-FA83-4543-9D9B-8B8498265804}" srcOrd="0" destOrd="0" presId="urn:microsoft.com/office/officeart/2018/2/layout/IconVerticalSolidList"/>
    <dgm:cxn modelId="{2122E5C2-D599-4791-B26C-12E5E8FA3563}" type="presOf" srcId="{7B182863-18A7-41CC-9990-82D82A63133F}" destId="{05EC9515-ABA7-48D9-B7C3-3A5440D19904}" srcOrd="0" destOrd="0" presId="urn:microsoft.com/office/officeart/2018/2/layout/IconVerticalSolidList"/>
    <dgm:cxn modelId="{C46225E5-C3A4-463F-AE99-007F106DE741}" type="presOf" srcId="{AC8FBE1A-F250-472F-A262-0023102EB735}" destId="{8C405164-49E6-47E2-889E-EE94D24AA097}" srcOrd="0" destOrd="0" presId="urn:microsoft.com/office/officeart/2018/2/layout/IconVerticalSolidList"/>
    <dgm:cxn modelId="{E75C4DE7-05F2-446E-8D15-99FE960D1408}" srcId="{7B182863-18A7-41CC-9990-82D82A63133F}" destId="{DFEA2774-74CD-46E8-B5D3-1E17E35114DC}" srcOrd="3" destOrd="0" parTransId="{83E7937B-73B5-464A-89A1-A75AABCA23EF}" sibTransId="{551D94FE-2C55-4669-A03F-2F157285BE2C}"/>
    <dgm:cxn modelId="{27277CB9-AD4F-4044-A61A-BCF73EEC200B}" type="presParOf" srcId="{05EC9515-ABA7-48D9-B7C3-3A5440D19904}" destId="{3175D7F4-024B-47A8-B4E0-5997D8AA7D92}" srcOrd="0" destOrd="0" presId="urn:microsoft.com/office/officeart/2018/2/layout/IconVerticalSolidList"/>
    <dgm:cxn modelId="{7959CA0C-AFE6-4EE0-BBFA-E7C49F64D20F}" type="presParOf" srcId="{3175D7F4-024B-47A8-B4E0-5997D8AA7D92}" destId="{C2F35149-2116-44E4-AD7C-7F1BE4F656F6}" srcOrd="0" destOrd="0" presId="urn:microsoft.com/office/officeart/2018/2/layout/IconVerticalSolidList"/>
    <dgm:cxn modelId="{3F511ECC-DB3F-4140-A88A-8FDBC1BA7E73}" type="presParOf" srcId="{3175D7F4-024B-47A8-B4E0-5997D8AA7D92}" destId="{0E820AB9-4B58-4DBD-B5B3-8F5AB3531D21}" srcOrd="1" destOrd="0" presId="urn:microsoft.com/office/officeart/2018/2/layout/IconVerticalSolidList"/>
    <dgm:cxn modelId="{4452D34F-8402-4B2A-903A-2371DAC4B4E7}" type="presParOf" srcId="{3175D7F4-024B-47A8-B4E0-5997D8AA7D92}" destId="{D6AF3E46-8A12-4CFA-B2BC-11034324D3FF}" srcOrd="2" destOrd="0" presId="urn:microsoft.com/office/officeart/2018/2/layout/IconVerticalSolidList"/>
    <dgm:cxn modelId="{218D2A9B-A758-4B87-BF56-C7EE13FB77BC}" type="presParOf" srcId="{3175D7F4-024B-47A8-B4E0-5997D8AA7D92}" destId="{C46A2F9C-FA83-4543-9D9B-8B8498265804}" srcOrd="3" destOrd="0" presId="urn:microsoft.com/office/officeart/2018/2/layout/IconVerticalSolidList"/>
    <dgm:cxn modelId="{40F858AD-B6CD-4828-9EBB-AB96D31BC74B}" type="presParOf" srcId="{05EC9515-ABA7-48D9-B7C3-3A5440D19904}" destId="{E6D8E3A8-AD08-46A9-BCA3-23ED358E2929}" srcOrd="1" destOrd="0" presId="urn:microsoft.com/office/officeart/2018/2/layout/IconVerticalSolidList"/>
    <dgm:cxn modelId="{D9923426-CD43-417E-AB27-8900B4F212D4}" type="presParOf" srcId="{05EC9515-ABA7-48D9-B7C3-3A5440D19904}" destId="{0CE33136-EDA0-4DC7-B1BA-7D834006F3CC}" srcOrd="2" destOrd="0" presId="urn:microsoft.com/office/officeart/2018/2/layout/IconVerticalSolidList"/>
    <dgm:cxn modelId="{FAA1EC4C-E1CF-474C-8946-9F8637282240}" type="presParOf" srcId="{0CE33136-EDA0-4DC7-B1BA-7D834006F3CC}" destId="{8822E1B5-C142-4139-99D9-F17E799C0AD9}" srcOrd="0" destOrd="0" presId="urn:microsoft.com/office/officeart/2018/2/layout/IconVerticalSolidList"/>
    <dgm:cxn modelId="{1BEB6931-B19C-4E80-B14B-4E7E7DF820CB}" type="presParOf" srcId="{0CE33136-EDA0-4DC7-B1BA-7D834006F3CC}" destId="{9C6BAC1A-FE49-4C92-BDA5-1F067C194AD2}" srcOrd="1" destOrd="0" presId="urn:microsoft.com/office/officeart/2018/2/layout/IconVerticalSolidList"/>
    <dgm:cxn modelId="{25D351AC-C4CC-42B6-95D9-AF0025B900E1}" type="presParOf" srcId="{0CE33136-EDA0-4DC7-B1BA-7D834006F3CC}" destId="{1312907E-DBE9-483B-BFF9-DFDDFB1BBED7}" srcOrd="2" destOrd="0" presId="urn:microsoft.com/office/officeart/2018/2/layout/IconVerticalSolidList"/>
    <dgm:cxn modelId="{55AB9FF6-6A7B-4B27-99C1-68E1F09B3816}" type="presParOf" srcId="{0CE33136-EDA0-4DC7-B1BA-7D834006F3CC}" destId="{8C405164-49E6-47E2-889E-EE94D24AA097}" srcOrd="3" destOrd="0" presId="urn:microsoft.com/office/officeart/2018/2/layout/IconVerticalSolidList"/>
    <dgm:cxn modelId="{93BEA919-ED44-428E-837D-118BAECBACBE}" type="presParOf" srcId="{05EC9515-ABA7-48D9-B7C3-3A5440D19904}" destId="{479CA7B7-5553-46C7-AE1E-70A5B84421B3}" srcOrd="3" destOrd="0" presId="urn:microsoft.com/office/officeart/2018/2/layout/IconVerticalSolidList"/>
    <dgm:cxn modelId="{117E4D1E-0A3B-45E4-8AE8-BA2C986B0527}" type="presParOf" srcId="{05EC9515-ABA7-48D9-B7C3-3A5440D19904}" destId="{FD49F27B-40A7-4A6E-A3DD-78786CE7FEA6}" srcOrd="4" destOrd="0" presId="urn:microsoft.com/office/officeart/2018/2/layout/IconVerticalSolidList"/>
    <dgm:cxn modelId="{3DBBF2DF-564B-44EF-90F3-F44BFF3BE0E8}" type="presParOf" srcId="{FD49F27B-40A7-4A6E-A3DD-78786CE7FEA6}" destId="{E58CB822-7636-4690-9468-464FC7AE1DCF}" srcOrd="0" destOrd="0" presId="urn:microsoft.com/office/officeart/2018/2/layout/IconVerticalSolidList"/>
    <dgm:cxn modelId="{274FC348-8EA0-4ABA-987E-911758A09325}" type="presParOf" srcId="{FD49F27B-40A7-4A6E-A3DD-78786CE7FEA6}" destId="{2C7DA5F5-1824-468D-9682-42410757E892}" srcOrd="1" destOrd="0" presId="urn:microsoft.com/office/officeart/2018/2/layout/IconVerticalSolidList"/>
    <dgm:cxn modelId="{952FC96D-B80C-4871-A277-CEAD773ED840}" type="presParOf" srcId="{FD49F27B-40A7-4A6E-A3DD-78786CE7FEA6}" destId="{14055FC1-CC06-45A3-AF06-D8D2576DFD91}" srcOrd="2" destOrd="0" presId="urn:microsoft.com/office/officeart/2018/2/layout/IconVerticalSolidList"/>
    <dgm:cxn modelId="{2E69F17D-D0B5-4B0E-9ACA-F24A820CEC0F}" type="presParOf" srcId="{FD49F27B-40A7-4A6E-A3DD-78786CE7FEA6}" destId="{DFB3A18E-4ABA-48DE-BD9E-7258F9423A9D}" srcOrd="3" destOrd="0" presId="urn:microsoft.com/office/officeart/2018/2/layout/IconVerticalSolidList"/>
    <dgm:cxn modelId="{FB53BBE8-0BEE-451C-9226-C018200E08F6}" type="presParOf" srcId="{05EC9515-ABA7-48D9-B7C3-3A5440D19904}" destId="{0FB24399-9CD5-4EF3-9DD9-B9FA650F3C58}" srcOrd="5" destOrd="0" presId="urn:microsoft.com/office/officeart/2018/2/layout/IconVerticalSolidList"/>
    <dgm:cxn modelId="{D9A4B257-1850-44AB-9785-A4838C5374CE}" type="presParOf" srcId="{05EC9515-ABA7-48D9-B7C3-3A5440D19904}" destId="{EF756E69-220B-431E-AC04-5B8F667CF047}" srcOrd="6" destOrd="0" presId="urn:microsoft.com/office/officeart/2018/2/layout/IconVerticalSolidList"/>
    <dgm:cxn modelId="{493F7346-B4B9-48DF-BDA9-DDDC99FE66BD}" type="presParOf" srcId="{EF756E69-220B-431E-AC04-5B8F667CF047}" destId="{7763EAA1-F4CB-4360-A807-39D3FE2BA39C}" srcOrd="0" destOrd="0" presId="urn:microsoft.com/office/officeart/2018/2/layout/IconVerticalSolidList"/>
    <dgm:cxn modelId="{D10E3981-76A7-465F-B342-682792C60326}" type="presParOf" srcId="{EF756E69-220B-431E-AC04-5B8F667CF047}" destId="{2968533C-154E-4BE9-95C0-6997C9DA5A2A}" srcOrd="1" destOrd="0" presId="urn:microsoft.com/office/officeart/2018/2/layout/IconVerticalSolidList"/>
    <dgm:cxn modelId="{CC9582E7-2556-4BDB-9058-D0981DCEC1F5}" type="presParOf" srcId="{EF756E69-220B-431E-AC04-5B8F667CF047}" destId="{9EA459D1-117D-463C-BC22-CE607124634E}" srcOrd="2" destOrd="0" presId="urn:microsoft.com/office/officeart/2018/2/layout/IconVerticalSolidList"/>
    <dgm:cxn modelId="{BE9351FC-6287-4DA8-98C6-51E30C1A27D1}" type="presParOf" srcId="{EF756E69-220B-431E-AC04-5B8F667CF047}" destId="{68A106EC-C610-4543-B1EB-7353DA4D72E6}" srcOrd="3" destOrd="0" presId="urn:microsoft.com/office/officeart/2018/2/layout/IconVerticalSolidList"/>
    <dgm:cxn modelId="{33DE5B5B-FF8C-4224-9AC3-E7D9B95C0ABB}" type="presParOf" srcId="{05EC9515-ABA7-48D9-B7C3-3A5440D19904}" destId="{B4226B8B-8002-45EB-B044-D3FD61383DB4}" srcOrd="7" destOrd="0" presId="urn:microsoft.com/office/officeart/2018/2/layout/IconVerticalSolidList"/>
    <dgm:cxn modelId="{81469ACC-A20A-4243-AF57-A053A2451AED}" type="presParOf" srcId="{05EC9515-ABA7-48D9-B7C3-3A5440D19904}" destId="{9608401D-DD4A-4524-B96F-C01F93B04817}" srcOrd="8" destOrd="0" presId="urn:microsoft.com/office/officeart/2018/2/layout/IconVerticalSolidList"/>
    <dgm:cxn modelId="{C3DB44BC-80AF-4040-B046-4F3FCB08B73A}" type="presParOf" srcId="{9608401D-DD4A-4524-B96F-C01F93B04817}" destId="{E9423DC3-D9E4-43BB-A39F-CAC2D37A1676}" srcOrd="0" destOrd="0" presId="urn:microsoft.com/office/officeart/2018/2/layout/IconVerticalSolidList"/>
    <dgm:cxn modelId="{2B733CCD-F4D3-48D0-8840-6FBA59EBB2C9}" type="presParOf" srcId="{9608401D-DD4A-4524-B96F-C01F93B04817}" destId="{63402C43-3CC0-4E1F-AF83-56260AEEDDCB}" srcOrd="1" destOrd="0" presId="urn:microsoft.com/office/officeart/2018/2/layout/IconVerticalSolidList"/>
    <dgm:cxn modelId="{C0F3C826-C430-4083-AF86-6FE52D06478A}" type="presParOf" srcId="{9608401D-DD4A-4524-B96F-C01F93B04817}" destId="{1CECF41D-E781-4D9D-8AAF-F5A54EEF9DD5}" srcOrd="2" destOrd="0" presId="urn:microsoft.com/office/officeart/2018/2/layout/IconVerticalSolidList"/>
    <dgm:cxn modelId="{234EDC5B-49BD-4945-9D72-10C822FE8EDD}" type="presParOf" srcId="{9608401D-DD4A-4524-B96F-C01F93B04817}" destId="{7F59942A-C0AF-4447-BFFA-BEFF609D37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F8183-E8EB-4D50-A1C1-C28B7EDB8BB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12787-5410-41EA-80B4-C508B9902DDB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 err="1"/>
            <a:t>Our</a:t>
          </a:r>
          <a:r>
            <a:rPr lang="tr-TR" sz="3900" kern="1200" dirty="0"/>
            <a:t> </a:t>
          </a:r>
          <a:r>
            <a:rPr lang="tr-TR" sz="3900" kern="1200" dirty="0" err="1"/>
            <a:t>vision</a:t>
          </a:r>
          <a:r>
            <a:rPr lang="tr-TR" sz="3900" kern="1200" dirty="0"/>
            <a:t> is </a:t>
          </a:r>
          <a:r>
            <a:rPr lang="tr-TR" sz="3900" kern="1200" dirty="0" err="1"/>
            <a:t>to</a:t>
          </a:r>
          <a:r>
            <a:rPr lang="tr-TR" sz="3900" kern="1200" dirty="0"/>
            <a:t> be </a:t>
          </a:r>
          <a:r>
            <a:rPr lang="tr-TR" sz="3900" kern="1200" dirty="0" err="1"/>
            <a:t>the</a:t>
          </a:r>
          <a:r>
            <a:rPr lang="tr-TR" sz="3900" kern="1200" dirty="0"/>
            <a:t> </a:t>
          </a:r>
          <a:r>
            <a:rPr lang="tr-TR" sz="3900" kern="1200" dirty="0" err="1"/>
            <a:t>best</a:t>
          </a:r>
          <a:r>
            <a:rPr lang="tr-TR" sz="3900" kern="1200" dirty="0"/>
            <a:t> </a:t>
          </a:r>
          <a:r>
            <a:rPr lang="tr-TR" sz="3900" kern="1200" dirty="0" err="1"/>
            <a:t>cosmetic</a:t>
          </a:r>
          <a:r>
            <a:rPr lang="tr-TR" sz="3900" kern="1200" dirty="0"/>
            <a:t> </a:t>
          </a:r>
          <a:r>
            <a:rPr lang="tr-TR" sz="3900" kern="1200" dirty="0" err="1"/>
            <a:t>brand</a:t>
          </a:r>
          <a:r>
            <a:rPr lang="tr-TR" sz="3900" kern="1200" dirty="0"/>
            <a:t>.         </a:t>
          </a:r>
          <a:endParaRPr lang="en-US" sz="3900" kern="1200" dirty="0"/>
        </a:p>
      </dsp:txBody>
      <dsp:txXfrm>
        <a:off x="678914" y="525899"/>
        <a:ext cx="4067491" cy="2525499"/>
      </dsp:txXfrm>
    </dsp:sp>
    <dsp:sp modelId="{397D4F41-BC43-4B07-8916-728CD785D785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727F3-828D-4B8F-AA96-E5C262737D3F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 err="1"/>
            <a:t>Our</a:t>
          </a:r>
          <a:r>
            <a:rPr lang="tr-TR" sz="3900" kern="1200" dirty="0"/>
            <a:t> </a:t>
          </a:r>
          <a:r>
            <a:rPr lang="tr-TR" sz="3900" kern="1200" dirty="0" err="1"/>
            <a:t>mission</a:t>
          </a:r>
          <a:r>
            <a:rPr lang="tr-TR" sz="3900" kern="1200" dirty="0"/>
            <a:t> is </a:t>
          </a:r>
          <a:r>
            <a:rPr lang="tr-TR" sz="3900" kern="1200" dirty="0" err="1"/>
            <a:t>to</a:t>
          </a:r>
          <a:r>
            <a:rPr lang="tr-TR" sz="3900" kern="1200" dirty="0"/>
            <a:t> </a:t>
          </a:r>
          <a:r>
            <a:rPr lang="tr-TR" sz="3900" kern="1200" dirty="0" err="1"/>
            <a:t>make</a:t>
          </a:r>
          <a:r>
            <a:rPr lang="tr-TR" sz="3900" kern="1200" dirty="0"/>
            <a:t> </a:t>
          </a:r>
          <a:r>
            <a:rPr lang="tr-TR" sz="3900" kern="1200" dirty="0" err="1"/>
            <a:t>every</a:t>
          </a:r>
          <a:r>
            <a:rPr lang="tr-TR" sz="3900" kern="1200" dirty="0"/>
            <a:t> </a:t>
          </a:r>
          <a:r>
            <a:rPr lang="tr-TR" sz="3900" kern="1200" dirty="0" err="1"/>
            <a:t>woman</a:t>
          </a:r>
          <a:r>
            <a:rPr lang="tr-TR" sz="3900" kern="1200" dirty="0"/>
            <a:t> </a:t>
          </a:r>
          <a:r>
            <a:rPr lang="tr-TR" sz="3900" kern="1200" dirty="0" err="1"/>
            <a:t>feel</a:t>
          </a:r>
          <a:r>
            <a:rPr lang="tr-TR" sz="3900" kern="1200" dirty="0"/>
            <a:t> </a:t>
          </a:r>
          <a:r>
            <a:rPr lang="tr-TR" sz="3900" kern="1200" dirty="0" err="1"/>
            <a:t>beautiful</a:t>
          </a:r>
          <a:r>
            <a:rPr lang="tr-TR" sz="3900" kern="1200" dirty="0"/>
            <a:t>.         </a:t>
          </a:r>
          <a:endParaRPr lang="en-US" sz="3900" kern="1200" dirty="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1E0D5-E3F1-4E86-B1D5-04A1EBC31B47}">
      <dsp:nvSpPr>
        <dsp:cNvPr id="0" name=""/>
        <dsp:cNvSpPr/>
      </dsp:nvSpPr>
      <dsp:spPr>
        <a:xfrm>
          <a:off x="0" y="386985"/>
          <a:ext cx="6492875" cy="576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MAIN GOAL</a:t>
          </a:r>
          <a:endParaRPr lang="en-US" sz="2400" b="1" kern="1200" dirty="0"/>
        </a:p>
      </dsp:txBody>
      <dsp:txXfrm>
        <a:off x="28158" y="415143"/>
        <a:ext cx="6436559" cy="520494"/>
      </dsp:txXfrm>
    </dsp:sp>
    <dsp:sp modelId="{6F880E22-65BC-4A6D-898B-062EFCB11B51}">
      <dsp:nvSpPr>
        <dsp:cNvPr id="0" name=""/>
        <dsp:cNvSpPr/>
      </dsp:nvSpPr>
      <dsp:spPr>
        <a:xfrm>
          <a:off x="0" y="1012755"/>
          <a:ext cx="6492875" cy="576810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Our main goal is to be the best cosmetic brand all around the world.</a:t>
          </a:r>
          <a:endParaRPr lang="en-US" sz="1700" kern="1200"/>
        </a:p>
      </dsp:txBody>
      <dsp:txXfrm>
        <a:off x="28158" y="1040913"/>
        <a:ext cx="6436559" cy="520494"/>
      </dsp:txXfrm>
    </dsp:sp>
    <dsp:sp modelId="{6ACE0C16-1954-4D67-B741-FEF9BCD0F3C0}">
      <dsp:nvSpPr>
        <dsp:cNvPr id="0" name=""/>
        <dsp:cNvSpPr/>
      </dsp:nvSpPr>
      <dsp:spPr>
        <a:xfrm>
          <a:off x="0" y="1638525"/>
          <a:ext cx="6492875" cy="57681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SUB GOALS</a:t>
          </a:r>
          <a:endParaRPr lang="en-US" sz="2400" b="1" kern="1200" dirty="0"/>
        </a:p>
      </dsp:txBody>
      <dsp:txXfrm>
        <a:off x="28158" y="1666683"/>
        <a:ext cx="6436559" cy="520494"/>
      </dsp:txXfrm>
    </dsp:sp>
    <dsp:sp modelId="{19E59DC9-35D9-4FBB-9BED-79B963D9AA94}">
      <dsp:nvSpPr>
        <dsp:cNvPr id="0" name=""/>
        <dsp:cNvSpPr/>
      </dsp:nvSpPr>
      <dsp:spPr>
        <a:xfrm>
          <a:off x="0" y="2264295"/>
          <a:ext cx="6492875" cy="57681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Prices which everybody can buy</a:t>
          </a:r>
          <a:endParaRPr lang="en-US" sz="1700" kern="1200"/>
        </a:p>
      </dsp:txBody>
      <dsp:txXfrm>
        <a:off x="28158" y="2292453"/>
        <a:ext cx="6436559" cy="520494"/>
      </dsp:txXfrm>
    </dsp:sp>
    <dsp:sp modelId="{A03803C9-DA4B-4C34-96A5-1B8B45F37343}">
      <dsp:nvSpPr>
        <dsp:cNvPr id="0" name=""/>
        <dsp:cNvSpPr/>
      </dsp:nvSpPr>
      <dsp:spPr>
        <a:xfrm>
          <a:off x="0" y="2890065"/>
          <a:ext cx="6492875" cy="57681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Opening new branches all around the world</a:t>
          </a:r>
          <a:endParaRPr lang="en-US" sz="1700" kern="1200"/>
        </a:p>
      </dsp:txBody>
      <dsp:txXfrm>
        <a:off x="28158" y="2918223"/>
        <a:ext cx="6436559" cy="520494"/>
      </dsp:txXfrm>
    </dsp:sp>
    <dsp:sp modelId="{F08C99BF-F84B-4CD7-BD76-264F84737296}">
      <dsp:nvSpPr>
        <dsp:cNvPr id="0" name=""/>
        <dsp:cNvSpPr/>
      </dsp:nvSpPr>
      <dsp:spPr>
        <a:xfrm>
          <a:off x="0" y="3515835"/>
          <a:ext cx="6492875" cy="57681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To reach women of all ages</a:t>
          </a:r>
          <a:endParaRPr lang="en-US" sz="1700" kern="1200"/>
        </a:p>
      </dsp:txBody>
      <dsp:txXfrm>
        <a:off x="28158" y="3543993"/>
        <a:ext cx="6436559" cy="520494"/>
      </dsp:txXfrm>
    </dsp:sp>
    <dsp:sp modelId="{DF222CEA-C8EE-4C72-B251-DFBB340E7E4B}">
      <dsp:nvSpPr>
        <dsp:cNvPr id="0" name=""/>
        <dsp:cNvSpPr/>
      </dsp:nvSpPr>
      <dsp:spPr>
        <a:xfrm>
          <a:off x="0" y="4141605"/>
          <a:ext cx="6492875" cy="57681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Producing</a:t>
          </a:r>
          <a:r>
            <a:rPr lang="tr-TR" sz="1700" kern="1200" dirty="0"/>
            <a:t> </a:t>
          </a:r>
          <a:r>
            <a:rPr lang="tr-TR" sz="1700" kern="1200" dirty="0" err="1"/>
            <a:t>products</a:t>
          </a:r>
          <a:r>
            <a:rPr lang="tr-TR" sz="1700" kern="1200" dirty="0"/>
            <a:t> </a:t>
          </a:r>
          <a:r>
            <a:rPr lang="tr-TR" sz="1700" kern="1200" dirty="0" err="1"/>
            <a:t>that</a:t>
          </a:r>
          <a:r>
            <a:rPr lang="tr-TR" sz="1700" kern="1200" dirty="0"/>
            <a:t> </a:t>
          </a:r>
          <a:r>
            <a:rPr lang="tr-TR" sz="1700" kern="1200" dirty="0" err="1"/>
            <a:t>have</a:t>
          </a:r>
          <a:r>
            <a:rPr lang="tr-TR" sz="1700" kern="1200" dirty="0"/>
            <a:t> </a:t>
          </a:r>
          <a:r>
            <a:rPr lang="tr-TR" sz="1700" kern="1200" dirty="0" err="1"/>
            <a:t>good</a:t>
          </a:r>
          <a:r>
            <a:rPr lang="tr-TR" sz="1700" kern="1200" dirty="0"/>
            <a:t> </a:t>
          </a:r>
          <a:r>
            <a:rPr lang="tr-TR" sz="1700" kern="1200" dirty="0" err="1"/>
            <a:t>quality</a:t>
          </a:r>
          <a:endParaRPr lang="en-US" sz="1700" kern="1200" dirty="0"/>
        </a:p>
      </dsp:txBody>
      <dsp:txXfrm>
        <a:off x="28158" y="4169763"/>
        <a:ext cx="6436559" cy="520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5A257-FE6D-417F-8B51-039DAD03185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AE75D-B8BE-4644-8701-E3DBEF96518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CF2B3-DAF6-4E45-B682-341551AE34D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To</a:t>
          </a:r>
          <a:r>
            <a:rPr lang="tr-TR" sz="2200" kern="1200" dirty="0"/>
            <a:t> </a:t>
          </a:r>
          <a:r>
            <a:rPr lang="tr-TR" sz="2200" kern="1200" dirty="0" err="1"/>
            <a:t>have</a:t>
          </a:r>
          <a:r>
            <a:rPr lang="tr-TR" sz="2200" kern="1200" dirty="0"/>
            <a:t> an </a:t>
          </a:r>
          <a:r>
            <a:rPr lang="tr-TR" sz="2200" kern="1200" dirty="0" err="1"/>
            <a:t>unique</a:t>
          </a:r>
          <a:r>
            <a:rPr lang="tr-TR" sz="2200" kern="1200" dirty="0"/>
            <a:t> </a:t>
          </a:r>
          <a:r>
            <a:rPr lang="tr-TR" sz="2200" kern="1200" dirty="0" err="1"/>
            <a:t>logo,name,slogan,etc</a:t>
          </a:r>
          <a:r>
            <a:rPr lang="tr-TR" sz="2200" kern="1200" dirty="0"/>
            <a:t>.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353BD77F-98F7-4725-ABED-EB4FC07C35AA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0FC12-D78E-410F-A895-721DC717C62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C0E63-0C5C-4A38-9597-8D16A297D1F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The</a:t>
          </a:r>
          <a:r>
            <a:rPr lang="tr-TR" sz="2200" kern="1200" dirty="0"/>
            <a:t> </a:t>
          </a:r>
          <a:r>
            <a:rPr lang="tr-TR" sz="2200" kern="1200" dirty="0" err="1"/>
            <a:t>goods</a:t>
          </a:r>
          <a:r>
            <a:rPr lang="tr-TR" sz="2200" kern="1200" dirty="0"/>
            <a:t> </a:t>
          </a:r>
          <a:r>
            <a:rPr lang="tr-TR" sz="2200" kern="1200" dirty="0" err="1"/>
            <a:t>should</a:t>
          </a:r>
          <a:r>
            <a:rPr lang="tr-TR" sz="2200" kern="1200" dirty="0"/>
            <a:t> be </a:t>
          </a:r>
          <a:r>
            <a:rPr lang="tr-TR" sz="2200" kern="1200" dirty="0" err="1"/>
            <a:t>distinguished</a:t>
          </a:r>
          <a:r>
            <a:rPr lang="tr-TR" sz="2200" kern="1200" dirty="0"/>
            <a:t> </a:t>
          </a:r>
          <a:r>
            <a:rPr lang="tr-TR" sz="2200" kern="1200" dirty="0" err="1"/>
            <a:t>from</a:t>
          </a:r>
          <a:r>
            <a:rPr lang="tr-TR" sz="2200" kern="1200" dirty="0"/>
            <a:t> </a:t>
          </a:r>
          <a:r>
            <a:rPr lang="tr-TR" sz="2200" kern="1200" dirty="0" err="1"/>
            <a:t>other</a:t>
          </a:r>
          <a:r>
            <a:rPr lang="tr-TR" sz="2200" kern="1200" dirty="0"/>
            <a:t> </a:t>
          </a:r>
          <a:r>
            <a:rPr lang="tr-TR" sz="2200" kern="1200" dirty="0" err="1"/>
            <a:t>brands</a:t>
          </a:r>
          <a:r>
            <a:rPr lang="tr-TR" sz="2200" kern="1200" dirty="0"/>
            <a:t>.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E6F258C2-EAD6-441A-B1AD-76BC42A9DC26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C02EA-E463-45AA-AE6F-52193E6498EF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A5125-7450-4858-B5F4-B0FDAE0A438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Goods</a:t>
          </a:r>
          <a:r>
            <a:rPr lang="tr-TR" sz="2200" kern="1200" dirty="0"/>
            <a:t> </a:t>
          </a:r>
          <a:r>
            <a:rPr lang="tr-TR" sz="2200" kern="1200" dirty="0" err="1"/>
            <a:t>or</a:t>
          </a:r>
          <a:r>
            <a:rPr lang="tr-TR" sz="2200" kern="1200" dirty="0"/>
            <a:t> </a:t>
          </a:r>
          <a:r>
            <a:rPr lang="tr-TR" sz="2200" kern="1200" dirty="0" err="1"/>
            <a:t>services</a:t>
          </a:r>
          <a:r>
            <a:rPr lang="tr-TR" sz="2200" kern="1200" dirty="0"/>
            <a:t> </a:t>
          </a:r>
          <a:r>
            <a:rPr lang="tr-TR" sz="2200" kern="1200" dirty="0" err="1"/>
            <a:t>need</a:t>
          </a:r>
          <a:r>
            <a:rPr lang="tr-TR" sz="2200" kern="1200" dirty="0"/>
            <a:t> </a:t>
          </a:r>
          <a:r>
            <a:rPr lang="tr-TR" sz="2200" kern="1200" dirty="0" err="1"/>
            <a:t>to</a:t>
          </a:r>
          <a:r>
            <a:rPr lang="tr-TR" sz="2200" kern="1200" dirty="0"/>
            <a:t> be </a:t>
          </a:r>
          <a:r>
            <a:rPr lang="tr-TR" sz="2200" kern="1200" dirty="0" err="1"/>
            <a:t>selected</a:t>
          </a:r>
          <a:r>
            <a:rPr lang="tr-TR" sz="2200" kern="1200" dirty="0"/>
            <a:t>.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812EBE7A-82BE-4B93-A6AD-22D67C2764C9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B0A53-C7E0-4FB6-A78C-56B65345FD86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64612-9124-4B7A-BC66-3433E08E932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It</a:t>
          </a:r>
          <a:r>
            <a:rPr lang="tr-TR" sz="2200" kern="1200" dirty="0"/>
            <a:t> </a:t>
          </a:r>
          <a:r>
            <a:rPr lang="tr-TR" sz="2200" kern="1200" dirty="0" err="1"/>
            <a:t>must</a:t>
          </a:r>
          <a:r>
            <a:rPr lang="tr-TR" sz="2200" kern="1200" dirty="0"/>
            <a:t> be </a:t>
          </a:r>
          <a:r>
            <a:rPr lang="tr-TR" sz="2200" kern="1200" dirty="0" err="1"/>
            <a:t>shown</a:t>
          </a:r>
          <a:r>
            <a:rPr lang="tr-TR" sz="2200" kern="1200" dirty="0"/>
            <a:t> in </a:t>
          </a:r>
          <a:r>
            <a:rPr lang="tr-TR" sz="2200" kern="1200" dirty="0" err="1"/>
            <a:t>the</a:t>
          </a:r>
          <a:r>
            <a:rPr lang="tr-TR" sz="2200" kern="1200" dirty="0"/>
            <a:t> </a:t>
          </a:r>
          <a:r>
            <a:rPr lang="tr-TR" sz="2200" kern="1200" dirty="0" err="1"/>
            <a:t>register</a:t>
          </a:r>
          <a:r>
            <a:rPr lang="tr-TR" sz="2200" kern="1200" dirty="0"/>
            <a:t>.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5149-2116-44E4-AD7C-7F1BE4F656F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20AB9-4B58-4DBD-B5B3-8F5AB3531D2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A2F9C-FA83-4543-9D9B-8B849826580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COST-BASED BRAND VALUATION</a:t>
          </a:r>
          <a:endParaRPr lang="en-US" sz="2000" b="1" kern="1200" dirty="0"/>
        </a:p>
      </dsp:txBody>
      <dsp:txXfrm>
        <a:off x="1131174" y="4597"/>
        <a:ext cx="5382429" cy="979371"/>
      </dsp:txXfrm>
    </dsp:sp>
    <dsp:sp modelId="{8822E1B5-C142-4139-99D9-F17E799C0AD9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BAC1A-FE49-4C92-BDA5-1F067C194AD2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05164-49E6-47E2-889E-EE94D24AA097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We</a:t>
          </a:r>
          <a:r>
            <a:rPr lang="tr-TR" sz="1700" kern="1200" dirty="0"/>
            <a:t> </a:t>
          </a:r>
          <a:r>
            <a:rPr lang="tr-TR" sz="1700" kern="1200" dirty="0" err="1"/>
            <a:t>allocate</a:t>
          </a:r>
          <a:r>
            <a:rPr lang="tr-TR" sz="1700" kern="1200" dirty="0"/>
            <a:t> 3% of </a:t>
          </a:r>
          <a:r>
            <a:rPr lang="tr-TR" sz="1700" kern="1200" dirty="0" err="1"/>
            <a:t>our</a:t>
          </a:r>
          <a:r>
            <a:rPr lang="tr-TR" sz="1700" kern="1200" dirty="0"/>
            <a:t> </a:t>
          </a:r>
          <a:r>
            <a:rPr lang="tr-TR" sz="1700" kern="1200" dirty="0" err="1"/>
            <a:t>budget</a:t>
          </a:r>
          <a:r>
            <a:rPr lang="tr-TR" sz="1700" kern="1200" dirty="0"/>
            <a:t> </a:t>
          </a:r>
          <a:r>
            <a:rPr lang="tr-TR" sz="1700" kern="1200" dirty="0" err="1"/>
            <a:t>to</a:t>
          </a:r>
          <a:r>
            <a:rPr lang="tr-TR" sz="1700" kern="1200" dirty="0"/>
            <a:t> </a:t>
          </a:r>
          <a:r>
            <a:rPr lang="tr-TR" sz="1700" kern="1200" dirty="0" err="1"/>
            <a:t>advertisements</a:t>
          </a:r>
          <a:r>
            <a:rPr lang="tr-TR" sz="1700" kern="1200" dirty="0"/>
            <a:t> </a:t>
          </a:r>
          <a:r>
            <a:rPr lang="tr-TR" sz="1700" kern="1200" dirty="0" err="1"/>
            <a:t>and</a:t>
          </a:r>
          <a:r>
            <a:rPr lang="tr-TR" sz="1700" kern="1200" dirty="0"/>
            <a:t> </a:t>
          </a:r>
          <a:r>
            <a:rPr lang="tr-TR" sz="1700" kern="1200" dirty="0" err="1"/>
            <a:t>promotion</a:t>
          </a:r>
          <a:r>
            <a:rPr lang="tr-TR" sz="1700" kern="1200" dirty="0"/>
            <a:t>.</a:t>
          </a:r>
          <a:endParaRPr lang="en-US" sz="1700" kern="1200" dirty="0"/>
        </a:p>
      </dsp:txBody>
      <dsp:txXfrm>
        <a:off x="1131174" y="1228812"/>
        <a:ext cx="5382429" cy="979371"/>
      </dsp:txXfrm>
    </dsp:sp>
    <dsp:sp modelId="{E58CB822-7636-4690-9468-464FC7AE1DCF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DA5F5-1824-468D-9682-42410757E89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3A18E-4ABA-48DE-BD9E-7258F9423A9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We</a:t>
          </a:r>
          <a:r>
            <a:rPr lang="tr-TR" sz="1700" kern="1200" dirty="0"/>
            <a:t> </a:t>
          </a:r>
          <a:r>
            <a:rPr lang="tr-TR" sz="1700" kern="1200" dirty="0" err="1"/>
            <a:t>are</a:t>
          </a:r>
          <a:r>
            <a:rPr lang="tr-TR" sz="1700" kern="1200" dirty="0"/>
            <a:t> </a:t>
          </a:r>
          <a:r>
            <a:rPr lang="tr-TR" sz="1700" kern="1200" dirty="0" err="1"/>
            <a:t>making</a:t>
          </a:r>
          <a:r>
            <a:rPr lang="tr-TR" sz="1700" kern="1200" dirty="0"/>
            <a:t> </a:t>
          </a:r>
          <a:r>
            <a:rPr lang="tr-TR" sz="1700" kern="1200" dirty="0" err="1"/>
            <a:t>seasonal</a:t>
          </a:r>
          <a:r>
            <a:rPr lang="tr-TR" sz="1700" kern="1200" dirty="0"/>
            <a:t> </a:t>
          </a:r>
          <a:r>
            <a:rPr lang="tr-TR" sz="1700" kern="1200" dirty="0" err="1"/>
            <a:t>campaigns</a:t>
          </a:r>
          <a:r>
            <a:rPr lang="tr-TR" sz="1700" kern="1200" dirty="0"/>
            <a:t>. </a:t>
          </a:r>
          <a:r>
            <a:rPr lang="tr-TR" sz="1700" kern="1200" dirty="0" err="1"/>
            <a:t>Generally</a:t>
          </a:r>
          <a:r>
            <a:rPr lang="tr-TR" sz="1700" kern="1200" dirty="0"/>
            <a:t> </a:t>
          </a:r>
          <a:r>
            <a:rPr lang="tr-TR" sz="1700" kern="1200" dirty="0" err="1"/>
            <a:t>discount</a:t>
          </a:r>
          <a:r>
            <a:rPr lang="tr-TR" sz="1700" kern="1200" dirty="0"/>
            <a:t> is 5% of </a:t>
          </a:r>
          <a:r>
            <a:rPr lang="tr-TR" sz="1700" kern="1200" dirty="0" err="1"/>
            <a:t>our</a:t>
          </a:r>
          <a:r>
            <a:rPr lang="tr-TR" sz="1700" kern="1200" dirty="0"/>
            <a:t> </a:t>
          </a:r>
          <a:r>
            <a:rPr lang="tr-TR" sz="1700" kern="1200" dirty="0" err="1"/>
            <a:t>products</a:t>
          </a:r>
          <a:r>
            <a:rPr lang="tr-TR" sz="1700" kern="1200" dirty="0"/>
            <a:t> </a:t>
          </a:r>
          <a:r>
            <a:rPr lang="tr-TR" sz="1700" kern="1200" dirty="0" err="1"/>
            <a:t>prices</a:t>
          </a:r>
          <a:r>
            <a:rPr lang="tr-TR" sz="1700" kern="1200" dirty="0"/>
            <a:t>. </a:t>
          </a:r>
          <a:r>
            <a:rPr lang="tr-TR" sz="1700" kern="1200" dirty="0" err="1"/>
            <a:t>So</a:t>
          </a:r>
          <a:r>
            <a:rPr lang="tr-TR" sz="1700" kern="1200" dirty="0"/>
            <a:t> </a:t>
          </a:r>
          <a:r>
            <a:rPr lang="tr-TR" sz="1700" kern="1200" dirty="0" err="1"/>
            <a:t>our</a:t>
          </a:r>
          <a:r>
            <a:rPr lang="tr-TR" sz="1700" kern="1200" dirty="0"/>
            <a:t> </a:t>
          </a:r>
          <a:r>
            <a:rPr lang="tr-TR" sz="1700" kern="1200" dirty="0" err="1"/>
            <a:t>sales</a:t>
          </a:r>
          <a:r>
            <a:rPr lang="tr-TR" sz="1700" kern="1200" dirty="0"/>
            <a:t> </a:t>
          </a:r>
          <a:r>
            <a:rPr lang="tr-TR" sz="1700" kern="1200" dirty="0" err="1"/>
            <a:t>are</a:t>
          </a:r>
          <a:r>
            <a:rPr lang="tr-TR" sz="1700" kern="1200" dirty="0"/>
            <a:t> </a:t>
          </a:r>
          <a:r>
            <a:rPr lang="tr-TR" sz="1700" kern="1200" dirty="0" err="1"/>
            <a:t>increasing</a:t>
          </a:r>
          <a:r>
            <a:rPr lang="tr-TR" sz="1700" kern="1200" dirty="0"/>
            <a:t> </a:t>
          </a:r>
          <a:r>
            <a:rPr lang="tr-TR" sz="1700" kern="1200" dirty="0" err="1"/>
            <a:t>to</a:t>
          </a:r>
          <a:r>
            <a:rPr lang="tr-TR" sz="1700" kern="1200" dirty="0"/>
            <a:t> 2.4 </a:t>
          </a:r>
          <a:r>
            <a:rPr lang="tr-TR" sz="1700" kern="1200" dirty="0" err="1"/>
            <a:t>times</a:t>
          </a:r>
          <a:r>
            <a:rPr lang="tr-TR" sz="1700" kern="1200" dirty="0"/>
            <a:t>. As a </a:t>
          </a:r>
          <a:r>
            <a:rPr lang="tr-TR" sz="1700" kern="1200" dirty="0" err="1"/>
            <a:t>result</a:t>
          </a:r>
          <a:r>
            <a:rPr lang="tr-TR" sz="1700" kern="1200" dirty="0"/>
            <a:t> </a:t>
          </a:r>
          <a:r>
            <a:rPr lang="tr-TR" sz="1700" kern="1200" dirty="0" err="1"/>
            <a:t>the</a:t>
          </a:r>
          <a:r>
            <a:rPr lang="tr-TR" sz="1700" kern="1200" dirty="0"/>
            <a:t> </a:t>
          </a:r>
          <a:r>
            <a:rPr lang="tr-TR" sz="1700" kern="1200" dirty="0" err="1"/>
            <a:t>cost</a:t>
          </a:r>
          <a:r>
            <a:rPr lang="tr-TR" sz="1700" kern="1200" dirty="0"/>
            <a:t> of </a:t>
          </a:r>
          <a:r>
            <a:rPr lang="tr-TR" sz="1700" kern="1200" dirty="0" err="1"/>
            <a:t>campaigns</a:t>
          </a:r>
          <a:r>
            <a:rPr lang="tr-TR" sz="1700" kern="1200" dirty="0"/>
            <a:t> </a:t>
          </a:r>
          <a:r>
            <a:rPr lang="tr-TR" sz="1700" kern="1200" dirty="0" err="1"/>
            <a:t>creation</a:t>
          </a:r>
          <a:r>
            <a:rPr lang="tr-TR" sz="1700" kern="1200" dirty="0"/>
            <a:t> is 4%.</a:t>
          </a:r>
          <a:endParaRPr lang="en-US" sz="1700" kern="1200" dirty="0"/>
        </a:p>
      </dsp:txBody>
      <dsp:txXfrm>
        <a:off x="1131174" y="2453027"/>
        <a:ext cx="5382429" cy="979371"/>
      </dsp:txXfrm>
    </dsp:sp>
    <dsp:sp modelId="{7763EAA1-F4CB-4360-A807-39D3FE2BA39C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8533C-154E-4BE9-95C0-6997C9DA5A2A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106EC-C610-4543-B1EB-7353DA4D72E6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 are paying rent for license fees annually. Thus, we allocate 1.2% of our budget here.</a:t>
          </a:r>
        </a:p>
      </dsp:txBody>
      <dsp:txXfrm>
        <a:off x="1131174" y="3677241"/>
        <a:ext cx="5382429" cy="979371"/>
      </dsp:txXfrm>
    </dsp:sp>
    <dsp:sp modelId="{E9423DC3-D9E4-43BB-A39F-CAC2D37A1676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02C43-3CC0-4E1F-AF83-56260AEEDDC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942A-C0AF-4447-BFFA-BEFF609D37D3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Generally</a:t>
          </a:r>
          <a:r>
            <a:rPr lang="tr-TR" sz="1700" kern="1200" dirty="0"/>
            <a:t> in </a:t>
          </a:r>
          <a:r>
            <a:rPr lang="tr-TR" sz="1700" kern="1200" dirty="0" err="1"/>
            <a:t>Turkey</a:t>
          </a:r>
          <a:r>
            <a:rPr lang="tr-TR" sz="1700" kern="1200" dirty="0"/>
            <a:t>, </a:t>
          </a:r>
          <a:r>
            <a:rPr lang="tr-TR" sz="1700" kern="1200" dirty="0" err="1"/>
            <a:t>cost</a:t>
          </a:r>
          <a:r>
            <a:rPr lang="tr-TR" sz="1700" kern="1200" dirty="0"/>
            <a:t> of </a:t>
          </a:r>
          <a:r>
            <a:rPr lang="tr-TR" sz="1700" kern="1200" dirty="0" err="1"/>
            <a:t>trademarks</a:t>
          </a:r>
          <a:r>
            <a:rPr lang="tr-TR" sz="1700" kern="1200" dirty="0"/>
            <a:t> is </a:t>
          </a:r>
          <a:r>
            <a:rPr lang="tr-TR" sz="1700" kern="1200" dirty="0" err="1"/>
            <a:t>approximately</a:t>
          </a:r>
          <a:r>
            <a:rPr lang="tr-TR" sz="1700" kern="1200" dirty="0"/>
            <a:t> </a:t>
          </a:r>
          <a:r>
            <a:rPr lang="tr-TR" sz="1700" kern="1200" dirty="0" err="1"/>
            <a:t>between</a:t>
          </a:r>
          <a:r>
            <a:rPr lang="tr-TR" sz="1700" kern="1200" dirty="0"/>
            <a:t> 150 </a:t>
          </a:r>
          <a:r>
            <a:rPr lang="tr-TR" sz="1700" kern="1200" dirty="0" err="1"/>
            <a:t>to</a:t>
          </a:r>
          <a:r>
            <a:rPr lang="tr-TR" sz="1700" kern="1200" dirty="0"/>
            <a:t> 200€. </a:t>
          </a:r>
          <a:r>
            <a:rPr lang="tr-TR" sz="1700" kern="1200" dirty="0" err="1"/>
            <a:t>It</a:t>
          </a:r>
          <a:r>
            <a:rPr lang="tr-TR" sz="1700" kern="1200" dirty="0"/>
            <a:t> </a:t>
          </a:r>
          <a:r>
            <a:rPr lang="tr-TR" sz="1700" kern="1200" dirty="0" err="1"/>
            <a:t>makes</a:t>
          </a:r>
          <a:r>
            <a:rPr lang="tr-TR" sz="1700" kern="1200" dirty="0"/>
            <a:t> </a:t>
          </a:r>
          <a:r>
            <a:rPr lang="tr-TR" sz="1700" kern="1200" dirty="0" err="1"/>
            <a:t>between</a:t>
          </a:r>
          <a:r>
            <a:rPr lang="tr-TR" sz="1700" kern="1200" dirty="0"/>
            <a:t> 900 – 1200 TL.</a:t>
          </a:r>
          <a:endParaRPr lang="en-US" sz="1700" kern="1200" dirty="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51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4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42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2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9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8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47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6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9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A0E4-C62E-49CC-8E6C-6730FAEB1454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E564-2DA4-4B10-BECD-18F40FCB29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hyperlink" Target="https://de.wikipedia.org/wiki/Salesforce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pea.com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rmasi.com/" TargetMode="External"/><Relationship Id="rId4" Type="http://schemas.openxmlformats.org/officeDocument/2006/relationships/hyperlink" Target="http://www.yasemin.com/foto-galeri/46555-en-iyi-ve-kalici-29-kadin-parfumu/p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az, su, tablo içeren bir resim&#10;&#10;Açıklama otomatik olarak oluşturuldu">
            <a:extLst>
              <a:ext uri="{FF2B5EF4-FFF2-40B4-BE49-F238E27FC236}">
                <a16:creationId xmlns:a16="http://schemas.microsoft.com/office/drawing/2014/main" id="{9F1063B7-439B-4E84-B8DB-4B5EE657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743" b="9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tr-TR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BRAND MANAGEMENT SEMESTER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tr-TR" sz="2000"/>
              <a:t>Gizem BEŞER</a:t>
            </a:r>
          </a:p>
          <a:p>
            <a:pPr algn="l"/>
            <a:r>
              <a:rPr lang="tr-TR" sz="2000"/>
              <a:t>Özlem AKDENİZ</a:t>
            </a:r>
          </a:p>
          <a:p>
            <a:pPr algn="l"/>
            <a:r>
              <a:rPr lang="tr-TR" sz="2000"/>
              <a:t>Sümeyye BAYINDIR</a:t>
            </a:r>
          </a:p>
        </p:txBody>
      </p:sp>
    </p:spTree>
    <p:extLst>
      <p:ext uri="{BB962C8B-B14F-4D97-AF65-F5344CB8AC3E}">
        <p14:creationId xmlns:p14="http://schemas.microsoft.com/office/powerpoint/2010/main" val="427028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DF93E80-9810-48FC-9DDE-4CC785947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ADDED VALUE FOR CUSTOMERS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5" y="3601297"/>
            <a:ext cx="4593021" cy="333713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precious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customers.Because</a:t>
            </a:r>
            <a:r>
              <a:rPr lang="tr-TR" sz="2400" dirty="0"/>
              <a:t>;</a:t>
            </a:r>
          </a:p>
          <a:p>
            <a:pPr>
              <a:buSzPct val="114000"/>
              <a:buFont typeface="Wingdings" panose="05000000000000000000" pitchFamily="2" charset="2"/>
              <a:buChar char="ü"/>
            </a:pP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feel</a:t>
            </a:r>
            <a:r>
              <a:rPr lang="tr-TR" sz="2400" dirty="0"/>
              <a:t> </a:t>
            </a:r>
            <a:r>
              <a:rPr lang="tr-TR" sz="2400" dirty="0" err="1"/>
              <a:t>beautiful</a:t>
            </a:r>
            <a:r>
              <a:rPr lang="tr-TR" sz="2400" dirty="0"/>
              <a:t>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.</a:t>
            </a:r>
          </a:p>
          <a:p>
            <a:pPr>
              <a:buSzPct val="114000"/>
              <a:buFont typeface="Wingdings" panose="05000000000000000000" pitchFamily="2" charset="2"/>
              <a:buChar char="ü"/>
            </a:pP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harmless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herbal</a:t>
            </a:r>
            <a:r>
              <a:rPr lang="tr-TR" sz="2400" dirty="0"/>
              <a:t>.</a:t>
            </a:r>
          </a:p>
          <a:p>
            <a:pPr>
              <a:buSzPct val="114000"/>
              <a:buFont typeface="Wingdings" panose="05000000000000000000" pitchFamily="2" charset="2"/>
              <a:buChar char="ü"/>
            </a:pP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feeder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skin </a:t>
            </a:r>
            <a:r>
              <a:rPr lang="tr-TR" sz="2400" dirty="0" err="1"/>
              <a:t>friendly</a:t>
            </a:r>
            <a:r>
              <a:rPr lang="tr-TR" sz="2400" dirty="0"/>
              <a:t>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8420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11" y="531164"/>
            <a:ext cx="7327901" cy="1325563"/>
          </a:xfrm>
        </p:spPr>
        <p:txBody>
          <a:bodyPr>
            <a:normAutofit/>
          </a:bodyPr>
          <a:lstStyle/>
          <a:p>
            <a:r>
              <a:rPr lang="tr-TR" b="1" dirty="0"/>
              <a:t>MARKET AND BRAND RESEARCH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2A97C8A-C4D7-4C04-A627-81966F9B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7"/>
          <a:stretch/>
        </p:blipFill>
        <p:spPr bwMode="auto">
          <a:xfrm>
            <a:off x="480060" y="834632"/>
            <a:ext cx="3892284" cy="589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1" y="2387890"/>
            <a:ext cx="6422863" cy="2787938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a lot of </a:t>
            </a:r>
            <a:r>
              <a:rPr lang="tr-TR" sz="2400" dirty="0" err="1"/>
              <a:t>competitor</a:t>
            </a:r>
            <a:r>
              <a:rPr lang="tr-TR" sz="2400" dirty="0"/>
              <a:t> at </a:t>
            </a:r>
            <a:r>
              <a:rPr lang="tr-TR" sz="2400" dirty="0" err="1"/>
              <a:t>this</a:t>
            </a:r>
            <a:r>
              <a:rPr lang="tr-TR" sz="2400" dirty="0"/>
              <a:t> market </a:t>
            </a:r>
            <a:r>
              <a:rPr lang="tr-TR" sz="2400" dirty="0" err="1"/>
              <a:t>like</a:t>
            </a:r>
            <a:r>
              <a:rPr lang="tr-TR" sz="2400" dirty="0"/>
              <a:t> Golden </a:t>
            </a:r>
            <a:r>
              <a:rPr lang="tr-TR" sz="2400" dirty="0" err="1"/>
              <a:t>Rose</a:t>
            </a:r>
            <a:r>
              <a:rPr lang="tr-TR" sz="2400" dirty="0"/>
              <a:t>, Pastel, </a:t>
            </a:r>
            <a:r>
              <a:rPr lang="tr-TR" sz="2400" dirty="0" err="1"/>
              <a:t>Flormar</a:t>
            </a:r>
            <a:r>
              <a:rPr lang="tr-TR" sz="2400" dirty="0"/>
              <a:t>, </a:t>
            </a:r>
            <a:r>
              <a:rPr lang="tr-TR" sz="2400" dirty="0" err="1"/>
              <a:t>Avon</a:t>
            </a:r>
            <a:r>
              <a:rPr lang="tr-TR" sz="2400" dirty="0"/>
              <a:t>, M.A.C, </a:t>
            </a:r>
            <a:r>
              <a:rPr lang="tr-TR" sz="2400" dirty="0" err="1"/>
              <a:t>Farmasi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tr-TR" sz="2400" dirty="0" err="1"/>
              <a:t>According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researches</a:t>
            </a:r>
            <a:r>
              <a:rPr lang="tr-TR" sz="2400" dirty="0"/>
              <a:t> </a:t>
            </a:r>
            <a:r>
              <a:rPr lang="tr-TR" sz="2400" dirty="0" err="1"/>
              <a:t>people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Olay </a:t>
            </a:r>
            <a:r>
              <a:rPr lang="tr-TR" sz="2400" dirty="0" err="1"/>
              <a:t>cosmetic</a:t>
            </a:r>
            <a:r>
              <a:rPr lang="tr-TR" sz="2400" dirty="0"/>
              <a:t> </a:t>
            </a:r>
            <a:r>
              <a:rPr lang="tr-TR" sz="2400" dirty="0" err="1"/>
              <a:t>brand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most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second</a:t>
            </a:r>
            <a:r>
              <a:rPr lang="tr-TR" sz="2400" dirty="0"/>
              <a:t> is </a:t>
            </a:r>
            <a:r>
              <a:rPr lang="tr-TR" sz="2400" dirty="0" err="1"/>
              <a:t>L’Oreal</a:t>
            </a:r>
            <a:r>
              <a:rPr lang="tr-TR" sz="2400" dirty="0"/>
              <a:t>.</a:t>
            </a:r>
          </a:p>
          <a:p>
            <a:pPr marL="0" indent="0">
              <a:buSzPct val="100000"/>
              <a:buNone/>
            </a:pPr>
            <a:endParaRPr lang="tr-TR" sz="24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 3250 </a:t>
            </a:r>
            <a:r>
              <a:rPr lang="tr-TR" sz="2400" dirty="0" err="1"/>
              <a:t>competitor</a:t>
            </a:r>
            <a:r>
              <a:rPr lang="tr-TR" sz="2400" dirty="0"/>
              <a:t> </a:t>
            </a:r>
            <a:r>
              <a:rPr lang="tr-TR" sz="2400" dirty="0" err="1"/>
              <a:t>just</a:t>
            </a:r>
            <a:r>
              <a:rPr lang="tr-TR" sz="2400" dirty="0"/>
              <a:t> in </a:t>
            </a:r>
            <a:r>
              <a:rPr lang="tr-TR" sz="2400" dirty="0" err="1"/>
              <a:t>Turkey</a:t>
            </a:r>
            <a:r>
              <a:rPr lang="tr-TR" sz="2400" dirty="0"/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2178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TRADEMARK CONDITIONS IN TURKEY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D7558F6-5D66-4E94-889D-C9CD15CB8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6692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65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7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1700" b="1" dirty="0">
                <a:solidFill>
                  <a:srgbClr val="000000"/>
                </a:solidFill>
              </a:rPr>
              <a:t>BRAND CHARACTER</a:t>
            </a:r>
          </a:p>
          <a:p>
            <a:pPr lvl="0"/>
            <a:r>
              <a:rPr lang="tr-TR" sz="1700" dirty="0" err="1">
                <a:solidFill>
                  <a:srgbClr val="000000"/>
                </a:solidFill>
              </a:rPr>
              <a:t>The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innocent</a:t>
            </a:r>
            <a:r>
              <a:rPr lang="tr-TR" sz="1700" dirty="0">
                <a:solidFill>
                  <a:srgbClr val="000000"/>
                </a:solidFill>
              </a:rPr>
              <a:t>: </a:t>
            </a:r>
            <a:r>
              <a:rPr lang="tr-TR" sz="1700" dirty="0" err="1">
                <a:solidFill>
                  <a:srgbClr val="000000"/>
                </a:solidFill>
              </a:rPr>
              <a:t>Safety</a:t>
            </a:r>
            <a:r>
              <a:rPr lang="tr-TR" sz="1700" dirty="0">
                <a:solidFill>
                  <a:srgbClr val="000000"/>
                </a:solidFill>
              </a:rPr>
              <a:t>, sense of </a:t>
            </a:r>
            <a:r>
              <a:rPr lang="tr-TR" sz="1700" dirty="0" err="1">
                <a:solidFill>
                  <a:srgbClr val="000000"/>
                </a:solidFill>
              </a:rPr>
              <a:t>wonder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purity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trust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honesty</a:t>
            </a:r>
            <a:endParaRPr lang="tr-TR" sz="1700" dirty="0">
              <a:solidFill>
                <a:srgbClr val="000000"/>
              </a:solidFill>
            </a:endParaRPr>
          </a:p>
          <a:p>
            <a:pPr lvl="0"/>
            <a:r>
              <a:rPr lang="tr-TR" sz="1700" dirty="0" err="1">
                <a:solidFill>
                  <a:srgbClr val="000000"/>
                </a:solidFill>
              </a:rPr>
              <a:t>The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magician</a:t>
            </a:r>
            <a:r>
              <a:rPr lang="tr-TR" sz="1700" dirty="0">
                <a:solidFill>
                  <a:srgbClr val="000000"/>
                </a:solidFill>
              </a:rPr>
              <a:t>: </a:t>
            </a:r>
            <a:r>
              <a:rPr lang="tr-TR" sz="1700" dirty="0" err="1">
                <a:solidFill>
                  <a:srgbClr val="000000"/>
                </a:solidFill>
              </a:rPr>
              <a:t>Power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intuition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cleverness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charisma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highly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evolved</a:t>
            </a:r>
            <a:endParaRPr lang="tr-TR" sz="1700" dirty="0">
              <a:solidFill>
                <a:srgbClr val="000000"/>
              </a:solidFill>
            </a:endParaRPr>
          </a:p>
          <a:p>
            <a:pPr lvl="0"/>
            <a:r>
              <a:rPr lang="tr-TR" sz="1700" dirty="0" err="1">
                <a:solidFill>
                  <a:srgbClr val="000000"/>
                </a:solidFill>
              </a:rPr>
              <a:t>The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caregiver</a:t>
            </a:r>
            <a:r>
              <a:rPr lang="tr-TR" sz="1700" dirty="0">
                <a:solidFill>
                  <a:srgbClr val="000000"/>
                </a:solidFill>
              </a:rPr>
              <a:t>: Service, </a:t>
            </a:r>
            <a:r>
              <a:rPr lang="tr-TR" sz="1700" dirty="0" err="1">
                <a:solidFill>
                  <a:srgbClr val="000000"/>
                </a:solidFill>
              </a:rPr>
              <a:t>altruism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compassion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patience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and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empathy</a:t>
            </a:r>
            <a:r>
              <a:rPr lang="tr-TR" sz="17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tr-TR" sz="1700" dirty="0" err="1">
                <a:solidFill>
                  <a:srgbClr val="000000"/>
                </a:solidFill>
              </a:rPr>
              <a:t>The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lover</a:t>
            </a:r>
            <a:r>
              <a:rPr lang="tr-TR" sz="1700" dirty="0">
                <a:solidFill>
                  <a:srgbClr val="000000"/>
                </a:solidFill>
              </a:rPr>
              <a:t>: </a:t>
            </a:r>
            <a:r>
              <a:rPr lang="tr-TR" sz="1700" dirty="0" err="1">
                <a:solidFill>
                  <a:srgbClr val="000000"/>
                </a:solidFill>
              </a:rPr>
              <a:t>Intimacy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faithfulness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passion</a:t>
            </a:r>
            <a:r>
              <a:rPr lang="tr-TR" sz="1700" dirty="0">
                <a:solidFill>
                  <a:srgbClr val="000000"/>
                </a:solidFill>
              </a:rPr>
              <a:t>, </a:t>
            </a:r>
            <a:r>
              <a:rPr lang="tr-TR" sz="1700" dirty="0" err="1">
                <a:solidFill>
                  <a:srgbClr val="000000"/>
                </a:solidFill>
              </a:rPr>
              <a:t>sensuality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and</a:t>
            </a:r>
            <a:r>
              <a:rPr lang="tr-TR" sz="1700" dirty="0">
                <a:solidFill>
                  <a:srgbClr val="000000"/>
                </a:solidFill>
              </a:rPr>
              <a:t> </a:t>
            </a:r>
            <a:r>
              <a:rPr lang="tr-TR" sz="1700" dirty="0" err="1">
                <a:solidFill>
                  <a:srgbClr val="000000"/>
                </a:solidFill>
              </a:rPr>
              <a:t>vitality</a:t>
            </a:r>
            <a:r>
              <a:rPr lang="tr-TR" sz="17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tr-T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1700" b="1" dirty="0">
                <a:solidFill>
                  <a:srgbClr val="000000"/>
                </a:solidFill>
              </a:rPr>
              <a:t>BRAND PERSONALITY</a:t>
            </a:r>
          </a:p>
          <a:p>
            <a:r>
              <a:rPr lang="tr-TR" sz="1700" dirty="0" err="1">
                <a:solidFill>
                  <a:srgbClr val="000000"/>
                </a:solidFill>
              </a:rPr>
              <a:t>Sophistication</a:t>
            </a:r>
            <a:r>
              <a:rPr lang="tr-TR" sz="1700" dirty="0">
                <a:solidFill>
                  <a:srgbClr val="000000"/>
                </a:solidFill>
              </a:rPr>
              <a:t>: </a:t>
            </a:r>
            <a:r>
              <a:rPr lang="en-US" sz="1700" dirty="0">
                <a:solidFill>
                  <a:srgbClr val="000000"/>
                </a:solidFill>
              </a:rPr>
              <a:t>It represent upper class; glamorous, good looking and charming; </a:t>
            </a:r>
            <a:r>
              <a:rPr lang="en-US" sz="1700" dirty="0" err="1">
                <a:solidFill>
                  <a:srgbClr val="000000"/>
                </a:solidFill>
              </a:rPr>
              <a:t>femine</a:t>
            </a:r>
            <a:r>
              <a:rPr lang="en-US" sz="1700" dirty="0">
                <a:solidFill>
                  <a:srgbClr val="000000"/>
                </a:solidFill>
              </a:rPr>
              <a:t> and smooth.</a:t>
            </a:r>
            <a:endParaRPr lang="tr-T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sz="1700" dirty="0">
              <a:solidFill>
                <a:srgbClr val="000000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078657D-C9C6-4245-952A-A34DEAB51C79}"/>
              </a:ext>
            </a:extLst>
          </p:cNvPr>
          <p:cNvSpPr/>
          <p:nvPr/>
        </p:nvSpPr>
        <p:spPr>
          <a:xfrm>
            <a:off x="383782" y="2782669"/>
            <a:ext cx="4214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BRAND CHARACTER AND PERSONALITY</a:t>
            </a:r>
            <a:endParaRPr lang="tr-TR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44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lı enver ile ilgili görsel sonucu">
            <a:extLst>
              <a:ext uri="{FF2B5EF4-FFF2-40B4-BE49-F238E27FC236}">
                <a16:creationId xmlns:a16="http://schemas.microsoft.com/office/drawing/2014/main" id="{A8B3D428-32E9-4A12-897E-76D0D4E19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r="1073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4C5E007-1C6E-4795-8B16-589D4A50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TARGET GROUP</a:t>
            </a:r>
            <a:br>
              <a:rPr lang="tr-TR" dirty="0">
                <a:solidFill>
                  <a:srgbClr val="000000"/>
                </a:solidFill>
              </a:rPr>
            </a:b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ACD585-6580-40CD-886B-8B739782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solidFill>
                  <a:srgbClr val="000000"/>
                </a:solidFill>
              </a:rPr>
              <a:t>Our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target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group</a:t>
            </a:r>
            <a:r>
              <a:rPr lang="tr-TR" sz="2000" dirty="0">
                <a:solidFill>
                  <a:srgbClr val="000000"/>
                </a:solidFill>
              </a:rPr>
              <a:t> is </a:t>
            </a:r>
            <a:r>
              <a:rPr lang="tr-TR" sz="2000" dirty="0" err="1">
                <a:solidFill>
                  <a:srgbClr val="000000"/>
                </a:solidFill>
              </a:rPr>
              <a:t>women</a:t>
            </a:r>
            <a:r>
              <a:rPr lang="tr-TR" sz="2000" dirty="0">
                <a:solidFill>
                  <a:srgbClr val="000000"/>
                </a:solidFill>
              </a:rPr>
              <a:t> of </a:t>
            </a:r>
            <a:r>
              <a:rPr lang="tr-TR" sz="2000" dirty="0" err="1">
                <a:solidFill>
                  <a:srgbClr val="000000"/>
                </a:solidFill>
              </a:rPr>
              <a:t>all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ages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</a:p>
          <a:p>
            <a:r>
              <a:rPr lang="tr-TR" sz="2000" dirty="0" err="1">
                <a:solidFill>
                  <a:srgbClr val="000000"/>
                </a:solidFill>
              </a:rPr>
              <a:t>Our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brand’s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face</a:t>
            </a:r>
            <a:r>
              <a:rPr lang="tr-TR" sz="2000" dirty="0">
                <a:solidFill>
                  <a:srgbClr val="000000"/>
                </a:solidFill>
              </a:rPr>
              <a:t> is Aslı Enver. </a:t>
            </a:r>
            <a:r>
              <a:rPr lang="tr-TR" sz="2000" dirty="0" err="1">
                <a:solidFill>
                  <a:srgbClr val="000000"/>
                </a:solidFill>
              </a:rPr>
              <a:t>She</a:t>
            </a:r>
            <a:r>
              <a:rPr lang="tr-TR" sz="2000" dirty="0">
                <a:solidFill>
                  <a:srgbClr val="000000"/>
                </a:solidFill>
              </a:rPr>
              <a:t> is </a:t>
            </a:r>
            <a:r>
              <a:rPr lang="tr-TR" sz="2000" dirty="0" err="1">
                <a:solidFill>
                  <a:srgbClr val="000000"/>
                </a:solidFill>
              </a:rPr>
              <a:t>actress</a:t>
            </a:r>
            <a:r>
              <a:rPr lang="tr-TR" sz="2000" dirty="0">
                <a:solidFill>
                  <a:srgbClr val="000000"/>
                </a:solidFill>
              </a:rPr>
              <a:t> in </a:t>
            </a:r>
            <a:r>
              <a:rPr lang="tr-TR" sz="2000" dirty="0" err="1">
                <a:solidFill>
                  <a:srgbClr val="000000"/>
                </a:solidFill>
              </a:rPr>
              <a:t>Turkey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>
                <a:solidFill>
                  <a:srgbClr val="000000"/>
                </a:solidFill>
              </a:rPr>
              <a:t>We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choosed</a:t>
            </a:r>
            <a:r>
              <a:rPr lang="tr-TR" sz="2000" dirty="0">
                <a:solidFill>
                  <a:srgbClr val="000000"/>
                </a:solidFill>
              </a:rPr>
              <a:t> her </a:t>
            </a:r>
            <a:r>
              <a:rPr lang="tr-TR" sz="2000" dirty="0" err="1">
                <a:solidFill>
                  <a:srgbClr val="000000"/>
                </a:solidFill>
              </a:rPr>
              <a:t>because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she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looks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innocent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and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pure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>
                <a:solidFill>
                  <a:srgbClr val="000000"/>
                </a:solidFill>
              </a:rPr>
              <a:t>Also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Turkish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women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like</a:t>
            </a:r>
            <a:r>
              <a:rPr lang="tr-TR" sz="2000" dirty="0">
                <a:solidFill>
                  <a:srgbClr val="000000"/>
                </a:solidFill>
              </a:rPr>
              <a:t> her. </a:t>
            </a:r>
          </a:p>
          <a:p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7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5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tr-TR" b="1" dirty="0">
                <a:solidFill>
                  <a:srgbClr val="FFFFFF"/>
                </a:solidFill>
              </a:rPr>
              <a:t>MAINTAINING OF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2" b="14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506438"/>
            <a:ext cx="3424739" cy="58858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rgbClr val="FFFFFF"/>
                </a:solidFill>
              </a:rPr>
              <a:t>DETERMINE WHAT THAT BRAND INCLUDES: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have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trademark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brandname.Its</a:t>
            </a:r>
            <a:r>
              <a:rPr lang="tr-TR" sz="1800" dirty="0">
                <a:solidFill>
                  <a:srgbClr val="FFFFFF"/>
                </a:solidFill>
              </a:rPr>
              <a:t> name is BERCESTE.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have</a:t>
            </a:r>
            <a:r>
              <a:rPr lang="tr-TR" sz="1800" dirty="0">
                <a:solidFill>
                  <a:srgbClr val="FFFFFF"/>
                </a:solidFill>
              </a:rPr>
              <a:t> logo </a:t>
            </a:r>
            <a:r>
              <a:rPr lang="tr-TR" sz="1800" dirty="0" err="1">
                <a:solidFill>
                  <a:srgbClr val="FFFFFF"/>
                </a:solidFill>
              </a:rPr>
              <a:t>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brand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colors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have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unique</a:t>
            </a:r>
            <a:r>
              <a:rPr lang="tr-TR" sz="1800" dirty="0">
                <a:solidFill>
                  <a:srgbClr val="FFFFFF"/>
                </a:solidFill>
              </a:rPr>
              <a:t> marketing </a:t>
            </a:r>
            <a:r>
              <a:rPr lang="tr-TR" sz="1800" dirty="0" err="1">
                <a:solidFill>
                  <a:srgbClr val="FFFFFF"/>
                </a:solidFill>
              </a:rPr>
              <a:t>strategy.It</a:t>
            </a:r>
            <a:r>
              <a:rPr lang="tr-TR" sz="1800" dirty="0">
                <a:solidFill>
                  <a:srgbClr val="FFFFFF"/>
                </a:solidFill>
              </a:rPr>
              <a:t> is </a:t>
            </a:r>
            <a:r>
              <a:rPr lang="tr-TR" sz="1800" dirty="0" err="1">
                <a:solidFill>
                  <a:srgbClr val="FFFFFF"/>
                </a:solidFill>
              </a:rPr>
              <a:t>producing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harmless,herbal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reachable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products</a:t>
            </a:r>
            <a:r>
              <a:rPr lang="tr-TR" sz="1800" dirty="0">
                <a:solidFill>
                  <a:srgbClr val="FFFFFF"/>
                </a:solidFill>
              </a:rPr>
              <a:t>. 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have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offical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accounts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license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for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salesforce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mind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our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customers</a:t>
            </a:r>
            <a:r>
              <a:rPr lang="tr-TR" sz="1800" dirty="0">
                <a:solidFill>
                  <a:srgbClr val="FFFFFF"/>
                </a:solidFill>
              </a:rPr>
              <a:t>’ </a:t>
            </a:r>
            <a:r>
              <a:rPr lang="tr-TR" sz="1800" dirty="0" err="1">
                <a:solidFill>
                  <a:srgbClr val="FFFFFF"/>
                </a:solidFill>
              </a:rPr>
              <a:t>satisfication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so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our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brand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loyalty</a:t>
            </a:r>
            <a:r>
              <a:rPr lang="tr-TR" sz="1800" dirty="0">
                <a:solidFill>
                  <a:srgbClr val="FFFFFF"/>
                </a:solidFill>
              </a:rPr>
              <a:t> is </a:t>
            </a:r>
            <a:r>
              <a:rPr lang="tr-TR" sz="1800" dirty="0" err="1">
                <a:solidFill>
                  <a:srgbClr val="FFFFFF"/>
                </a:solidFill>
              </a:rPr>
              <a:t>high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  <a:p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follow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changing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fashions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and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requirements</a:t>
            </a:r>
            <a:r>
              <a:rPr lang="tr-TR" sz="1800" dirty="0">
                <a:solidFill>
                  <a:srgbClr val="FFFFFF"/>
                </a:solidFill>
              </a:rPr>
              <a:t> of </a:t>
            </a:r>
            <a:r>
              <a:rPr lang="tr-TR" sz="1800" dirty="0" err="1">
                <a:solidFill>
                  <a:srgbClr val="FFFFFF"/>
                </a:solidFill>
              </a:rPr>
              <a:t>women</a:t>
            </a:r>
            <a:r>
              <a:rPr lang="tr-TR" sz="1800" dirty="0">
                <a:solidFill>
                  <a:srgbClr val="FFFFFF"/>
                </a:solidFill>
              </a:rPr>
              <a:t>. </a:t>
            </a:r>
            <a:r>
              <a:rPr lang="tr-TR" sz="1800" dirty="0" err="1">
                <a:solidFill>
                  <a:srgbClr val="FFFFFF"/>
                </a:solidFill>
              </a:rPr>
              <a:t>So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we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are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innovative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company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  <a:p>
            <a:endParaRPr lang="tr-T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8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27B7A7-EED8-4A1B-A6C3-3E296FEC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MAINTAINING OF VALUE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FE07FEA-6A73-4591-B4A5-6059AFE1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648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60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</a:rPr>
              <a:t>CRM SYSTEMS</a:t>
            </a:r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D53AC1-3318-4A6C-99FB-AC6E5F97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6965889" y="1"/>
            <a:ext cx="300840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tr-TR" sz="1700" b="1">
                <a:solidFill>
                  <a:srgbClr val="000000"/>
                </a:solidFill>
              </a:rPr>
              <a:t>SALES FORCE</a:t>
            </a:r>
          </a:p>
          <a:p>
            <a:pPr marL="0" indent="0">
              <a:buNone/>
            </a:pPr>
            <a:r>
              <a:rPr lang="tr-TR" sz="1700">
                <a:solidFill>
                  <a:srgbClr val="000000"/>
                </a:solidFill>
              </a:rPr>
              <a:t>We have a license to use this system. We can reach to our customers from this system and find new customers over this system.</a:t>
            </a:r>
          </a:p>
          <a:p>
            <a:pPr marL="0" indent="0">
              <a:buNone/>
            </a:pPr>
            <a:r>
              <a:rPr lang="tr-TR" sz="1700">
                <a:solidFill>
                  <a:srgbClr val="000000"/>
                </a:solidFill>
              </a:rPr>
              <a:t>We can follow flow of our money by system.</a:t>
            </a:r>
          </a:p>
          <a:p>
            <a:pPr marL="0" indent="0">
              <a:buNone/>
            </a:pPr>
            <a:r>
              <a:rPr lang="tr-TR" sz="1700">
                <a:solidFill>
                  <a:srgbClr val="000000"/>
                </a:solidFill>
              </a:rPr>
              <a:t>This system offers our datas by graphs.</a:t>
            </a:r>
          </a:p>
          <a:p>
            <a:pPr marL="0" indent="0">
              <a:buNone/>
            </a:pPr>
            <a:r>
              <a:rPr lang="tr-TR" sz="1700">
                <a:solidFill>
                  <a:srgbClr val="000000"/>
                </a:solidFill>
              </a:rPr>
              <a:t>We can organize events over this platform.</a:t>
            </a:r>
          </a:p>
          <a:p>
            <a:r>
              <a:rPr lang="tr-TR" sz="1700" b="1">
                <a:solidFill>
                  <a:srgbClr val="000000"/>
                </a:solidFill>
              </a:rPr>
              <a:t>OUR FACEBOOK AND INSTAGRAM ACCOUNTS</a:t>
            </a:r>
          </a:p>
          <a:p>
            <a:pPr marL="0" indent="0">
              <a:buNone/>
            </a:pPr>
            <a:r>
              <a:rPr lang="tr-TR" sz="1700">
                <a:solidFill>
                  <a:srgbClr val="000000"/>
                </a:solidFill>
              </a:rPr>
              <a:t>We use these online platform to introduce our products.</a:t>
            </a:r>
          </a:p>
          <a:p>
            <a:r>
              <a:rPr lang="tr-TR" sz="1700" b="1">
                <a:solidFill>
                  <a:srgbClr val="000000"/>
                </a:solidFill>
              </a:rPr>
              <a:t>OFFICIAL WEBSITE</a:t>
            </a:r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31E856-CFD2-40A4-90F7-00A6E290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3674" y="3207434"/>
            <a:ext cx="4778326" cy="3516923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8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F7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ferences ile ilgili görsel sonucu">
            <a:extLst>
              <a:ext uri="{FF2B5EF4-FFF2-40B4-BE49-F238E27FC236}">
                <a16:creationId xmlns:a16="http://schemas.microsoft.com/office/drawing/2014/main" id="{CD20067F-0844-42CC-8DDB-BAEB20AAD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31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0949D9-3E18-4622-ACFF-0EC745EBD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https://www.photopea.com/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http://www.yasemin.com/foto-galeri/46555-en-iyi-ve-kalici-29-kadin-parfumu/p9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https://www.farmasi.com/</a:t>
            </a:r>
            <a:endParaRPr lang="tr-T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7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00FD91-4688-4AB0-8326-CEA29F67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YOUR ATTENTION…</a:t>
            </a:r>
            <a:br>
              <a:rPr lang="en-US" sz="4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8BB662-D12E-4C0C-B506-BA4ABEB65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LOGO AND SLOGAN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767C85E-0099-4EC5-BBAB-DAC7C38F17FF}"/>
              </a:ext>
            </a:extLst>
          </p:cNvPr>
          <p:cNvSpPr/>
          <p:nvPr/>
        </p:nvSpPr>
        <p:spPr>
          <a:xfrm>
            <a:off x="643467" y="2638043"/>
            <a:ext cx="3557471" cy="410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Our company’s name is BERCESTE. We </a:t>
            </a:r>
            <a:r>
              <a:rPr lang="en-US" sz="1700" dirty="0" err="1"/>
              <a:t>choosed</a:t>
            </a:r>
            <a:r>
              <a:rPr lang="en-US" sz="1700" dirty="0"/>
              <a:t> it because it is an old Turkish word which means beauty, essence, purity. </a:t>
            </a:r>
            <a:endParaRPr lang="tr-TR" sz="17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 </a:t>
            </a:r>
            <a:r>
              <a:rPr lang="en-US" sz="1700" dirty="0" err="1"/>
              <a:t>choosed</a:t>
            </a:r>
            <a:r>
              <a:rPr lang="en-US" sz="1700" dirty="0"/>
              <a:t> this figure at logo because flower’s elegance reminds us woman. Also flower’s nice smell, beauty and herbalism represent our products.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7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824217"/>
            <a:ext cx="6250769" cy="50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EAF532-FBCD-49D2-8C4F-D8CA7C0D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LOGO’S PROPERTIES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362E73D-F784-4DE7-B03B-224FB805C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2450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F5486A-700F-4152-9B04-243C3337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Font of ‘’</a:t>
            </a:r>
            <a:r>
              <a:rPr lang="tr-TR" sz="2000" b="1" dirty="0">
                <a:solidFill>
                  <a:srgbClr val="000000"/>
                </a:solidFill>
              </a:rPr>
              <a:t>BERCESTE</a:t>
            </a:r>
            <a:r>
              <a:rPr lang="tr-TR" sz="2000" dirty="0">
                <a:solidFill>
                  <a:srgbClr val="000000"/>
                </a:solidFill>
              </a:rPr>
              <a:t>’’ is </a:t>
            </a:r>
            <a:r>
              <a:rPr lang="tr-TR" sz="2000" dirty="0" err="1">
                <a:solidFill>
                  <a:srgbClr val="000000"/>
                </a:solidFill>
              </a:rPr>
              <a:t>Albertus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Medium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and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its</a:t>
            </a:r>
            <a:r>
              <a:rPr lang="tr-TR" sz="2000" dirty="0">
                <a:solidFill>
                  <a:srgbClr val="000000"/>
                </a:solidFill>
              </a:rPr>
              <a:t> font size is 50.</a:t>
            </a:r>
          </a:p>
          <a:p>
            <a:r>
              <a:rPr lang="tr-TR" sz="2000" dirty="0">
                <a:solidFill>
                  <a:srgbClr val="000000"/>
                </a:solidFill>
              </a:rPr>
              <a:t>Font of ‘’ </a:t>
            </a:r>
            <a:r>
              <a:rPr lang="tr-TR" sz="2000" b="1" dirty="0">
                <a:solidFill>
                  <a:srgbClr val="000000"/>
                </a:solidFill>
              </a:rPr>
              <a:t>YOU ARE SPECIAL</a:t>
            </a:r>
            <a:r>
              <a:rPr lang="tr-TR" sz="2000" dirty="0">
                <a:solidFill>
                  <a:srgbClr val="000000"/>
                </a:solidFill>
              </a:rPr>
              <a:t>’’ is </a:t>
            </a:r>
            <a:r>
              <a:rPr lang="tr-TR" sz="2000" dirty="0" err="1">
                <a:solidFill>
                  <a:srgbClr val="000000"/>
                </a:solidFill>
              </a:rPr>
              <a:t>Albertus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Medium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and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its</a:t>
            </a:r>
            <a:r>
              <a:rPr lang="tr-TR" sz="2000" dirty="0">
                <a:solidFill>
                  <a:srgbClr val="000000"/>
                </a:solidFill>
              </a:rPr>
              <a:t> font size is 20.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 </a:t>
            </a:r>
            <a:r>
              <a:rPr lang="en-US" sz="2000" dirty="0" err="1">
                <a:solidFill>
                  <a:srgbClr val="000000"/>
                </a:solidFill>
              </a:rPr>
              <a:t>choosed</a:t>
            </a:r>
            <a:r>
              <a:rPr lang="en-US" sz="2000" dirty="0">
                <a:solidFill>
                  <a:srgbClr val="000000"/>
                </a:solidFill>
              </a:rPr>
              <a:t> different tones of pink. Because pink symbolize </a:t>
            </a:r>
            <a:r>
              <a:rPr lang="en-US" sz="2000" dirty="0" err="1">
                <a:solidFill>
                  <a:srgbClr val="000000"/>
                </a:solidFill>
              </a:rPr>
              <a:t>feminity</a:t>
            </a:r>
            <a:r>
              <a:rPr lang="en-US" sz="2000" dirty="0">
                <a:solidFill>
                  <a:srgbClr val="000000"/>
                </a:solidFill>
              </a:rPr>
              <a:t> and purity. </a:t>
            </a:r>
            <a:endParaRPr lang="tr-TR" sz="2000" dirty="0">
              <a:solidFill>
                <a:srgbClr val="000000"/>
              </a:solidFill>
            </a:endParaRPr>
          </a:p>
          <a:p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rgbClr val="FFFFFF"/>
                </a:solidFill>
              </a:rPr>
              <a:t>       </a:t>
            </a:r>
            <a:r>
              <a:rPr lang="tr-TR" sz="4000" b="1" dirty="0">
                <a:solidFill>
                  <a:srgbClr val="FFFFFF"/>
                </a:solidFill>
              </a:rPr>
              <a:t>VISION</a:t>
            </a:r>
            <a:r>
              <a:rPr lang="tr-TR" sz="4000" dirty="0">
                <a:solidFill>
                  <a:srgbClr val="FFFFFF"/>
                </a:solidFill>
              </a:rPr>
              <a:t>                                </a:t>
            </a:r>
            <a:r>
              <a:rPr lang="tr-TR" sz="4000" b="1" dirty="0">
                <a:solidFill>
                  <a:srgbClr val="FFFFFF"/>
                </a:solidFill>
              </a:rPr>
              <a:t>MISSION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3FF91E-2919-41E8-994D-E5C5B9D48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4627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27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FFFF"/>
                </a:solidFill>
              </a:rPr>
              <a:t>MAIN AND SUB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93B6CC-80CA-4B6C-9938-B340C6BCE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9456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8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tr-TR" b="1" dirty="0"/>
              <a:t>OUR PRODUCTS</a:t>
            </a:r>
          </a:p>
        </p:txBody>
      </p:sp>
      <p:sp>
        <p:nvSpPr>
          <p:cNvPr id="2058" name="Oval 7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ciltbakım kremleri ile ilgili görsel sonucu">
            <a:extLst>
              <a:ext uri="{FF2B5EF4-FFF2-40B4-BE49-F238E27FC236}">
                <a16:creationId xmlns:a16="http://schemas.microsoft.com/office/drawing/2014/main" id="{D438F1A2-1D05-4514-A1A0-EC46C887A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25180" b="-4"/>
          <a:stretch/>
        </p:blipFill>
        <p:spPr bwMode="auto"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98" y="3103567"/>
            <a:ext cx="4558309" cy="172652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Products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Perfume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Skin 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Products</a:t>
            </a:r>
            <a:endParaRPr lang="tr-TR" dirty="0"/>
          </a:p>
          <a:p>
            <a:pPr marL="0" indent="0">
              <a:buNone/>
            </a:pPr>
            <a:endParaRPr lang="tr-TR" sz="1800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İlgili resim">
            <a:extLst>
              <a:ext uri="{FF2B5EF4-FFF2-40B4-BE49-F238E27FC236}">
                <a16:creationId xmlns:a16="http://schemas.microsoft.com/office/drawing/2014/main" id="{C8011AE2-6686-4EC2-91DD-C9F731C63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füm şişesi ile ilgili görsel sonucu">
            <a:extLst>
              <a:ext uri="{FF2B5EF4-FFF2-40B4-BE49-F238E27FC236}">
                <a16:creationId xmlns:a16="http://schemas.microsoft.com/office/drawing/2014/main" id="{3241BE15-93B8-4DCE-947A-FCF169903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4270" b="2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ake up products ile ilgili görsel sonucu">
            <a:extLst>
              <a:ext uri="{FF2B5EF4-FFF2-40B4-BE49-F238E27FC236}">
                <a16:creationId xmlns:a16="http://schemas.microsoft.com/office/drawing/2014/main" id="{9397EF15-A4A1-41DA-821C-D23341A5A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r="-2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0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3ED87E-F94E-4ABE-A8EB-73C8FE27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 dirty="0"/>
              <a:t>OUR MAKE-UP PRODUCTS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FCA0AC-BC90-40C3-9C74-EC6EF587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mascara</a:t>
            </a:r>
            <a:r>
              <a:rPr lang="tr-TR" sz="2400" dirty="0"/>
              <a:t> ’s name is  ‘’ÇEYREK’’.</a:t>
            </a:r>
          </a:p>
          <a:p>
            <a:r>
              <a:rPr lang="tr-TR" sz="2400" dirty="0" err="1"/>
              <a:t>Mascara’s</a:t>
            </a:r>
            <a:r>
              <a:rPr lang="tr-TR" sz="2400" dirty="0"/>
              <a:t> </a:t>
            </a:r>
            <a:r>
              <a:rPr lang="tr-TR" sz="2400" dirty="0" err="1"/>
              <a:t>properties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provide</a:t>
            </a:r>
            <a:r>
              <a:rPr lang="tr-TR" sz="2400" dirty="0"/>
              <a:t> </a:t>
            </a:r>
            <a:r>
              <a:rPr lang="tr-TR" sz="2400" dirty="0" err="1"/>
              <a:t>extra</a:t>
            </a:r>
            <a:r>
              <a:rPr lang="tr-TR" sz="2400" dirty="0"/>
              <a:t> </a:t>
            </a:r>
            <a:r>
              <a:rPr lang="tr-TR" sz="2400" dirty="0" err="1"/>
              <a:t>volume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natural</a:t>
            </a:r>
            <a:r>
              <a:rPr lang="tr-TR" sz="2400" dirty="0"/>
              <a:t> </a:t>
            </a:r>
            <a:r>
              <a:rPr lang="tr-TR" sz="2400" dirty="0" err="1"/>
              <a:t>appearance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eye</a:t>
            </a:r>
            <a:r>
              <a:rPr lang="tr-TR" sz="2400" dirty="0"/>
              <a:t> </a:t>
            </a:r>
            <a:r>
              <a:rPr lang="tr-TR" sz="2400" dirty="0" err="1"/>
              <a:t>shadow’s</a:t>
            </a:r>
            <a:r>
              <a:rPr lang="tr-TR" sz="2400" dirty="0"/>
              <a:t> name is ‘’SMOKE’’.</a:t>
            </a:r>
          </a:p>
          <a:p>
            <a:r>
              <a:rPr lang="tr-TR" sz="2400" dirty="0" err="1"/>
              <a:t>It</a:t>
            </a:r>
            <a:r>
              <a:rPr lang="tr-TR" sz="2400" dirty="0"/>
              <a:t> </a:t>
            </a:r>
            <a:r>
              <a:rPr lang="tr-TR" sz="2400" dirty="0" err="1"/>
              <a:t>provides</a:t>
            </a:r>
            <a:r>
              <a:rPr lang="tr-TR" sz="2400" dirty="0"/>
              <a:t> </a:t>
            </a:r>
            <a:r>
              <a:rPr lang="tr-TR" sz="2400" dirty="0" err="1"/>
              <a:t>smoky</a:t>
            </a:r>
            <a:r>
              <a:rPr lang="tr-TR" sz="2400" dirty="0"/>
              <a:t> </a:t>
            </a:r>
            <a:r>
              <a:rPr lang="tr-TR" sz="2400" dirty="0" err="1"/>
              <a:t>appearance.So</a:t>
            </a:r>
            <a:r>
              <a:rPr lang="tr-TR" sz="2400" dirty="0"/>
              <a:t> it </a:t>
            </a:r>
            <a:r>
              <a:rPr lang="tr-TR" sz="2400" dirty="0" err="1"/>
              <a:t>helps</a:t>
            </a:r>
            <a:r>
              <a:rPr lang="tr-TR" sz="2400" dirty="0"/>
              <a:t> us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mysterious</a:t>
            </a:r>
            <a:r>
              <a:rPr lang="tr-TR" sz="2400" dirty="0"/>
              <a:t> </a:t>
            </a:r>
            <a:r>
              <a:rPr lang="tr-TR" sz="2400" dirty="0" err="1"/>
              <a:t>looks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eyeliner’s</a:t>
            </a:r>
            <a:r>
              <a:rPr lang="tr-TR" sz="2400" dirty="0"/>
              <a:t> name is ‘’KEDI’’.</a:t>
            </a:r>
          </a:p>
          <a:p>
            <a:r>
              <a:rPr lang="tr-TR" sz="2400" dirty="0" err="1"/>
              <a:t>It</a:t>
            </a:r>
            <a:r>
              <a:rPr lang="tr-TR" sz="2400" dirty="0"/>
              <a:t> </a:t>
            </a:r>
            <a:r>
              <a:rPr lang="tr-TR" sz="2400" dirty="0" err="1"/>
              <a:t>provides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eyes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cats</a:t>
            </a:r>
            <a:r>
              <a:rPr lang="tr-TR" sz="24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4AD23F-30CA-4CF0-9015-A2EE4EF10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/>
        </p:blipFill>
        <p:spPr>
          <a:xfrm>
            <a:off x="8513419" y="306908"/>
            <a:ext cx="3520668" cy="3009059"/>
          </a:xfrm>
          <a:prstGeom prst="rect">
            <a:avLst/>
          </a:prstGeom>
        </p:spPr>
      </p:pic>
      <p:pic>
        <p:nvPicPr>
          <p:cNvPr id="7" name="Resim 6" descr="kişisel bakım malzemeleri, iç mekan, tablo, tezgah içeren bir resim&#10;&#10;Açıklama otomatik olarak oluşturuldu">
            <a:extLst>
              <a:ext uri="{FF2B5EF4-FFF2-40B4-BE49-F238E27FC236}">
                <a16:creationId xmlns:a16="http://schemas.microsoft.com/office/drawing/2014/main" id="{472F634E-2B77-4579-9F04-8BE2D737A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r="1" b="600"/>
          <a:stretch/>
        </p:blipFill>
        <p:spPr>
          <a:xfrm>
            <a:off x="8090422" y="2828925"/>
            <a:ext cx="3520668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bardak, tablo, oturma, pembe içeren bir resim&#10;&#10;Açıklama otomatik olarak oluşturuldu">
            <a:extLst>
              <a:ext uri="{FF2B5EF4-FFF2-40B4-BE49-F238E27FC236}">
                <a16:creationId xmlns:a16="http://schemas.microsoft.com/office/drawing/2014/main" id="{A0A174C5-A003-442D-9752-6B723EF20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5" r="-2" b="16351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Resim 4" descr="bardak, tablo, oturma, kişisel bakım malzemeleri içeren bir resim&#10;&#10;Açıklama otomatik olarak oluşturuldu">
            <a:extLst>
              <a:ext uri="{FF2B5EF4-FFF2-40B4-BE49-F238E27FC236}">
                <a16:creationId xmlns:a16="http://schemas.microsoft.com/office/drawing/2014/main" id="{192EFD8A-AECB-41E2-B07C-A9DA5EA56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r="-1" b="21778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209A989-804D-4C85-A3DF-BD017A95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0000"/>
                </a:solidFill>
              </a:rPr>
              <a:t>OUR SKIN CARE PRODUCTS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4FB1F7-7428-4CD3-A71D-02017998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1400" dirty="0" err="1">
                <a:solidFill>
                  <a:srgbClr val="000000"/>
                </a:solidFill>
              </a:rPr>
              <a:t>Face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cream</a:t>
            </a:r>
            <a:r>
              <a:rPr lang="tr-TR" sz="1400" dirty="0">
                <a:solidFill>
                  <a:srgbClr val="000000"/>
                </a:solidFill>
              </a:rPr>
              <a:t>: </a:t>
            </a:r>
            <a:r>
              <a:rPr lang="tr-TR" sz="1400" dirty="0" err="1">
                <a:solidFill>
                  <a:srgbClr val="000000"/>
                </a:solidFill>
              </a:rPr>
              <a:t>Our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face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cream’s</a:t>
            </a:r>
            <a:r>
              <a:rPr lang="tr-TR" sz="1400" dirty="0">
                <a:solidFill>
                  <a:srgbClr val="000000"/>
                </a:solidFill>
              </a:rPr>
              <a:t> name is </a:t>
            </a:r>
            <a:r>
              <a:rPr lang="tr-TR" sz="1400" dirty="0" err="1">
                <a:solidFill>
                  <a:srgbClr val="000000"/>
                </a:solidFill>
              </a:rPr>
              <a:t>Alores</a:t>
            </a:r>
            <a:r>
              <a:rPr lang="tr-TR" sz="1400" dirty="0">
                <a:solidFill>
                  <a:srgbClr val="000000"/>
                </a:solidFill>
              </a:rPr>
              <a:t>. </a:t>
            </a:r>
            <a:r>
              <a:rPr lang="tr-TR" sz="1400" dirty="0" err="1">
                <a:solidFill>
                  <a:srgbClr val="000000"/>
                </a:solidFill>
              </a:rPr>
              <a:t>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includes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Aloe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Vera</a:t>
            </a:r>
            <a:r>
              <a:rPr lang="tr-TR" sz="1400" dirty="0">
                <a:solidFill>
                  <a:srgbClr val="000000"/>
                </a:solidFill>
              </a:rPr>
              <a:t>. </a:t>
            </a:r>
            <a:r>
              <a:rPr lang="tr-TR" sz="1400" dirty="0" err="1">
                <a:solidFill>
                  <a:srgbClr val="000000"/>
                </a:solidFill>
              </a:rPr>
              <a:t>It</a:t>
            </a:r>
            <a:r>
              <a:rPr lang="tr-TR" sz="1400" dirty="0">
                <a:solidFill>
                  <a:srgbClr val="000000"/>
                </a:solidFill>
              </a:rPr>
              <a:t> is an </a:t>
            </a:r>
            <a:r>
              <a:rPr lang="tr-TR" sz="1400" dirty="0" err="1">
                <a:solidFill>
                  <a:srgbClr val="000000"/>
                </a:solidFill>
              </a:rPr>
              <a:t>herbal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cream</a:t>
            </a:r>
            <a:r>
              <a:rPr lang="tr-TR" sz="1400" dirty="0">
                <a:solidFill>
                  <a:srgbClr val="000000"/>
                </a:solidFill>
              </a:rPr>
              <a:t>. </a:t>
            </a:r>
            <a:r>
              <a:rPr lang="tr-TR" sz="1400" dirty="0" err="1">
                <a:solidFill>
                  <a:srgbClr val="000000"/>
                </a:solidFill>
              </a:rPr>
              <a:t>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makes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your</a:t>
            </a:r>
            <a:r>
              <a:rPr lang="tr-TR" sz="1400" dirty="0">
                <a:solidFill>
                  <a:srgbClr val="000000"/>
                </a:solidFill>
              </a:rPr>
              <a:t> skin </a:t>
            </a:r>
            <a:r>
              <a:rPr lang="tr-TR" sz="1400" dirty="0" err="1">
                <a:solidFill>
                  <a:srgbClr val="000000"/>
                </a:solidFill>
              </a:rPr>
              <a:t>smooth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like</a:t>
            </a:r>
            <a:r>
              <a:rPr lang="tr-TR" sz="1400" dirty="0">
                <a:solidFill>
                  <a:srgbClr val="000000"/>
                </a:solidFill>
              </a:rPr>
              <a:t> a </a:t>
            </a:r>
            <a:r>
              <a:rPr lang="tr-TR" sz="1400" dirty="0" err="1">
                <a:solidFill>
                  <a:srgbClr val="000000"/>
                </a:solidFill>
              </a:rPr>
              <a:t>baby</a:t>
            </a:r>
            <a:r>
              <a:rPr lang="tr-TR" sz="1400" dirty="0">
                <a:solidFill>
                  <a:srgbClr val="000000"/>
                </a:solidFill>
              </a:rPr>
              <a:t>.</a:t>
            </a:r>
          </a:p>
          <a:p>
            <a:endParaRPr lang="tr-TR" sz="1400" dirty="0">
              <a:solidFill>
                <a:srgbClr val="000000"/>
              </a:solidFill>
            </a:endParaRPr>
          </a:p>
          <a:p>
            <a:r>
              <a:rPr lang="tr-TR" sz="1400" dirty="0" err="1">
                <a:solidFill>
                  <a:srgbClr val="000000"/>
                </a:solidFill>
              </a:rPr>
              <a:t>Hand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cream</a:t>
            </a:r>
            <a:r>
              <a:rPr lang="tr-TR" sz="1400" dirty="0">
                <a:solidFill>
                  <a:srgbClr val="000000"/>
                </a:solidFill>
              </a:rPr>
              <a:t>: </a:t>
            </a:r>
            <a:r>
              <a:rPr lang="tr-TR" sz="1400" dirty="0" err="1">
                <a:solidFill>
                  <a:srgbClr val="000000"/>
                </a:solidFill>
              </a:rPr>
              <a:t>Our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hand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cream’s</a:t>
            </a:r>
            <a:r>
              <a:rPr lang="tr-TR" sz="1400" dirty="0">
                <a:solidFill>
                  <a:srgbClr val="000000"/>
                </a:solidFill>
              </a:rPr>
              <a:t> name is Gül. </a:t>
            </a:r>
            <a:r>
              <a:rPr lang="tr-TR" sz="1400" dirty="0" err="1">
                <a:solidFill>
                  <a:srgbClr val="000000"/>
                </a:solidFill>
              </a:rPr>
              <a:t>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includes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rose.It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smells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good.It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revives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your</a:t>
            </a:r>
            <a:r>
              <a:rPr lang="tr-TR" sz="1400" dirty="0">
                <a:solidFill>
                  <a:srgbClr val="000000"/>
                </a:solidFill>
              </a:rPr>
              <a:t> skin.</a:t>
            </a:r>
          </a:p>
          <a:p>
            <a:endParaRPr lang="tr-TR" sz="1400" dirty="0">
              <a:solidFill>
                <a:srgbClr val="000000"/>
              </a:solidFill>
            </a:endParaRPr>
          </a:p>
          <a:p>
            <a:r>
              <a:rPr lang="tr-TR" sz="1400" dirty="0" err="1">
                <a:solidFill>
                  <a:srgbClr val="000000"/>
                </a:solidFill>
              </a:rPr>
              <a:t>Make-up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cleaner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tonic</a:t>
            </a:r>
            <a:r>
              <a:rPr lang="tr-TR" sz="1400" dirty="0">
                <a:solidFill>
                  <a:srgbClr val="000000"/>
                </a:solidFill>
              </a:rPr>
              <a:t> : </a:t>
            </a:r>
            <a:r>
              <a:rPr lang="tr-TR" sz="1400" dirty="0" err="1">
                <a:solidFill>
                  <a:srgbClr val="000000"/>
                </a:solidFill>
              </a:rPr>
              <a:t>Our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make-up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cleaner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tonic’s</a:t>
            </a:r>
            <a:r>
              <a:rPr lang="tr-TR" sz="1400" dirty="0">
                <a:solidFill>
                  <a:srgbClr val="000000"/>
                </a:solidFill>
              </a:rPr>
              <a:t> name is </a:t>
            </a:r>
            <a:r>
              <a:rPr lang="tr-TR" sz="1400" dirty="0" err="1">
                <a:solidFill>
                  <a:srgbClr val="000000"/>
                </a:solidFill>
              </a:rPr>
              <a:t>Pure.It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includes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grape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seed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oil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for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the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best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cleaning.Also</a:t>
            </a:r>
            <a:r>
              <a:rPr lang="tr-TR" sz="1400" dirty="0">
                <a:solidFill>
                  <a:srgbClr val="000000"/>
                </a:solidFill>
              </a:rPr>
              <a:t> it </a:t>
            </a:r>
            <a:r>
              <a:rPr lang="tr-TR" sz="1400" dirty="0" err="1">
                <a:solidFill>
                  <a:srgbClr val="000000"/>
                </a:solidFill>
              </a:rPr>
              <a:t>includes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lavender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for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the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beautiful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smell</a:t>
            </a:r>
            <a:r>
              <a:rPr lang="tr-TR" sz="1400" dirty="0">
                <a:solidFill>
                  <a:srgbClr val="000000"/>
                </a:solidFill>
              </a:rPr>
              <a:t>.</a:t>
            </a:r>
          </a:p>
          <a:p>
            <a:endParaRPr lang="tr-TR" sz="1400" dirty="0">
              <a:solidFill>
                <a:srgbClr val="000000"/>
              </a:solidFill>
            </a:endParaRPr>
          </a:p>
          <a:p>
            <a:r>
              <a:rPr lang="tr-TR" sz="1400" dirty="0" err="1">
                <a:solidFill>
                  <a:srgbClr val="000000"/>
                </a:solidFill>
              </a:rPr>
              <a:t>Face</a:t>
            </a:r>
            <a:r>
              <a:rPr lang="tr-TR" sz="1400" dirty="0">
                <a:solidFill>
                  <a:srgbClr val="000000"/>
                </a:solidFill>
              </a:rPr>
              <a:t> mask: </a:t>
            </a:r>
            <a:r>
              <a:rPr lang="tr-TR" sz="1400" dirty="0" err="1">
                <a:solidFill>
                  <a:srgbClr val="000000"/>
                </a:solidFill>
              </a:rPr>
              <a:t>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aims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reducing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the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blackheads</a:t>
            </a:r>
            <a:r>
              <a:rPr lang="tr-TR" sz="1400" dirty="0">
                <a:solidFill>
                  <a:srgbClr val="000000"/>
                </a:solidFill>
              </a:rPr>
              <a:t> in </a:t>
            </a:r>
            <a:r>
              <a:rPr lang="tr-TR" sz="1400" dirty="0" err="1">
                <a:solidFill>
                  <a:srgbClr val="000000"/>
                </a:solidFill>
              </a:rPr>
              <a:t>your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face.It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includes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clay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for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this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purpose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and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cucumber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for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the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tr-TR" sz="1400" dirty="0" err="1">
                <a:solidFill>
                  <a:srgbClr val="000000"/>
                </a:solidFill>
              </a:rPr>
              <a:t>feeling</a:t>
            </a:r>
            <a:r>
              <a:rPr lang="tr-TR" sz="1400" dirty="0">
                <a:solidFill>
                  <a:srgbClr val="000000"/>
                </a:solidFill>
              </a:rPr>
              <a:t> of </a:t>
            </a:r>
            <a:r>
              <a:rPr lang="tr-TR" sz="1400" dirty="0" err="1">
                <a:solidFill>
                  <a:srgbClr val="000000"/>
                </a:solidFill>
              </a:rPr>
              <a:t>freshness</a:t>
            </a:r>
            <a:r>
              <a:rPr lang="tr-TR" sz="1400" dirty="0">
                <a:solidFill>
                  <a:srgbClr val="000000"/>
                </a:solidFill>
              </a:rPr>
              <a:t>.</a:t>
            </a:r>
          </a:p>
          <a:p>
            <a:endParaRPr lang="tr-T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974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604A17-B8C3-4D3D-BF63-6BB34E9B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FFFFFF"/>
                </a:solidFill>
              </a:rPr>
              <a:t>OUR PERFUMES</a:t>
            </a:r>
          </a:p>
        </p:txBody>
      </p:sp>
      <p:sp>
        <p:nvSpPr>
          <p:cNvPr id="18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974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kişisel bakım malzemeleri, losyon içeren bir resim&#10;&#10;Açıklama otomatik olarak oluşturuldu">
            <a:extLst>
              <a:ext uri="{FF2B5EF4-FFF2-40B4-BE49-F238E27FC236}">
                <a16:creationId xmlns:a16="http://schemas.microsoft.com/office/drawing/2014/main" id="{3A15C9D1-7064-4B15-814A-E840CCDDE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8" y="776372"/>
            <a:ext cx="2375236" cy="2375236"/>
          </a:xfrm>
          <a:prstGeom prst="rect">
            <a:avLst/>
          </a:prstGeom>
        </p:spPr>
      </p:pic>
      <p:sp>
        <p:nvSpPr>
          <p:cNvPr id="20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974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974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Resim 8" descr="kişisel bakım malzemeleri, iç mekan, parfüm, tablo içeren bir resim&#10;&#10;Açıklama otomatik olarak oluşturuldu">
            <a:extLst>
              <a:ext uri="{FF2B5EF4-FFF2-40B4-BE49-F238E27FC236}">
                <a16:creationId xmlns:a16="http://schemas.microsoft.com/office/drawing/2014/main" id="{179EC9AF-22EB-452E-BE0C-CC399038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47" y="3579449"/>
            <a:ext cx="2375236" cy="2375236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7EF254-BA46-48D2-95FE-3E42009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anchor="ctr">
            <a:normAutofit/>
          </a:bodyPr>
          <a:lstStyle/>
          <a:p>
            <a:r>
              <a:rPr lang="tr-TR" sz="1800" b="1" dirty="0">
                <a:solidFill>
                  <a:srgbClr val="FFFFFF"/>
                </a:solidFill>
              </a:rPr>
              <a:t>Asuman</a:t>
            </a:r>
            <a:r>
              <a:rPr lang="tr-TR" sz="1800" dirty="0">
                <a:solidFill>
                  <a:srgbClr val="FFFFFF"/>
                </a:solidFill>
              </a:rPr>
              <a:t> : </a:t>
            </a:r>
            <a:r>
              <a:rPr lang="tr-TR" sz="1800" dirty="0" err="1">
                <a:solidFill>
                  <a:srgbClr val="FFFFFF"/>
                </a:solidFill>
              </a:rPr>
              <a:t>Our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perfume’s</a:t>
            </a:r>
            <a:r>
              <a:rPr lang="tr-TR" sz="1800" dirty="0">
                <a:solidFill>
                  <a:srgbClr val="FFFFFF"/>
                </a:solidFill>
              </a:rPr>
              <a:t> name is Asuman. </a:t>
            </a:r>
            <a:r>
              <a:rPr lang="tr-TR" sz="1800" dirty="0" err="1">
                <a:solidFill>
                  <a:srgbClr val="FFFFFF"/>
                </a:solidFill>
              </a:rPr>
              <a:t>It</a:t>
            </a:r>
            <a:r>
              <a:rPr lang="tr-TR" sz="1800" dirty="0">
                <a:solidFill>
                  <a:srgbClr val="FFFFFF"/>
                </a:solidFill>
              </a:rPr>
              <a:t> is</a:t>
            </a:r>
            <a:r>
              <a:rPr lang="en-US" sz="1800" dirty="0">
                <a:solidFill>
                  <a:srgbClr val="FFFFFF"/>
                </a:solidFill>
              </a:rPr>
              <a:t> combining floral scents like bergamot, rose, sandalwood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  <a:p>
            <a:endParaRPr lang="tr-TR" sz="1800" dirty="0">
              <a:solidFill>
                <a:srgbClr val="FFFFFF"/>
              </a:solidFill>
            </a:endParaRPr>
          </a:p>
          <a:p>
            <a:r>
              <a:rPr lang="tr-TR" sz="1800" b="1" dirty="0">
                <a:solidFill>
                  <a:srgbClr val="FFFFFF"/>
                </a:solidFill>
              </a:rPr>
              <a:t>Sakız</a:t>
            </a:r>
            <a:r>
              <a:rPr lang="tr-TR" sz="1800" dirty="0">
                <a:solidFill>
                  <a:srgbClr val="FFFFFF"/>
                </a:solidFill>
              </a:rPr>
              <a:t> : </a:t>
            </a:r>
            <a:r>
              <a:rPr lang="tr-TR" sz="1800" dirty="0" err="1">
                <a:solidFill>
                  <a:srgbClr val="FFFFFF"/>
                </a:solidFill>
              </a:rPr>
              <a:t>Our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perfume’s</a:t>
            </a:r>
            <a:r>
              <a:rPr lang="tr-TR" sz="1800" dirty="0">
                <a:solidFill>
                  <a:srgbClr val="FFFFFF"/>
                </a:solidFill>
              </a:rPr>
              <a:t> name is Sakız. </a:t>
            </a:r>
            <a:r>
              <a:rPr lang="tr-TR" sz="1800" dirty="0" err="1">
                <a:solidFill>
                  <a:srgbClr val="FFFFFF"/>
                </a:solidFill>
              </a:rPr>
              <a:t>It</a:t>
            </a:r>
            <a:r>
              <a:rPr lang="tr-TR" sz="1800" dirty="0">
                <a:solidFill>
                  <a:srgbClr val="FFFFFF"/>
                </a:solidFill>
              </a:rPr>
              <a:t> is </a:t>
            </a:r>
            <a:r>
              <a:rPr lang="tr-TR" sz="1800" dirty="0" err="1">
                <a:solidFill>
                  <a:srgbClr val="FFFFFF"/>
                </a:solidFill>
              </a:rPr>
              <a:t>combining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tr-TR" sz="1800" dirty="0" err="1">
                <a:solidFill>
                  <a:srgbClr val="FFFFFF"/>
                </a:solidFill>
              </a:rPr>
              <a:t>jasmine</a:t>
            </a:r>
            <a:r>
              <a:rPr lang="tr-TR" sz="1800" dirty="0">
                <a:solidFill>
                  <a:srgbClr val="FFFFFF"/>
                </a:solidFill>
              </a:rPr>
              <a:t>, </a:t>
            </a:r>
            <a:r>
              <a:rPr lang="tr-TR" sz="1800" dirty="0" err="1">
                <a:solidFill>
                  <a:srgbClr val="FFFFFF"/>
                </a:solidFill>
              </a:rPr>
              <a:t>musk</a:t>
            </a:r>
            <a:r>
              <a:rPr lang="tr-TR" sz="1800" dirty="0">
                <a:solidFill>
                  <a:srgbClr val="FFFFFF"/>
                </a:solidFill>
              </a:rPr>
              <a:t>, </a:t>
            </a:r>
            <a:r>
              <a:rPr lang="tr-TR" sz="1800" dirty="0" err="1">
                <a:solidFill>
                  <a:srgbClr val="FFFFFF"/>
                </a:solidFill>
              </a:rPr>
              <a:t>citrus</a:t>
            </a:r>
            <a:r>
              <a:rPr lang="tr-TR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943</Words>
  <Application>Microsoft Office PowerPoint</Application>
  <PresentationFormat>Geniş ekran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BRAND MANAGEMENT SEMESTER PROJECT</vt:lpstr>
      <vt:lpstr>OUR LOGO AND SLOGAN</vt:lpstr>
      <vt:lpstr>LOGO’S PROPERTIES</vt:lpstr>
      <vt:lpstr>       VISION                                MISSION</vt:lpstr>
      <vt:lpstr>MAIN AND SUB GOALS</vt:lpstr>
      <vt:lpstr>OUR PRODUCTS</vt:lpstr>
      <vt:lpstr>OUR MAKE-UP PRODUCTS</vt:lpstr>
      <vt:lpstr>OUR SKIN CARE PRODUCTS</vt:lpstr>
      <vt:lpstr>OUR PERFUMES</vt:lpstr>
      <vt:lpstr>ADDED VALUE FOR CUSTOMERS</vt:lpstr>
      <vt:lpstr>MARKET AND BRAND RESEARCH</vt:lpstr>
      <vt:lpstr>TRADEMARK CONDITIONS IN TURKEY</vt:lpstr>
      <vt:lpstr>PowerPoint Sunusu</vt:lpstr>
      <vt:lpstr>TARGET GROUP </vt:lpstr>
      <vt:lpstr>MAINTAINING OF VALUE</vt:lpstr>
      <vt:lpstr>MAINTAINING OF VALUE</vt:lpstr>
      <vt:lpstr>CRM SYSTEMS</vt:lpstr>
      <vt:lpstr>PowerPoint Sunusu</vt:lpstr>
      <vt:lpstr>THANK YOU FOR YOUR ATTENTION…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MANAGEMENT SEMESTER PROJECT</dc:title>
  <dc:creator>Sümeyye BAYINDIR</dc:creator>
  <cp:lastModifiedBy>Sümeyye BAYINDIR</cp:lastModifiedBy>
  <cp:revision>2</cp:revision>
  <dcterms:created xsi:type="dcterms:W3CDTF">2020-01-01T15:06:58Z</dcterms:created>
  <dcterms:modified xsi:type="dcterms:W3CDTF">2020-01-01T15:33:25Z</dcterms:modified>
</cp:coreProperties>
</file>