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AAC0D-5462-475A-A965-A800F8077722}" v="2" dt="2021-04-29T06:25:15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60543F-C6AC-4A94-9181-2A0B47128E40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4411EF-09CB-4E62-A9ED-59F7AB2BB401}" type="datetime1">
              <a:rPr lang="de-DE" smtClean="0"/>
              <a:t>29.04.2021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8F8EF-9461-4DB5-8DE8-65F0C8AF5E0D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B84E5B-C9E8-4DB6-BA34-0E271B709DFA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50C74D-3EC7-4807-8009-B91685601A76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E6A76B-C923-49BD-ABE7-ADE768C6F571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D334EC-5459-4A98-AF88-01FD6D7BAF68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56688-ED28-473C-871E-9EEF4BB0D1F0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110680-7D80-41F3-804A-113A4CB11D73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F7112-C41D-45A5-B762-BC15064583EE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CFE5CD5-4320-48E9-85AB-4E68C78D0837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B989E5A-44CF-486A-A324-E4C01361A073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C5518B76-3D47-40C3-B678-8969E3806FFF}" type="datetime1">
              <a:rPr lang="de-DE" smtClean="0"/>
              <a:t>29.04.2021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de" sz="8000" dirty="0"/>
              <a:t>The Story of the </a:t>
            </a:r>
            <a:r>
              <a:rPr lang="de" sz="6600" dirty="0"/>
              <a:t>UNKOWN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businessplan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made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rtl="0"/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Juhas,Fhr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gsaxner,fhr</a:t>
            </a:r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A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thaller,fhr</a:t>
            </a:r>
            <a:endParaRPr lang="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Bild 4" descr="Ein Bild mit einem Gebäude und einer Sitzbank&#10;&#10;Beschreibung wird automatisch generier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971420DB-9A9C-4235-865C-2A174221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0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de" sz="8000" dirty="0"/>
              <a:t>Thank you </a:t>
            </a:r>
            <a:endParaRPr lang="de" sz="6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Bild 4" descr="Ein Bild mit einem Gebäude und einer Sitzbank&#10;&#10;Beschreibung wird automatisch generier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971420DB-9A9C-4235-865C-2A174221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0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 sz="4800" i="1" dirty="0">
                <a:solidFill>
                  <a:srgbClr val="FFFFFF"/>
                </a:solidFill>
              </a:rPr>
              <a:t>“The poverty of being unwanted, unloved, and uncared for is the greatest poverty. We must start in our own homes to remedy this kind of poverty.”</a:t>
            </a:r>
            <a:endParaRPr lang="de" sz="4800" i="1" dirty="0">
              <a:solidFill>
                <a:srgbClr val="FFFFFF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de" dirty="0">
                <a:solidFill>
                  <a:srgbClr val="FFFFFF"/>
                </a:solidFill>
              </a:rPr>
              <a:t>– </a:t>
            </a:r>
            <a:r>
              <a:rPr lang="de-AT" dirty="0">
                <a:solidFill>
                  <a:srgbClr val="FFFFFF"/>
                </a:solidFill>
              </a:rPr>
              <a:t>Mother Teresa</a:t>
            </a:r>
            <a:endParaRPr lang="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AB132-1DA2-42EF-8B75-738C5823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CA532-ABA1-48DA-A35A-DD6A5924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dirty="0"/>
              <a:t>The Team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The </a:t>
            </a:r>
            <a:r>
              <a:rPr lang="de-AT" dirty="0" err="1"/>
              <a:t>Idea</a:t>
            </a:r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The Content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The Goals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The Costs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The Market</a:t>
            </a:r>
          </a:p>
          <a:p>
            <a:pPr marL="457200" indent="-457200">
              <a:buFont typeface="+mj-lt"/>
              <a:buAutoNum type="arabicPeriod"/>
            </a:pPr>
            <a:endParaRPr lang="de-AT" dirty="0"/>
          </a:p>
          <a:p>
            <a:pPr marL="457200" indent="-457200">
              <a:buFont typeface="+mj-lt"/>
              <a:buAutoNum type="arabicPeriod"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79C253-98CF-4364-87DA-2804765A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9BB22-5D17-401A-9A7A-966E1E2A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B95446-C7CB-4CB7-AD6C-21D98966A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CEO &amp; Founder – Julian JUHAS </a:t>
            </a:r>
          </a:p>
          <a:p>
            <a:r>
              <a:rPr lang="de-AT" dirty="0"/>
              <a:t>Co-Founder – Simon GSAXNER</a:t>
            </a:r>
          </a:p>
          <a:p>
            <a:r>
              <a:rPr lang="de-AT" dirty="0"/>
              <a:t>CTO – Christoph THALLER</a:t>
            </a:r>
          </a:p>
          <a:p>
            <a:endParaRPr lang="de-AT" dirty="0"/>
          </a:p>
          <a:p>
            <a:r>
              <a:rPr lang="de-AT" dirty="0"/>
              <a:t>Co-Workers – 3-5 Teams, Skills, </a:t>
            </a:r>
            <a:r>
              <a:rPr lang="de-AT" dirty="0" err="1"/>
              <a:t>Experiences</a:t>
            </a:r>
            <a:r>
              <a:rPr lang="de-AT" dirty="0"/>
              <a:t>, </a:t>
            </a:r>
            <a:r>
              <a:rPr lang="de-AT" dirty="0" err="1"/>
              <a:t>Students</a:t>
            </a:r>
            <a:endParaRPr lang="de-AT" dirty="0"/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8AF65-174B-406E-A16E-5D7041E8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6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93E01-86A4-4E7A-8600-67DC70B8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Idea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6D39E-65C4-4972-AD29-CA5C4397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Unique </a:t>
            </a:r>
            <a:r>
              <a:rPr lang="de-AT" dirty="0" err="1"/>
              <a:t>Idea</a:t>
            </a: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people</a:t>
            </a: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Bring a </a:t>
            </a:r>
            <a:r>
              <a:rPr lang="de-AT" dirty="0" err="1"/>
              <a:t>message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people</a:t>
            </a: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de-AT" dirty="0" err="1"/>
              <a:t>Earn</a:t>
            </a:r>
            <a:r>
              <a:rPr lang="de-AT" dirty="0"/>
              <a:t> </a:t>
            </a:r>
            <a:r>
              <a:rPr lang="de-AT" dirty="0" err="1"/>
              <a:t>money</a:t>
            </a: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Change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mindset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broad</a:t>
            </a:r>
            <a:r>
              <a:rPr lang="de-AT" dirty="0"/>
              <a:t> </a:t>
            </a:r>
            <a:r>
              <a:rPr lang="de-AT" dirty="0" err="1"/>
              <a:t>mass</a:t>
            </a: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Support </a:t>
            </a:r>
            <a:r>
              <a:rPr lang="de-AT" dirty="0" err="1"/>
              <a:t>young</a:t>
            </a:r>
            <a:r>
              <a:rPr lang="de-AT" dirty="0"/>
              <a:t> </a:t>
            </a:r>
            <a:r>
              <a:rPr lang="de-AT" dirty="0" err="1"/>
              <a:t>students</a:t>
            </a: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de-AT" dirty="0"/>
              <a:t>Close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gap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classes</a:t>
            </a:r>
            <a:r>
              <a:rPr lang="de-AT" dirty="0"/>
              <a:t> (in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mind</a:t>
            </a:r>
            <a:r>
              <a:rPr lang="de-AT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C3CF0A-2FFC-4851-A0E1-970B2588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4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917F-1C3D-475B-9827-7F9CDE5D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6EE3BF-D349-4D10-9654-7D725C07C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A Book (Paperback </a:t>
            </a:r>
            <a:r>
              <a:rPr lang="de-AT" dirty="0" err="1"/>
              <a:t>book</a:t>
            </a:r>
            <a:r>
              <a:rPr lang="de-AT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Different </a:t>
            </a:r>
            <a:r>
              <a:rPr lang="de-AT" dirty="0" err="1"/>
              <a:t>stories</a:t>
            </a:r>
            <a:endParaRPr lang="de-AT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Different </a:t>
            </a:r>
            <a:r>
              <a:rPr lang="de-AT" dirty="0" err="1"/>
              <a:t>opinions</a:t>
            </a:r>
            <a:endParaRPr lang="de-AT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The </a:t>
            </a:r>
            <a:r>
              <a:rPr lang="de-AT" dirty="0" err="1"/>
              <a:t>incentive</a:t>
            </a:r>
            <a:r>
              <a:rPr lang="de-AT" dirty="0"/>
              <a:t> (</a:t>
            </a:r>
            <a:r>
              <a:rPr lang="de-AT" dirty="0" err="1"/>
              <a:t>Social</a:t>
            </a:r>
            <a:r>
              <a:rPr lang="de-AT" dirty="0"/>
              <a:t> </a:t>
            </a:r>
            <a:r>
              <a:rPr lang="de-AT" dirty="0" err="1"/>
              <a:t>media</a:t>
            </a:r>
            <a:r>
              <a:rPr lang="de-AT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The </a:t>
            </a:r>
            <a:r>
              <a:rPr lang="de-AT" dirty="0" err="1"/>
              <a:t>creating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first</a:t>
            </a:r>
            <a:r>
              <a:rPr lang="de-AT" dirty="0"/>
              <a:t> </a:t>
            </a:r>
            <a:r>
              <a:rPr lang="de-AT" dirty="0" err="1"/>
              <a:t>book</a:t>
            </a:r>
            <a:r>
              <a:rPr lang="de-AT" dirty="0"/>
              <a:t> (</a:t>
            </a:r>
            <a:r>
              <a:rPr lang="de-AT" dirty="0" err="1"/>
              <a:t>vienna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The </a:t>
            </a:r>
            <a:r>
              <a:rPr lang="de-AT" dirty="0" err="1"/>
              <a:t>creating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books</a:t>
            </a:r>
            <a:r>
              <a:rPr lang="de-AT" dirty="0"/>
              <a:t> (</a:t>
            </a:r>
            <a:r>
              <a:rPr lang="de-AT" dirty="0" err="1"/>
              <a:t>federal</a:t>
            </a:r>
            <a:r>
              <a:rPr lang="de-AT" dirty="0"/>
              <a:t> </a:t>
            </a:r>
            <a:r>
              <a:rPr lang="de-AT" dirty="0" err="1"/>
              <a:t>state</a:t>
            </a:r>
            <a:r>
              <a:rPr lang="de-AT" dirty="0"/>
              <a:t> </a:t>
            </a:r>
            <a:r>
              <a:rPr lang="de-AT" dirty="0" err="1"/>
              <a:t>wide</a:t>
            </a:r>
            <a:r>
              <a:rPr lang="de-AT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5DAD85-CEC0-41AF-B63C-5CD7315F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5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8942B-78FD-4859-98A6-46AA0815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Goals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CD589-2AC7-4E7E-B4DD-F1D261D4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dirty="0"/>
              <a:t>First </a:t>
            </a:r>
            <a:r>
              <a:rPr lang="de-AT" dirty="0" err="1"/>
              <a:t>goal</a:t>
            </a:r>
            <a:r>
              <a:rPr lang="de-AT" dirty="0"/>
              <a:t> social </a:t>
            </a:r>
            <a:r>
              <a:rPr lang="de-AT" dirty="0" err="1"/>
              <a:t>media</a:t>
            </a:r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Second </a:t>
            </a:r>
            <a:r>
              <a:rPr lang="de-AT" dirty="0" err="1"/>
              <a:t>goal</a:t>
            </a:r>
            <a:r>
              <a:rPr lang="de-AT" dirty="0"/>
              <a:t> </a:t>
            </a:r>
            <a:r>
              <a:rPr lang="de-AT" dirty="0" err="1"/>
              <a:t>creating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first</a:t>
            </a:r>
            <a:r>
              <a:rPr lang="de-AT" dirty="0"/>
              <a:t> </a:t>
            </a:r>
            <a:r>
              <a:rPr lang="de-AT" dirty="0" err="1"/>
              <a:t>book</a:t>
            </a:r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Third </a:t>
            </a:r>
            <a:r>
              <a:rPr lang="de-AT" dirty="0" err="1"/>
              <a:t>goal</a:t>
            </a:r>
            <a:r>
              <a:rPr lang="de-AT" dirty="0"/>
              <a:t> </a:t>
            </a:r>
            <a:r>
              <a:rPr lang="de-AT" dirty="0" err="1"/>
              <a:t>achieving</a:t>
            </a:r>
            <a:r>
              <a:rPr lang="de-AT" dirty="0"/>
              <a:t> 22.500 selled </a:t>
            </a:r>
            <a:r>
              <a:rPr lang="de-AT" dirty="0" err="1"/>
              <a:t>books</a:t>
            </a:r>
            <a:endParaRPr lang="de-AT" dirty="0"/>
          </a:p>
          <a:p>
            <a:pPr marL="457200" indent="-457200">
              <a:buFont typeface="+mj-lt"/>
              <a:buAutoNum type="arabicPeriod"/>
            </a:pPr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goal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second</a:t>
            </a:r>
            <a:r>
              <a:rPr lang="de-AT" dirty="0"/>
              <a:t> </a:t>
            </a:r>
            <a:r>
              <a:rPr lang="de-AT" dirty="0" err="1"/>
              <a:t>edition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9719A4-E5C4-46FB-9CF2-4B49D777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3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9696B-4FFD-46E3-8C16-F1436258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Costs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8B26308-1341-49D5-905D-7495473A0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542" y="2055191"/>
            <a:ext cx="5336252" cy="376078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7D800B-A652-442B-8055-4E2BFB1F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5A525B6-D243-4A8C-B6AF-494340F63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0244"/>
              </p:ext>
            </p:extLst>
          </p:nvPr>
        </p:nvGraphicFramePr>
        <p:xfrm>
          <a:off x="710214" y="2876365"/>
          <a:ext cx="5140170" cy="1792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085">
                  <a:extLst>
                    <a:ext uri="{9D8B030D-6E8A-4147-A177-3AD203B41FA5}">
                      <a16:colId xmlns:a16="http://schemas.microsoft.com/office/drawing/2014/main" val="403252353"/>
                    </a:ext>
                  </a:extLst>
                </a:gridCol>
                <a:gridCol w="2570085">
                  <a:extLst>
                    <a:ext uri="{9D8B030D-6E8A-4147-A177-3AD203B41FA5}">
                      <a16:colId xmlns:a16="http://schemas.microsoft.com/office/drawing/2014/main" val="3219909437"/>
                    </a:ext>
                  </a:extLst>
                </a:gridCol>
              </a:tblGrid>
              <a:tr h="298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Turnover for 1000 books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20.000€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967368"/>
                  </a:ext>
                </a:extLst>
              </a:tr>
              <a:tr h="298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Costs for Publisher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</a:rPr>
                        <a:t>4.000€ (20%)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489632"/>
                  </a:ext>
                </a:extLst>
              </a:tr>
              <a:tr h="298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Costs for writing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</a:rPr>
                        <a:t>1.500€ (7,5%)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113271"/>
                  </a:ext>
                </a:extLst>
              </a:tr>
              <a:tr h="298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Costs for Print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</a:rPr>
                        <a:t>2.500€ (12,5%)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531598"/>
                  </a:ext>
                </a:extLst>
              </a:tr>
              <a:tr h="298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Taxes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</a:rPr>
                        <a:t>1.000€ (5%)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785589"/>
                  </a:ext>
                </a:extLst>
              </a:tr>
              <a:tr h="298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Earnings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11.000€ (55%)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370886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F37B0633-BDC3-41CF-A389-73753A7D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07" y="32181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742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3C7ED-0C66-4EB3-AF41-709A8CFB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Market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F153C-5F70-42FD-98BF-677E4958B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AT" dirty="0" err="1"/>
              <a:t>Some</a:t>
            </a:r>
            <a:r>
              <a:rPr lang="de-AT" dirty="0"/>
              <a:t> Books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 err="1"/>
              <a:t>Some</a:t>
            </a:r>
            <a:r>
              <a:rPr lang="de-AT" dirty="0"/>
              <a:t> </a:t>
            </a:r>
            <a:r>
              <a:rPr lang="de-AT" dirty="0" err="1"/>
              <a:t>Organzations</a:t>
            </a:r>
            <a:endParaRPr lang="de-AT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A Diploma </a:t>
            </a:r>
            <a:r>
              <a:rPr lang="de-AT" dirty="0" err="1"/>
              <a:t>thesis</a:t>
            </a:r>
            <a:endParaRPr lang="de-AT"/>
          </a:p>
          <a:p>
            <a:pPr marL="0" indent="0">
              <a:buNone/>
            </a:pPr>
            <a:endParaRPr lang="de-AT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Volume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dirty="0"/>
              <a:t>Potential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/>
          </a:p>
          <a:p>
            <a:pPr>
              <a:buFont typeface="Wingdings" panose="05000000000000000000" pitchFamily="2" charset="2"/>
              <a:buChar char="Ø"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A1ADD1-FF3C-46A6-A74D-444EEC09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5E3BD6-493E-4773-AC13-EE70A9E3F498}" type="datetime1">
              <a:rPr lang="de-DE" smtClean="0"/>
              <a:t>29.04.2021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044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85_TF56160789" id="{751E87C0-0771-424F-B154-871FD1501C05}" vid="{2E5C96EF-B3D9-45F0-A93F-C32C56A6DA2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8E3AA37E8DEB41B31787477A72E9DC" ma:contentTypeVersion="4" ma:contentTypeDescription="Vytvoří nový dokument" ma:contentTypeScope="" ma:versionID="c3e78d8319c9d99f98f920b2035da3fb">
  <xsd:schema xmlns:xsd="http://www.w3.org/2001/XMLSchema" xmlns:xs="http://www.w3.org/2001/XMLSchema" xmlns:p="http://schemas.microsoft.com/office/2006/metadata/properties" xmlns:ns2="5107821f-ac92-4e87-a0a0-a43d9dddf30c" targetNamespace="http://schemas.microsoft.com/office/2006/metadata/properties" ma:root="true" ma:fieldsID="28915ba92f8d1418b377b96a658e6d4a" ns2:_="">
    <xsd:import namespace="5107821f-ac92-4e87-a0a0-a43d9dddf3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7821f-ac92-4e87-a0a0-a43d9ddd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2F51B-40ED-486A-86DA-6D048866F555}"/>
</file>

<file path=customXml/itemProps2.xml><?xml version="1.0" encoding="utf-8"?>
<ds:datastoreItem xmlns:ds="http://schemas.openxmlformats.org/officeDocument/2006/customXml" ds:itemID="{CC62BC11-E510-4566-98A0-6B930C4E7AA6}"/>
</file>

<file path=customXml/itemProps3.xml><?xml version="1.0" encoding="utf-8"?>
<ds:datastoreItem xmlns:ds="http://schemas.openxmlformats.org/officeDocument/2006/customXml" ds:itemID="{096C551D-1BAD-42D5-8DE8-A430E3612552}"/>
</file>

<file path=docProps/app.xml><?xml version="1.0" encoding="utf-8"?>
<Properties xmlns="http://schemas.openxmlformats.org/officeDocument/2006/extended-properties" xmlns:vt="http://schemas.openxmlformats.org/officeDocument/2006/docPropsVTypes">
  <Template>{093A1555-F201-44AD-A6FE-C3F658B52B5D}tf56160789_win32</Template>
  <TotalTime>0</TotalTime>
  <Words>251</Words>
  <Application>Microsoft Office PowerPoint</Application>
  <PresentationFormat>Breitbild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Wingdings</vt:lpstr>
      <vt:lpstr>1_RetrospectVTI</vt:lpstr>
      <vt:lpstr>The Story of the UNKOWN</vt:lpstr>
      <vt:lpstr>“The poverty of being unwanted, unloved, and uncared for is the greatest poverty. We must start in our own homes to remedy this kind of poverty.”</vt:lpstr>
      <vt:lpstr>Agenda</vt:lpstr>
      <vt:lpstr>The Team</vt:lpstr>
      <vt:lpstr>The Idea</vt:lpstr>
      <vt:lpstr>The Content</vt:lpstr>
      <vt:lpstr>The Goals</vt:lpstr>
      <vt:lpstr>The Costs</vt:lpstr>
      <vt:lpstr>The Market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the UNKOWN</dc:title>
  <dc:creator>SIMON GSAXNER</dc:creator>
  <cp:lastModifiedBy>SIMON GSAXNER</cp:lastModifiedBy>
  <cp:revision>6</cp:revision>
  <dcterms:created xsi:type="dcterms:W3CDTF">2021-04-28T21:21:53Z</dcterms:created>
  <dcterms:modified xsi:type="dcterms:W3CDTF">2021-04-29T07:12:16Z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0x010100868E3AA37E8DEB41B31787477A72E9DC</vt:lpwstr>
  </property>
</Properties>
</file>