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28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5" r:id="rId10"/>
    <p:sldId id="266" r:id="rId11"/>
    <p:sldId id="268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4" r:id="rId26"/>
    <p:sldId id="285" r:id="rId2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DM Sans" pitchFamily="2" charset="0"/>
      <p:regular r:id="rId33"/>
      <p:bold r:id="rId34"/>
      <p:italic r:id="rId35"/>
      <p:boldItalic r:id="rId36"/>
    </p:embeddedFont>
    <p:embeddedFont>
      <p:font typeface="DM Sans Medium" pitchFamily="2" charset="0"/>
      <p:regular r:id="rId37"/>
      <p:bold r:id="rId38"/>
      <p:italic r:id="rId39"/>
      <p:boldItalic r:id="rId40"/>
    </p:embeddedFont>
    <p:embeddedFont>
      <p:font typeface="DM Serif Display" pitchFamily="2" charset="0"/>
      <p:regular r:id="rId41"/>
      <p:italic r:id="rId42"/>
    </p:embeddedFont>
    <p:embeddedFont>
      <p:font typeface="Fira Sans Extra Condensed Medium" panose="020B0604020202020204" charset="0"/>
      <p:regular r:id="rId43"/>
      <p:bold r:id="rId44"/>
      <p:italic r:id="rId45"/>
      <p:boldItalic r:id="rId46"/>
    </p:embeddedFont>
    <p:embeddedFont>
      <p:font typeface="Open Sans Light" panose="020B0306030504020204" pitchFamily="3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EF1C92E-0724-432B-8737-EB92BE170EE4}">
  <a:tblStyle styleId="{0EF1C92E-0724-432B-8737-EB92BE170EE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5f24f68604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5f24f68604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5522eb7919_1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5522eb7919_1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5522eb7919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5522eb7919_1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5f24f68604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5f24f68604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5f24f68604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5f24f68604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5465e7bc0b_1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5465e7bc0b_1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5522eb7919_1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5522eb7919_1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5f24f68604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5f24f68604_0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5522eb7919_1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5522eb7919_1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5465e7bc0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5465e7bc0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5f24f68604_0_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5f24f68604_0_3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545caf3b90_1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545caf3b90_1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5522eb7919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5522eb7919_1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5f24f68604_0_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5f24f68604_0_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5465e7bc0b_1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5465e7bc0b_1_3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545caf3b90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Google Shape;749;g545caf3b90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5465e7bc0b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5465e7bc0b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5465e7bc0b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5465e7bc0b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5522eb7919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5522eb7919_1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545caf3b9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545caf3b9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545caf3b90_1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545caf3b90_1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4dfce81f19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4dfce81f19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5465e7bc0b_1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5465e7bc0b_1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5522eb7919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5522eb7919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449550" y="1472625"/>
            <a:ext cx="42450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070875" y="2901600"/>
            <a:ext cx="50022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None/>
              <a:defRPr>
                <a:solidFill>
                  <a:srgbClr val="CCCCCC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800"/>
              <a:buNone/>
              <a:defRPr sz="2800">
                <a:solidFill>
                  <a:srgbClr val="CCCCC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800"/>
              <a:buNone/>
              <a:defRPr sz="2800">
                <a:solidFill>
                  <a:srgbClr val="CCCCC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800"/>
              <a:buNone/>
              <a:defRPr sz="2800">
                <a:solidFill>
                  <a:srgbClr val="CCCCC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800"/>
              <a:buNone/>
              <a:defRPr sz="2800">
                <a:solidFill>
                  <a:srgbClr val="CCCCC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800"/>
              <a:buNone/>
              <a:defRPr sz="2800">
                <a:solidFill>
                  <a:srgbClr val="CCCCC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800"/>
              <a:buNone/>
              <a:defRPr sz="2800">
                <a:solidFill>
                  <a:srgbClr val="CCCCC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800"/>
              <a:buNone/>
              <a:defRPr sz="2800">
                <a:solidFill>
                  <a:srgbClr val="CCCCC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800"/>
              <a:buNone/>
              <a:defRPr sz="2800">
                <a:solidFill>
                  <a:srgbClr val="CCCCCC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CUSTOM_6_1_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2"/>
          <p:cNvSpPr txBox="1">
            <a:spLocks noGrp="1"/>
          </p:cNvSpPr>
          <p:nvPr>
            <p:ph type="ctrTitle"/>
          </p:nvPr>
        </p:nvSpPr>
        <p:spPr>
          <a:xfrm>
            <a:off x="723600" y="470625"/>
            <a:ext cx="14976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design 3">
  <p:cSld name="CUSTOM_20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 txBox="1">
            <a:spLocks noGrp="1"/>
          </p:cNvSpPr>
          <p:nvPr>
            <p:ph type="ctrTitle"/>
          </p:nvPr>
        </p:nvSpPr>
        <p:spPr>
          <a:xfrm flipH="1">
            <a:off x="4101725" y="2243225"/>
            <a:ext cx="2755800" cy="19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3600"/>
              <a:buNone/>
              <a:defRPr sz="3600">
                <a:solidFill>
                  <a:srgbClr val="CCCCC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-517450" y="2419325"/>
            <a:ext cx="4488300" cy="1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0"/>
              <a:buNone/>
              <a:defRPr sz="16000">
                <a:solidFill>
                  <a:srgbClr val="CCCCC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3"/>
          <p:cNvSpPr/>
          <p:nvPr/>
        </p:nvSpPr>
        <p:spPr>
          <a:xfrm>
            <a:off x="2609300" y="753125"/>
            <a:ext cx="4099200" cy="3583200"/>
          </a:xfrm>
          <a:prstGeom prst="rect">
            <a:avLst/>
          </a:prstGeom>
          <a:noFill/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2">
  <p:cSld name="CUSTOM_6_1_1_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4"/>
          <p:cNvSpPr txBox="1">
            <a:spLocks noGrp="1"/>
          </p:cNvSpPr>
          <p:nvPr>
            <p:ph type="ctrTitle"/>
          </p:nvPr>
        </p:nvSpPr>
        <p:spPr>
          <a:xfrm>
            <a:off x="2120944" y="1395950"/>
            <a:ext cx="2429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subTitle" idx="1"/>
          </p:nvPr>
        </p:nvSpPr>
        <p:spPr>
          <a:xfrm>
            <a:off x="2120944" y="1857424"/>
            <a:ext cx="18264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ctrTitle" idx="2"/>
          </p:nvPr>
        </p:nvSpPr>
        <p:spPr>
          <a:xfrm>
            <a:off x="4593656" y="1392550"/>
            <a:ext cx="2429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subTitle" idx="3"/>
          </p:nvPr>
        </p:nvSpPr>
        <p:spPr>
          <a:xfrm>
            <a:off x="5196656" y="1854021"/>
            <a:ext cx="18264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ctrTitle" idx="4"/>
          </p:nvPr>
        </p:nvSpPr>
        <p:spPr>
          <a:xfrm>
            <a:off x="2120944" y="2921676"/>
            <a:ext cx="2429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subTitle" idx="5"/>
          </p:nvPr>
        </p:nvSpPr>
        <p:spPr>
          <a:xfrm>
            <a:off x="2120944" y="3383150"/>
            <a:ext cx="18264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ctrTitle" idx="6"/>
          </p:nvPr>
        </p:nvSpPr>
        <p:spPr>
          <a:xfrm>
            <a:off x="4593656" y="2918279"/>
            <a:ext cx="2429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subTitle" idx="7"/>
          </p:nvPr>
        </p:nvSpPr>
        <p:spPr>
          <a:xfrm>
            <a:off x="5196656" y="3379749"/>
            <a:ext cx="18264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ctrTitle" idx="8"/>
          </p:nvPr>
        </p:nvSpPr>
        <p:spPr>
          <a:xfrm>
            <a:off x="723600" y="470625"/>
            <a:ext cx="14976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CUSTOM_2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865200" y="3035650"/>
            <a:ext cx="1818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subTitle" idx="2"/>
          </p:nvPr>
        </p:nvSpPr>
        <p:spPr>
          <a:xfrm>
            <a:off x="3663000" y="3035650"/>
            <a:ext cx="1818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ctrTitle"/>
          </p:nvPr>
        </p:nvSpPr>
        <p:spPr>
          <a:xfrm>
            <a:off x="464600" y="2727050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 idx="3"/>
          </p:nvPr>
        </p:nvSpPr>
        <p:spPr>
          <a:xfrm>
            <a:off x="3262350" y="2727050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subTitle" idx="4"/>
          </p:nvPr>
        </p:nvSpPr>
        <p:spPr>
          <a:xfrm>
            <a:off x="6460750" y="3035650"/>
            <a:ext cx="1818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ctrTitle" idx="5"/>
          </p:nvPr>
        </p:nvSpPr>
        <p:spPr>
          <a:xfrm>
            <a:off x="6060100" y="2727050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6"/>
          </p:nvPr>
        </p:nvSpPr>
        <p:spPr>
          <a:xfrm>
            <a:off x="723600" y="470625"/>
            <a:ext cx="20781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design 4">
  <p:cSld name="CUSTOM_22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/>
          <p:nvPr/>
        </p:nvSpPr>
        <p:spPr>
          <a:xfrm>
            <a:off x="2522400" y="753125"/>
            <a:ext cx="4099200" cy="3583200"/>
          </a:xfrm>
          <a:prstGeom prst="rect">
            <a:avLst/>
          </a:prstGeom>
          <a:noFill/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 flipH="1">
            <a:off x="2609225" y="2243225"/>
            <a:ext cx="2876700" cy="19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3600"/>
              <a:buNone/>
              <a:defRPr sz="3600">
                <a:solidFill>
                  <a:srgbClr val="CCCCCC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514050" y="2419325"/>
            <a:ext cx="4488300" cy="1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0"/>
              <a:buNone/>
              <a:defRPr sz="16000">
                <a:solidFill>
                  <a:srgbClr val="CCCCC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design 5">
  <p:cSld name="CUSTOM_23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 txBox="1">
            <a:spLocks noGrp="1"/>
          </p:cNvSpPr>
          <p:nvPr>
            <p:ph type="ctrTitle"/>
          </p:nvPr>
        </p:nvSpPr>
        <p:spPr>
          <a:xfrm flipH="1">
            <a:off x="4101725" y="2243225"/>
            <a:ext cx="2755800" cy="19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3600"/>
              <a:buNone/>
              <a:defRPr sz="3600">
                <a:solidFill>
                  <a:srgbClr val="CCCCC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-517450" y="2419325"/>
            <a:ext cx="4488300" cy="1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0"/>
              <a:buNone/>
              <a:defRPr sz="16000">
                <a:solidFill>
                  <a:srgbClr val="CCCCC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7"/>
          <p:cNvSpPr/>
          <p:nvPr/>
        </p:nvSpPr>
        <p:spPr>
          <a:xfrm>
            <a:off x="2609300" y="753125"/>
            <a:ext cx="4099200" cy="3583200"/>
          </a:xfrm>
          <a:prstGeom prst="rect">
            <a:avLst/>
          </a:prstGeom>
          <a:noFill/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design 6">
  <p:cSld name="CUSTOM_24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/>
          <p:nvPr/>
        </p:nvSpPr>
        <p:spPr>
          <a:xfrm>
            <a:off x="2522400" y="753125"/>
            <a:ext cx="4099200" cy="3583200"/>
          </a:xfrm>
          <a:prstGeom prst="rect">
            <a:avLst/>
          </a:prstGeom>
          <a:noFill/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9D9D9"/>
              </a:solidFill>
            </a:endParaRPr>
          </a:p>
        </p:txBody>
      </p:sp>
      <p:sp>
        <p:nvSpPr>
          <p:cNvPr id="107" name="Google Shape;107;p18"/>
          <p:cNvSpPr txBox="1">
            <a:spLocks noGrp="1"/>
          </p:cNvSpPr>
          <p:nvPr>
            <p:ph type="ctrTitle"/>
          </p:nvPr>
        </p:nvSpPr>
        <p:spPr>
          <a:xfrm flipH="1">
            <a:off x="2609225" y="2243225"/>
            <a:ext cx="2876700" cy="19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3600"/>
              <a:buNone/>
              <a:defRPr sz="3600">
                <a:solidFill>
                  <a:srgbClr val="D9D9D9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6500"/>
              <a:buNone/>
              <a:defRPr sz="6500">
                <a:solidFill>
                  <a:srgbClr val="D9D9D9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6500"/>
              <a:buNone/>
              <a:defRPr sz="6500">
                <a:solidFill>
                  <a:srgbClr val="D9D9D9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6500"/>
              <a:buNone/>
              <a:defRPr sz="6500">
                <a:solidFill>
                  <a:srgbClr val="D9D9D9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6500"/>
              <a:buNone/>
              <a:defRPr sz="6500">
                <a:solidFill>
                  <a:srgbClr val="D9D9D9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6500"/>
              <a:buNone/>
              <a:defRPr sz="6500">
                <a:solidFill>
                  <a:srgbClr val="D9D9D9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6500"/>
              <a:buNone/>
              <a:defRPr sz="6500">
                <a:solidFill>
                  <a:srgbClr val="D9D9D9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6500"/>
              <a:buNone/>
              <a:defRPr sz="6500">
                <a:solidFill>
                  <a:srgbClr val="D9D9D9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6500"/>
              <a:buNone/>
              <a:defRPr sz="65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514050" y="2419325"/>
            <a:ext cx="4488300" cy="1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0"/>
              <a:buNone/>
              <a:defRPr sz="16000">
                <a:solidFill>
                  <a:srgbClr val="D9D9D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0"/>
              <a:buFont typeface="Fira Sans Extra Condensed Medium"/>
              <a:buNone/>
              <a:defRPr sz="14000">
                <a:solidFill>
                  <a:srgbClr val="D9D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0"/>
              <a:buFont typeface="Fira Sans Extra Condensed Medium"/>
              <a:buNone/>
              <a:defRPr sz="14000">
                <a:solidFill>
                  <a:srgbClr val="D9D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0"/>
              <a:buFont typeface="Fira Sans Extra Condensed Medium"/>
              <a:buNone/>
              <a:defRPr sz="14000">
                <a:solidFill>
                  <a:srgbClr val="D9D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0"/>
              <a:buFont typeface="Fira Sans Extra Condensed Medium"/>
              <a:buNone/>
              <a:defRPr sz="14000">
                <a:solidFill>
                  <a:srgbClr val="D9D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0"/>
              <a:buFont typeface="Fira Sans Extra Condensed Medium"/>
              <a:buNone/>
              <a:defRPr sz="14000">
                <a:solidFill>
                  <a:srgbClr val="D9D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0"/>
              <a:buFont typeface="Fira Sans Extra Condensed Medium"/>
              <a:buNone/>
              <a:defRPr sz="14000">
                <a:solidFill>
                  <a:srgbClr val="D9D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0"/>
              <a:buFont typeface="Fira Sans Extra Condensed Medium"/>
              <a:buNone/>
              <a:defRPr sz="14000">
                <a:solidFill>
                  <a:srgbClr val="D9D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0"/>
              <a:buFont typeface="Fira Sans Extra Condensed Medium"/>
              <a:buNone/>
              <a:defRPr sz="14000">
                <a:solidFill>
                  <a:srgbClr val="D9D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2">
  <p:cSld name="CUSTOM_11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>
            <a:spLocks noGrp="1"/>
          </p:cNvSpPr>
          <p:nvPr>
            <p:ph type="ctrTitle"/>
          </p:nvPr>
        </p:nvSpPr>
        <p:spPr>
          <a:xfrm>
            <a:off x="1263150" y="1910650"/>
            <a:ext cx="1338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1"/>
          </p:nvPr>
        </p:nvSpPr>
        <p:spPr>
          <a:xfrm>
            <a:off x="1310100" y="2426522"/>
            <a:ext cx="1244400" cy="7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ctrTitle" idx="2"/>
          </p:nvPr>
        </p:nvSpPr>
        <p:spPr>
          <a:xfrm>
            <a:off x="3902700" y="1910650"/>
            <a:ext cx="1338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subTitle" idx="3"/>
          </p:nvPr>
        </p:nvSpPr>
        <p:spPr>
          <a:xfrm>
            <a:off x="3949650" y="2426522"/>
            <a:ext cx="1244400" cy="7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ctrTitle" idx="4"/>
          </p:nvPr>
        </p:nvSpPr>
        <p:spPr>
          <a:xfrm>
            <a:off x="6589500" y="1910650"/>
            <a:ext cx="1338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subTitle" idx="5"/>
          </p:nvPr>
        </p:nvSpPr>
        <p:spPr>
          <a:xfrm>
            <a:off x="6636450" y="2426522"/>
            <a:ext cx="1244400" cy="7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title" idx="6" hasCustomPrompt="1"/>
          </p:nvPr>
        </p:nvSpPr>
        <p:spPr>
          <a:xfrm>
            <a:off x="1422605" y="3223975"/>
            <a:ext cx="10194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17" name="Google Shape;117;p19"/>
          <p:cNvSpPr txBox="1">
            <a:spLocks noGrp="1"/>
          </p:cNvSpPr>
          <p:nvPr>
            <p:ph type="title" idx="7" hasCustomPrompt="1"/>
          </p:nvPr>
        </p:nvSpPr>
        <p:spPr>
          <a:xfrm>
            <a:off x="4038680" y="3223975"/>
            <a:ext cx="10194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18" name="Google Shape;118;p19"/>
          <p:cNvSpPr txBox="1">
            <a:spLocks noGrp="1"/>
          </p:cNvSpPr>
          <p:nvPr>
            <p:ph type="title" idx="8" hasCustomPrompt="1"/>
          </p:nvPr>
        </p:nvSpPr>
        <p:spPr>
          <a:xfrm>
            <a:off x="6749255" y="3223975"/>
            <a:ext cx="10194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19" name="Google Shape;119;p19"/>
          <p:cNvSpPr txBox="1">
            <a:spLocks noGrp="1"/>
          </p:cNvSpPr>
          <p:nvPr>
            <p:ph type="ctrTitle" idx="9"/>
          </p:nvPr>
        </p:nvSpPr>
        <p:spPr>
          <a:xfrm>
            <a:off x="723600" y="470625"/>
            <a:ext cx="20781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1_1_2_1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1676549" y="2123400"/>
            <a:ext cx="28470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ubTitle" idx="1"/>
          </p:nvPr>
        </p:nvSpPr>
        <p:spPr>
          <a:xfrm flipH="1">
            <a:off x="5020872" y="1986750"/>
            <a:ext cx="2631000" cy="1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6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/>
          <p:nvPr/>
        </p:nvSpPr>
        <p:spPr>
          <a:xfrm>
            <a:off x="1578888" y="1536078"/>
            <a:ext cx="7618500" cy="4869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2869492" y="2202425"/>
            <a:ext cx="1170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133184" y="2617473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2285884" y="1624335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3"/>
          </p:nvPr>
        </p:nvSpPr>
        <p:spPr>
          <a:xfrm>
            <a:off x="3965788" y="2199025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4"/>
          </p:nvPr>
        </p:nvSpPr>
        <p:spPr>
          <a:xfrm>
            <a:off x="4240888" y="2612183"/>
            <a:ext cx="19767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5" hasCustomPrompt="1"/>
          </p:nvPr>
        </p:nvSpPr>
        <p:spPr>
          <a:xfrm>
            <a:off x="4483545" y="1620937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ctrTitle" idx="6"/>
          </p:nvPr>
        </p:nvSpPr>
        <p:spPr>
          <a:xfrm>
            <a:off x="6974340" y="2199050"/>
            <a:ext cx="1444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7"/>
          </p:nvPr>
        </p:nvSpPr>
        <p:spPr>
          <a:xfrm>
            <a:off x="6512506" y="2612198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8" hasCustomPrompt="1"/>
          </p:nvPr>
        </p:nvSpPr>
        <p:spPr>
          <a:xfrm>
            <a:off x="6665206" y="1620947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 idx="9"/>
          </p:nvPr>
        </p:nvSpPr>
        <p:spPr>
          <a:xfrm>
            <a:off x="725626" y="3784901"/>
            <a:ext cx="1170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3"/>
          </p:nvPr>
        </p:nvSpPr>
        <p:spPr>
          <a:xfrm>
            <a:off x="725625" y="4199959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14" hasCustomPrompt="1"/>
          </p:nvPr>
        </p:nvSpPr>
        <p:spPr>
          <a:xfrm>
            <a:off x="725637" y="3219993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ctrTitle" idx="15"/>
          </p:nvPr>
        </p:nvSpPr>
        <p:spPr>
          <a:xfrm>
            <a:off x="2870600" y="3781501"/>
            <a:ext cx="1128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6"/>
          </p:nvPr>
        </p:nvSpPr>
        <p:spPr>
          <a:xfrm>
            <a:off x="2870596" y="4194668"/>
            <a:ext cx="19767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17" hasCustomPrompt="1"/>
          </p:nvPr>
        </p:nvSpPr>
        <p:spPr>
          <a:xfrm>
            <a:off x="2870612" y="3216594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ctrTitle" idx="18"/>
          </p:nvPr>
        </p:nvSpPr>
        <p:spPr>
          <a:xfrm>
            <a:off x="5015575" y="3781526"/>
            <a:ext cx="916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9"/>
          </p:nvPr>
        </p:nvSpPr>
        <p:spPr>
          <a:xfrm>
            <a:off x="5015575" y="4194684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0" hasCustomPrompt="1"/>
          </p:nvPr>
        </p:nvSpPr>
        <p:spPr>
          <a:xfrm>
            <a:off x="5015587" y="3216604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737900" y="547725"/>
            <a:ext cx="749700" cy="4869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32" name="Google Shape;32;p3"/>
          <p:cNvSpPr txBox="1">
            <a:spLocks noGrp="1"/>
          </p:cNvSpPr>
          <p:nvPr>
            <p:ph type="ctrTitle" idx="21"/>
          </p:nvPr>
        </p:nvSpPr>
        <p:spPr>
          <a:xfrm>
            <a:off x="723600" y="470622"/>
            <a:ext cx="17538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-99062" y="3110610"/>
            <a:ext cx="7618500" cy="4869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27">
    <p:bg>
      <p:bgPr>
        <a:solidFill>
          <a:srgbClr val="FFFFFF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CUSTOM_13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 flipH="1">
            <a:off x="4804872" y="2123400"/>
            <a:ext cx="28470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ubTitle" idx="1"/>
          </p:nvPr>
        </p:nvSpPr>
        <p:spPr>
          <a:xfrm>
            <a:off x="2178957" y="2185251"/>
            <a:ext cx="19959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">
  <p:cSld name="CUSTOM_14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>
            <a:spLocks noGrp="1"/>
          </p:cNvSpPr>
          <p:nvPr>
            <p:ph type="ctrTitle"/>
          </p:nvPr>
        </p:nvSpPr>
        <p:spPr>
          <a:xfrm>
            <a:off x="3870900" y="376498"/>
            <a:ext cx="38673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1"/>
          </p:nvPr>
        </p:nvSpPr>
        <p:spPr>
          <a:xfrm>
            <a:off x="4754950" y="2314225"/>
            <a:ext cx="29832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design 1">
  <p:cSld name="CUSTOM_7_2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ctrTitle"/>
          </p:nvPr>
        </p:nvSpPr>
        <p:spPr>
          <a:xfrm flipH="1">
            <a:off x="4101725" y="2243225"/>
            <a:ext cx="2755800" cy="19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3600"/>
              <a:buNone/>
              <a:defRPr sz="3600">
                <a:solidFill>
                  <a:srgbClr val="CCCCC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-746050" y="2419325"/>
            <a:ext cx="4488300" cy="1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0"/>
              <a:buNone/>
              <a:defRPr sz="16000">
                <a:solidFill>
                  <a:srgbClr val="CCCCC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3" name="Google Shape;43;p6"/>
          <p:cNvSpPr/>
          <p:nvPr/>
        </p:nvSpPr>
        <p:spPr>
          <a:xfrm>
            <a:off x="2522400" y="753125"/>
            <a:ext cx="4099200" cy="3583200"/>
          </a:xfrm>
          <a:prstGeom prst="rect">
            <a:avLst/>
          </a:prstGeom>
          <a:noFill/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+ subtitle">
  <p:cSld name="CUSTOM_15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subTitle" idx="1"/>
          </p:nvPr>
        </p:nvSpPr>
        <p:spPr>
          <a:xfrm>
            <a:off x="3531568" y="3311625"/>
            <a:ext cx="49818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None/>
              <a:defRPr sz="1000">
                <a:solidFill>
                  <a:srgbClr val="CCCCCC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None/>
              <a:defRPr sz="1000">
                <a:solidFill>
                  <a:srgbClr val="CCCCCC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None/>
              <a:defRPr sz="1000">
                <a:solidFill>
                  <a:srgbClr val="CCCCCC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None/>
              <a:defRPr sz="1000">
                <a:solidFill>
                  <a:srgbClr val="CCCCCC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None/>
              <a:defRPr sz="1000">
                <a:solidFill>
                  <a:srgbClr val="CCCCCC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None/>
              <a:defRPr sz="1000">
                <a:solidFill>
                  <a:srgbClr val="CCCCCC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None/>
              <a:defRPr sz="1000">
                <a:solidFill>
                  <a:srgbClr val="CCCCCC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None/>
              <a:defRPr sz="1000">
                <a:solidFill>
                  <a:srgbClr val="CCCCCC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None/>
              <a:defRPr sz="1000">
                <a:solidFill>
                  <a:srgbClr val="CCCCCC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ctrTitle"/>
          </p:nvPr>
        </p:nvSpPr>
        <p:spPr>
          <a:xfrm>
            <a:off x="723600" y="470625"/>
            <a:ext cx="14976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CUSTOM_16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>
            <a:spLocks noGrp="1"/>
          </p:cNvSpPr>
          <p:nvPr>
            <p:ph type="subTitle" idx="1"/>
          </p:nvPr>
        </p:nvSpPr>
        <p:spPr>
          <a:xfrm>
            <a:off x="934666" y="2394325"/>
            <a:ext cx="2877300" cy="2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ubTitle" idx="2"/>
          </p:nvPr>
        </p:nvSpPr>
        <p:spPr>
          <a:xfrm>
            <a:off x="934666" y="2571750"/>
            <a:ext cx="28773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B7B7B7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B7B7B7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ubTitle" idx="3"/>
          </p:nvPr>
        </p:nvSpPr>
        <p:spPr>
          <a:xfrm>
            <a:off x="5371290" y="2394325"/>
            <a:ext cx="2877300" cy="2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8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ubTitle" idx="4"/>
          </p:nvPr>
        </p:nvSpPr>
        <p:spPr>
          <a:xfrm>
            <a:off x="5371290" y="2571750"/>
            <a:ext cx="28773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 1">
  <p:cSld name="CUSTOM_17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>
            <a:spLocks noGrp="1"/>
          </p:cNvSpPr>
          <p:nvPr>
            <p:ph type="ctrTitle"/>
          </p:nvPr>
        </p:nvSpPr>
        <p:spPr>
          <a:xfrm>
            <a:off x="4255475" y="425635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ubTitle" idx="1"/>
          </p:nvPr>
        </p:nvSpPr>
        <p:spPr>
          <a:xfrm>
            <a:off x="4255475" y="961206"/>
            <a:ext cx="18813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ctrTitle" idx="2"/>
          </p:nvPr>
        </p:nvSpPr>
        <p:spPr>
          <a:xfrm>
            <a:off x="6084275" y="1847944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ubTitle" idx="3"/>
          </p:nvPr>
        </p:nvSpPr>
        <p:spPr>
          <a:xfrm>
            <a:off x="6084275" y="2383516"/>
            <a:ext cx="18813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ctrTitle" idx="4"/>
          </p:nvPr>
        </p:nvSpPr>
        <p:spPr>
          <a:xfrm>
            <a:off x="723600" y="470625"/>
            <a:ext cx="25932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ctrTitle" idx="5"/>
          </p:nvPr>
        </p:nvSpPr>
        <p:spPr>
          <a:xfrm>
            <a:off x="1178425" y="1848588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ubTitle" idx="6"/>
          </p:nvPr>
        </p:nvSpPr>
        <p:spPr>
          <a:xfrm>
            <a:off x="1217925" y="2384159"/>
            <a:ext cx="18813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ctrTitle" idx="7"/>
          </p:nvPr>
        </p:nvSpPr>
        <p:spPr>
          <a:xfrm>
            <a:off x="3007225" y="3270898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ubTitle" idx="8"/>
          </p:nvPr>
        </p:nvSpPr>
        <p:spPr>
          <a:xfrm>
            <a:off x="3046725" y="3806469"/>
            <a:ext cx="18813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>
            <a:off x="3369388" y="-83450"/>
            <a:ext cx="667500" cy="3019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9"/>
          <p:cNvSpPr/>
          <p:nvPr/>
        </p:nvSpPr>
        <p:spPr>
          <a:xfrm>
            <a:off x="5190088" y="2106525"/>
            <a:ext cx="667500" cy="31131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design 2">
  <p:cSld name="CUSTOM_18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/>
          <p:nvPr/>
        </p:nvSpPr>
        <p:spPr>
          <a:xfrm>
            <a:off x="2522400" y="753125"/>
            <a:ext cx="4099200" cy="3583200"/>
          </a:xfrm>
          <a:prstGeom prst="rect">
            <a:avLst/>
          </a:prstGeom>
          <a:noFill/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</a:endParaRPr>
          </a:p>
        </p:txBody>
      </p:sp>
      <p:sp>
        <p:nvSpPr>
          <p:cNvPr id="71" name="Google Shape;71;p11"/>
          <p:cNvSpPr txBox="1">
            <a:spLocks noGrp="1"/>
          </p:cNvSpPr>
          <p:nvPr>
            <p:ph type="ctrTitle"/>
          </p:nvPr>
        </p:nvSpPr>
        <p:spPr>
          <a:xfrm flipH="1">
            <a:off x="2730125" y="2243225"/>
            <a:ext cx="2755800" cy="19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3600"/>
              <a:buNone/>
              <a:defRPr sz="3600">
                <a:solidFill>
                  <a:srgbClr val="B7B7B7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6500"/>
              <a:buNone/>
              <a:defRPr sz="6500">
                <a:solidFill>
                  <a:srgbClr val="B7B7B7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6500"/>
              <a:buNone/>
              <a:defRPr sz="6500">
                <a:solidFill>
                  <a:srgbClr val="B7B7B7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6500"/>
              <a:buNone/>
              <a:defRPr sz="6500">
                <a:solidFill>
                  <a:srgbClr val="B7B7B7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6500"/>
              <a:buNone/>
              <a:defRPr sz="6500">
                <a:solidFill>
                  <a:srgbClr val="B7B7B7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6500"/>
              <a:buNone/>
              <a:defRPr sz="6500">
                <a:solidFill>
                  <a:srgbClr val="B7B7B7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6500"/>
              <a:buNone/>
              <a:defRPr sz="6500">
                <a:solidFill>
                  <a:srgbClr val="B7B7B7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6500"/>
              <a:buNone/>
              <a:defRPr sz="6500">
                <a:solidFill>
                  <a:srgbClr val="B7B7B7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6500"/>
              <a:buNone/>
              <a:defRPr sz="6500">
                <a:solidFill>
                  <a:srgbClr val="B7B7B7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514050" y="2419325"/>
            <a:ext cx="4488300" cy="1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0"/>
              <a:buNone/>
              <a:defRPr sz="16000">
                <a:solidFill>
                  <a:srgbClr val="B7B7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0"/>
              <a:buFont typeface="Fira Sans Extra Condensed Medium"/>
              <a:buNone/>
              <a:defRPr sz="14000">
                <a:solidFill>
                  <a:srgbClr val="B7B7B7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0"/>
              <a:buFont typeface="Fira Sans Extra Condensed Medium"/>
              <a:buNone/>
              <a:defRPr sz="14000">
                <a:solidFill>
                  <a:srgbClr val="B7B7B7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0"/>
              <a:buFont typeface="Fira Sans Extra Condensed Medium"/>
              <a:buNone/>
              <a:defRPr sz="14000">
                <a:solidFill>
                  <a:srgbClr val="B7B7B7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0"/>
              <a:buFont typeface="Fira Sans Extra Condensed Medium"/>
              <a:buNone/>
              <a:defRPr sz="14000">
                <a:solidFill>
                  <a:srgbClr val="B7B7B7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0"/>
              <a:buFont typeface="Fira Sans Extra Condensed Medium"/>
              <a:buNone/>
              <a:defRPr sz="14000">
                <a:solidFill>
                  <a:srgbClr val="B7B7B7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0"/>
              <a:buFont typeface="Fira Sans Extra Condensed Medium"/>
              <a:buNone/>
              <a:defRPr sz="14000">
                <a:solidFill>
                  <a:srgbClr val="B7B7B7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0"/>
              <a:buFont typeface="Fira Sans Extra Condensed Medium"/>
              <a:buNone/>
              <a:defRPr sz="14000">
                <a:solidFill>
                  <a:srgbClr val="B7B7B7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0"/>
              <a:buFont typeface="Fira Sans Extra Condensed Medium"/>
              <a:buNone/>
              <a:defRPr sz="14000">
                <a:solidFill>
                  <a:srgbClr val="B7B7B7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●"/>
              <a:defRPr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○"/>
              <a:defRPr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■"/>
              <a:defRPr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●"/>
              <a:defRPr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○"/>
              <a:defRPr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■"/>
              <a:defRPr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●"/>
              <a:defRPr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○"/>
              <a:defRPr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 Light"/>
              <a:buChar char="■"/>
              <a:defRPr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9" r:id="rId19"/>
    <p:sldLayoutId id="2147483670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9"/>
          <p:cNvSpPr/>
          <p:nvPr/>
        </p:nvSpPr>
        <p:spPr>
          <a:xfrm rot="10800000">
            <a:off x="7782000" y="367900"/>
            <a:ext cx="952500" cy="826275"/>
          </a:xfrm>
          <a:custGeom>
            <a:avLst/>
            <a:gdLst/>
            <a:ahLst/>
            <a:cxnLst/>
            <a:rect l="l" t="t" r="r" b="b"/>
            <a:pathLst>
              <a:path w="38100" h="33051" extrusionOk="0">
                <a:moveTo>
                  <a:pt x="0" y="0"/>
                </a:moveTo>
                <a:lnTo>
                  <a:pt x="0" y="33051"/>
                </a:lnTo>
                <a:lnTo>
                  <a:pt x="38100" y="33051"/>
                </a:ln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5" name="Google Shape;145;p29"/>
          <p:cNvSpPr/>
          <p:nvPr/>
        </p:nvSpPr>
        <p:spPr>
          <a:xfrm>
            <a:off x="381075" y="3949313"/>
            <a:ext cx="952500" cy="826275"/>
          </a:xfrm>
          <a:custGeom>
            <a:avLst/>
            <a:gdLst/>
            <a:ahLst/>
            <a:cxnLst/>
            <a:rect l="l" t="t" r="r" b="b"/>
            <a:pathLst>
              <a:path w="38100" h="33051" extrusionOk="0">
                <a:moveTo>
                  <a:pt x="0" y="0"/>
                </a:moveTo>
                <a:lnTo>
                  <a:pt x="0" y="33051"/>
                </a:lnTo>
                <a:lnTo>
                  <a:pt x="38100" y="33051"/>
                </a:lnTo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7" name="Google Shape;147;p29"/>
          <p:cNvSpPr txBox="1">
            <a:spLocks noGrp="1"/>
          </p:cNvSpPr>
          <p:nvPr>
            <p:ph type="ctrTitle"/>
          </p:nvPr>
        </p:nvSpPr>
        <p:spPr>
          <a:xfrm>
            <a:off x="2450352" y="1472625"/>
            <a:ext cx="42450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F3F3F3"/>
                </a:solidFill>
              </a:rPr>
              <a:t>Heimdalls Hall –Army Shop Business Plan</a:t>
            </a:r>
            <a:endParaRPr dirty="0">
              <a:solidFill>
                <a:srgbClr val="F3F3F3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6B60AFA-47BD-D24C-0093-F81F9C030B75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</a:blip>
          <a:stretch>
            <a:fillRect/>
          </a:stretch>
        </p:blipFill>
        <p:spPr>
          <a:xfrm>
            <a:off x="3748968" y="3218400"/>
            <a:ext cx="1646063" cy="168264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9"/>
          <p:cNvSpPr/>
          <p:nvPr/>
        </p:nvSpPr>
        <p:spPr>
          <a:xfrm>
            <a:off x="-403550" y="1010685"/>
            <a:ext cx="4828200" cy="3592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39"/>
          <p:cNvSpPr/>
          <p:nvPr/>
        </p:nvSpPr>
        <p:spPr>
          <a:xfrm>
            <a:off x="4933950" y="2893325"/>
            <a:ext cx="1665300" cy="444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39"/>
          <p:cNvSpPr/>
          <p:nvPr/>
        </p:nvSpPr>
        <p:spPr>
          <a:xfrm>
            <a:off x="4933950" y="3475309"/>
            <a:ext cx="1665300" cy="444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39"/>
          <p:cNvSpPr/>
          <p:nvPr/>
        </p:nvSpPr>
        <p:spPr>
          <a:xfrm>
            <a:off x="6758724" y="2893325"/>
            <a:ext cx="1665300" cy="444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39"/>
          <p:cNvSpPr/>
          <p:nvPr/>
        </p:nvSpPr>
        <p:spPr>
          <a:xfrm>
            <a:off x="6758724" y="3475309"/>
            <a:ext cx="1665300" cy="444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39"/>
          <p:cNvSpPr/>
          <p:nvPr/>
        </p:nvSpPr>
        <p:spPr>
          <a:xfrm>
            <a:off x="4715794" y="540000"/>
            <a:ext cx="4828200" cy="3592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39"/>
          <p:cNvSpPr txBox="1"/>
          <p:nvPr/>
        </p:nvSpPr>
        <p:spPr>
          <a:xfrm>
            <a:off x="2730175" y="1344775"/>
            <a:ext cx="13761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Gender</a:t>
            </a:r>
            <a:endParaRPr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268" name="Google Shape;268;p39"/>
          <p:cNvSpPr txBox="1">
            <a:spLocks noGrp="1"/>
          </p:cNvSpPr>
          <p:nvPr>
            <p:ph type="ctrTitle"/>
          </p:nvPr>
        </p:nvSpPr>
        <p:spPr>
          <a:xfrm>
            <a:off x="723600" y="470625"/>
            <a:ext cx="14976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Target</a:t>
            </a:r>
            <a:endParaRPr/>
          </a:p>
        </p:txBody>
      </p:sp>
      <p:sp>
        <p:nvSpPr>
          <p:cNvPr id="269" name="Google Shape;269;p39"/>
          <p:cNvSpPr/>
          <p:nvPr/>
        </p:nvSpPr>
        <p:spPr>
          <a:xfrm>
            <a:off x="910900" y="1724025"/>
            <a:ext cx="3513600" cy="303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39"/>
          <p:cNvSpPr/>
          <p:nvPr/>
        </p:nvSpPr>
        <p:spPr>
          <a:xfrm>
            <a:off x="910900" y="2246100"/>
            <a:ext cx="3513600" cy="303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39"/>
          <p:cNvSpPr txBox="1"/>
          <p:nvPr/>
        </p:nvSpPr>
        <p:spPr>
          <a:xfrm>
            <a:off x="-169923" y="2993987"/>
            <a:ext cx="13761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Age</a:t>
            </a:r>
            <a:endParaRPr dirty="0"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272" name="Google Shape;272;p39"/>
          <p:cNvSpPr txBox="1"/>
          <p:nvPr/>
        </p:nvSpPr>
        <p:spPr>
          <a:xfrm>
            <a:off x="2998119" y="1769175"/>
            <a:ext cx="13761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Male</a:t>
            </a:r>
            <a:endParaRPr sz="1200" dirty="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73" name="Google Shape;273;p39"/>
          <p:cNvSpPr txBox="1"/>
          <p:nvPr/>
        </p:nvSpPr>
        <p:spPr>
          <a:xfrm>
            <a:off x="2730175" y="2291250"/>
            <a:ext cx="13761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Female</a:t>
            </a:r>
            <a:endParaRPr sz="12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74" name="Google Shape;274;p39"/>
          <p:cNvSpPr/>
          <p:nvPr/>
        </p:nvSpPr>
        <p:spPr>
          <a:xfrm>
            <a:off x="899125" y="1724100"/>
            <a:ext cx="3081204" cy="303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39"/>
          <p:cNvSpPr/>
          <p:nvPr/>
        </p:nvSpPr>
        <p:spPr>
          <a:xfrm>
            <a:off x="899125" y="2246100"/>
            <a:ext cx="509437" cy="303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39"/>
          <p:cNvSpPr/>
          <p:nvPr/>
        </p:nvSpPr>
        <p:spPr>
          <a:xfrm>
            <a:off x="2864223" y="3919609"/>
            <a:ext cx="409021" cy="48596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39"/>
          <p:cNvSpPr/>
          <p:nvPr/>
        </p:nvSpPr>
        <p:spPr>
          <a:xfrm>
            <a:off x="1569549" y="3060738"/>
            <a:ext cx="1498426" cy="121231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9"/>
          <p:cNvSpPr txBox="1"/>
          <p:nvPr/>
        </p:nvSpPr>
        <p:spPr>
          <a:xfrm>
            <a:off x="758462" y="4191513"/>
            <a:ext cx="6501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20-50 years</a:t>
            </a:r>
            <a:endParaRPr sz="1200" dirty="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79" name="Google Shape;279;p39"/>
          <p:cNvSpPr txBox="1"/>
          <p:nvPr/>
        </p:nvSpPr>
        <p:spPr>
          <a:xfrm>
            <a:off x="4996601" y="2940575"/>
            <a:ext cx="1221123" cy="32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b" anchorCtr="0">
            <a:no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de-AT" sz="1100" dirty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Military Equipment</a:t>
            </a:r>
            <a:endParaRPr sz="1100" dirty="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80" name="Google Shape;280;p39"/>
          <p:cNvSpPr txBox="1"/>
          <p:nvPr/>
        </p:nvSpPr>
        <p:spPr>
          <a:xfrm>
            <a:off x="4933950" y="744700"/>
            <a:ext cx="13761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Average Spend per Customer</a:t>
            </a:r>
            <a:endParaRPr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281" name="Google Shape;281;p39"/>
          <p:cNvSpPr txBox="1"/>
          <p:nvPr/>
        </p:nvSpPr>
        <p:spPr>
          <a:xfrm>
            <a:off x="4933951" y="2409050"/>
            <a:ext cx="13761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Interests</a:t>
            </a:r>
            <a:endParaRPr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282" name="Google Shape;282;p39"/>
          <p:cNvSpPr txBox="1"/>
          <p:nvPr/>
        </p:nvSpPr>
        <p:spPr>
          <a:xfrm>
            <a:off x="2926465" y="4026450"/>
            <a:ext cx="6978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10%</a:t>
            </a:r>
            <a:endParaRPr sz="1800" dirty="0"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283" name="Google Shape;283;p39"/>
          <p:cNvSpPr txBox="1"/>
          <p:nvPr/>
        </p:nvSpPr>
        <p:spPr>
          <a:xfrm>
            <a:off x="1601800" y="3824800"/>
            <a:ext cx="6978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90%</a:t>
            </a:r>
            <a:endParaRPr sz="1800"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284" name="Google Shape;284;p39"/>
          <p:cNvSpPr/>
          <p:nvPr/>
        </p:nvSpPr>
        <p:spPr>
          <a:xfrm>
            <a:off x="5066250" y="1530000"/>
            <a:ext cx="2800275" cy="630875"/>
          </a:xfrm>
          <a:custGeom>
            <a:avLst/>
            <a:gdLst/>
            <a:ahLst/>
            <a:cxnLst/>
            <a:rect l="l" t="t" r="r" b="b"/>
            <a:pathLst>
              <a:path w="112011" h="25235" extrusionOk="0">
                <a:moveTo>
                  <a:pt x="0" y="25235"/>
                </a:moveTo>
                <a:lnTo>
                  <a:pt x="22402" y="10300"/>
                </a:lnTo>
                <a:lnTo>
                  <a:pt x="32702" y="18798"/>
                </a:lnTo>
                <a:lnTo>
                  <a:pt x="59997" y="0"/>
                </a:lnTo>
                <a:lnTo>
                  <a:pt x="79567" y="22145"/>
                </a:lnTo>
                <a:lnTo>
                  <a:pt x="90124" y="6438"/>
                </a:lnTo>
                <a:lnTo>
                  <a:pt x="112011" y="515"/>
                </a:ln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5" name="Google Shape;285;p39"/>
          <p:cNvSpPr/>
          <p:nvPr/>
        </p:nvSpPr>
        <p:spPr>
          <a:xfrm>
            <a:off x="7628350" y="1324125"/>
            <a:ext cx="782700" cy="36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39"/>
          <p:cNvSpPr txBox="1"/>
          <p:nvPr/>
        </p:nvSpPr>
        <p:spPr>
          <a:xfrm>
            <a:off x="7670800" y="1397763"/>
            <a:ext cx="6978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€200</a:t>
            </a:r>
            <a:endParaRPr sz="1200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87" name="Google Shape;287;p39"/>
          <p:cNvSpPr/>
          <p:nvPr/>
        </p:nvSpPr>
        <p:spPr>
          <a:xfrm>
            <a:off x="4937500" y="1407700"/>
            <a:ext cx="3482650" cy="838373"/>
          </a:xfrm>
          <a:custGeom>
            <a:avLst/>
            <a:gdLst/>
            <a:ahLst/>
            <a:cxnLst/>
            <a:rect l="l" t="t" r="r" b="b"/>
            <a:pathLst>
              <a:path w="139306" h="34762" extrusionOk="0">
                <a:moveTo>
                  <a:pt x="0" y="0"/>
                </a:moveTo>
                <a:lnTo>
                  <a:pt x="0" y="34762"/>
                </a:lnTo>
                <a:lnTo>
                  <a:pt x="139306" y="34762"/>
                </a:ln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8" name="Google Shape;288;p39"/>
          <p:cNvSpPr txBox="1"/>
          <p:nvPr/>
        </p:nvSpPr>
        <p:spPr>
          <a:xfrm>
            <a:off x="5011841" y="3570285"/>
            <a:ext cx="1113300" cy="298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b" anchorCtr="0">
            <a:no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s" sz="1200" dirty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Survival &amp; Hunting</a:t>
            </a:r>
            <a:endParaRPr sz="1200" dirty="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89" name="Google Shape;289;p39"/>
          <p:cNvSpPr txBox="1"/>
          <p:nvPr/>
        </p:nvSpPr>
        <p:spPr>
          <a:xfrm>
            <a:off x="7071538" y="3448140"/>
            <a:ext cx="1338456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b" anchorCtr="0">
            <a:noAutofit/>
          </a:bodyPr>
          <a:lstStyle/>
          <a:p>
            <a:pPr marL="2286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4"/>
            </a:pPr>
            <a:r>
              <a:rPr lang="es" sz="1200" dirty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Clothing/Boots</a:t>
            </a:r>
            <a:endParaRPr sz="1200" dirty="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90" name="Google Shape;290;p39"/>
          <p:cNvSpPr txBox="1"/>
          <p:nvPr/>
        </p:nvSpPr>
        <p:spPr>
          <a:xfrm>
            <a:off x="7151275" y="2940574"/>
            <a:ext cx="1113300" cy="38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b" anchorCtr="0">
            <a:noAutofit/>
          </a:bodyPr>
          <a:lstStyle/>
          <a:p>
            <a:pPr marL="228600" marR="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es" sz="1200" dirty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Weapons &amp; accesories</a:t>
            </a:r>
            <a:endParaRPr sz="1200" dirty="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91" name="Google Shape;291;p39"/>
          <p:cNvSpPr txBox="1"/>
          <p:nvPr/>
        </p:nvSpPr>
        <p:spPr>
          <a:xfrm>
            <a:off x="3595072" y="4191513"/>
            <a:ext cx="6501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20-30 years</a:t>
            </a:r>
            <a:endParaRPr sz="1200" dirty="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25419E6-23D6-6AF6-8BEF-3EACFA38A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306" y="2935195"/>
            <a:ext cx="1487553" cy="377985"/>
          </a:xfrm>
          <a:prstGeom prst="rect">
            <a:avLst/>
          </a:prstGeom>
        </p:spPr>
      </p:pic>
      <p:pic>
        <p:nvPicPr>
          <p:cNvPr id="4" name="Grafik 3" descr="Langärmliges Shirt mit einfarbiger Füllung">
            <a:extLst>
              <a:ext uri="{FF2B5EF4-FFF2-40B4-BE49-F238E27FC236}">
                <a16:creationId xmlns:a16="http://schemas.microsoft.com/office/drawing/2014/main" id="{0EA7748F-00F5-D9FD-EE2F-ABAE3D914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02275" y="3522931"/>
            <a:ext cx="275819" cy="27581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CA5C2D2-8AD7-80FD-445C-E43998347D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653" t="29182" r="25123" b="26287"/>
          <a:stretch/>
        </p:blipFill>
        <p:spPr>
          <a:xfrm>
            <a:off x="6817315" y="3008082"/>
            <a:ext cx="254223" cy="2127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C94C320-6BA7-8573-BA95-F47FAD5C30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6506" y="2993987"/>
            <a:ext cx="248771" cy="24877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C860B5B-1257-7985-6CE9-8C39F5F7E8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230667" y="3570285"/>
            <a:ext cx="336952" cy="21738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1"/>
          <p:cNvSpPr/>
          <p:nvPr/>
        </p:nvSpPr>
        <p:spPr>
          <a:xfrm>
            <a:off x="1929650" y="1163175"/>
            <a:ext cx="7422900" cy="3296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41"/>
          <p:cNvSpPr txBox="1"/>
          <p:nvPr/>
        </p:nvSpPr>
        <p:spPr>
          <a:xfrm>
            <a:off x="5830450" y="1380268"/>
            <a:ext cx="24858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1. Black Shadow 50%</a:t>
            </a:r>
            <a:endParaRPr dirty="0"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339" name="Google Shape;339;p41"/>
          <p:cNvSpPr txBox="1"/>
          <p:nvPr/>
        </p:nvSpPr>
        <p:spPr>
          <a:xfrm>
            <a:off x="5830450" y="2161343"/>
            <a:ext cx="24858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2. Steinadler 25%</a:t>
            </a:r>
            <a:endParaRPr dirty="0"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0" lvl="0" indent="0" algn="l" rtl="0">
              <a:spcBef>
                <a:spcPts val="100"/>
              </a:spcBef>
              <a:spcAft>
                <a:spcPts val="0"/>
              </a:spcAft>
              <a:buNone/>
            </a:pPr>
            <a:br>
              <a:rPr lang="es" sz="1000" dirty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endParaRPr sz="1000" dirty="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40" name="Google Shape;340;p41"/>
          <p:cNvSpPr txBox="1"/>
          <p:nvPr/>
        </p:nvSpPr>
        <p:spPr>
          <a:xfrm>
            <a:off x="5830450" y="2942418"/>
            <a:ext cx="24858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3. Fischak 15%</a:t>
            </a:r>
            <a:endParaRPr dirty="0"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341" name="Google Shape;341;p41"/>
          <p:cNvSpPr txBox="1">
            <a:spLocks noGrp="1"/>
          </p:cNvSpPr>
          <p:nvPr>
            <p:ph type="ctrTitle"/>
          </p:nvPr>
        </p:nvSpPr>
        <p:spPr>
          <a:xfrm>
            <a:off x="723600" y="470625"/>
            <a:ext cx="16839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Market Share</a:t>
            </a:r>
            <a:endParaRPr/>
          </a:p>
        </p:txBody>
      </p:sp>
      <p:sp>
        <p:nvSpPr>
          <p:cNvPr id="346" name="Google Shape;346;p41"/>
          <p:cNvSpPr txBox="1"/>
          <p:nvPr/>
        </p:nvSpPr>
        <p:spPr>
          <a:xfrm>
            <a:off x="2729950" y="1662350"/>
            <a:ext cx="10746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25%</a:t>
            </a:r>
            <a:endParaRPr sz="30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48" name="Google Shape;348;p41"/>
          <p:cNvSpPr txBox="1"/>
          <p:nvPr/>
        </p:nvSpPr>
        <p:spPr>
          <a:xfrm>
            <a:off x="1502350" y="1662350"/>
            <a:ext cx="10746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10%</a:t>
            </a:r>
            <a:endParaRPr sz="30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49" name="Google Shape;349;p41"/>
          <p:cNvSpPr txBox="1"/>
          <p:nvPr/>
        </p:nvSpPr>
        <p:spPr>
          <a:xfrm>
            <a:off x="1502350" y="2611563"/>
            <a:ext cx="10746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15%</a:t>
            </a:r>
            <a:endParaRPr sz="30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50" name="Google Shape;350;p41"/>
          <p:cNvSpPr txBox="1"/>
          <p:nvPr/>
        </p:nvSpPr>
        <p:spPr>
          <a:xfrm>
            <a:off x="5830450" y="3723493"/>
            <a:ext cx="24858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4. Kettner 10%</a:t>
            </a:r>
            <a:endParaRPr dirty="0"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1058C3D-8764-72AB-D4D1-9C411078D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775" y="1435649"/>
            <a:ext cx="615749" cy="524301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472468B-7D1E-1D72-33D0-58C74F2DE6FE}"/>
              </a:ext>
            </a:extLst>
          </p:cNvPr>
          <p:cNvSpPr txBox="1"/>
          <p:nvPr/>
        </p:nvSpPr>
        <p:spPr>
          <a:xfrm>
            <a:off x="1611331" y="1706398"/>
            <a:ext cx="561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chemeClr val="bg1"/>
                </a:solidFill>
              </a:rPr>
              <a:t>10%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8A61D66-8538-A214-9069-806CF8C57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950" y="3560776"/>
            <a:ext cx="2595717" cy="1498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C3B4EF8-3D65-C539-B659-B78F6E1F2030}"/>
              </a:ext>
            </a:extLst>
          </p:cNvPr>
          <p:cNvSpPr txBox="1"/>
          <p:nvPr/>
        </p:nvSpPr>
        <p:spPr>
          <a:xfrm>
            <a:off x="2823497" y="4598133"/>
            <a:ext cx="887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/>
              <a:t>50%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66C76F1-FC65-9D5C-BA0E-59D0F659380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45415" y="905669"/>
            <a:ext cx="2547119" cy="47653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EEE18EE-A75C-2362-25B7-FFEAA485C0B1}"/>
              </a:ext>
            </a:extLst>
          </p:cNvPr>
          <p:cNvSpPr txBox="1"/>
          <p:nvPr/>
        </p:nvSpPr>
        <p:spPr>
          <a:xfrm>
            <a:off x="3249204" y="1297596"/>
            <a:ext cx="728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dirty="0">
                <a:highlight>
                  <a:srgbClr val="C0C0C0"/>
                </a:highlight>
              </a:rPr>
              <a:t>25%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B94FC46-A09C-7403-D5AD-664F660430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0664" y="2652500"/>
            <a:ext cx="937972" cy="9462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3E7CB2E-F343-24A0-5493-F671A718C8BB}"/>
              </a:ext>
            </a:extLst>
          </p:cNvPr>
          <p:cNvSpPr txBox="1"/>
          <p:nvPr/>
        </p:nvSpPr>
        <p:spPr>
          <a:xfrm>
            <a:off x="1621775" y="3311378"/>
            <a:ext cx="678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15%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3"/>
          <p:cNvSpPr txBox="1">
            <a:spLocks noGrp="1"/>
          </p:cNvSpPr>
          <p:nvPr>
            <p:ph type="ctrTitle"/>
          </p:nvPr>
        </p:nvSpPr>
        <p:spPr>
          <a:xfrm flipH="1">
            <a:off x="4101725" y="2243225"/>
            <a:ext cx="2755800" cy="19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3F3F3"/>
                </a:solidFill>
              </a:rPr>
              <a:t>Sales and Marketing Plan</a:t>
            </a:r>
            <a:endParaRPr>
              <a:solidFill>
                <a:srgbClr val="F3F3F3"/>
              </a:solidFill>
            </a:endParaRPr>
          </a:p>
        </p:txBody>
      </p:sp>
      <p:sp>
        <p:nvSpPr>
          <p:cNvPr id="394" name="Google Shape;394;p43"/>
          <p:cNvSpPr txBox="1">
            <a:spLocks noGrp="1"/>
          </p:cNvSpPr>
          <p:nvPr>
            <p:ph type="title" idx="2"/>
          </p:nvPr>
        </p:nvSpPr>
        <p:spPr>
          <a:xfrm flipH="1">
            <a:off x="-517450" y="2419325"/>
            <a:ext cx="4488300" cy="1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3F3F3"/>
                </a:solidFill>
              </a:rPr>
              <a:t>03</a:t>
            </a:r>
            <a:endParaRPr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4"/>
          <p:cNvSpPr/>
          <p:nvPr/>
        </p:nvSpPr>
        <p:spPr>
          <a:xfrm>
            <a:off x="-172313" y="1690325"/>
            <a:ext cx="4744200" cy="1099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44"/>
          <p:cNvSpPr/>
          <p:nvPr/>
        </p:nvSpPr>
        <p:spPr>
          <a:xfrm>
            <a:off x="4572121" y="1690325"/>
            <a:ext cx="4744200" cy="1099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44"/>
          <p:cNvSpPr/>
          <p:nvPr/>
        </p:nvSpPr>
        <p:spPr>
          <a:xfrm>
            <a:off x="-172313" y="2789753"/>
            <a:ext cx="4744200" cy="1099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44"/>
          <p:cNvSpPr/>
          <p:nvPr/>
        </p:nvSpPr>
        <p:spPr>
          <a:xfrm>
            <a:off x="4572121" y="2789753"/>
            <a:ext cx="4744200" cy="1099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3" name="Google Shape;403;p44"/>
          <p:cNvPicPr preferRelativeResize="0"/>
          <p:nvPr/>
        </p:nvPicPr>
        <p:blipFill rotWithShape="1">
          <a:blip r:embed="rId3">
            <a:alphaModFix/>
          </a:blip>
          <a:srcRect l="2125" r="2125"/>
          <a:stretch/>
        </p:blipFill>
        <p:spPr>
          <a:xfrm>
            <a:off x="1792473" y="1156025"/>
            <a:ext cx="5559002" cy="3267599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44"/>
          <p:cNvSpPr/>
          <p:nvPr/>
        </p:nvSpPr>
        <p:spPr>
          <a:xfrm>
            <a:off x="4571971" y="1156025"/>
            <a:ext cx="2779500" cy="16338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44"/>
          <p:cNvSpPr/>
          <p:nvPr/>
        </p:nvSpPr>
        <p:spPr>
          <a:xfrm>
            <a:off x="1792500" y="1156025"/>
            <a:ext cx="2779500" cy="16338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44"/>
          <p:cNvSpPr/>
          <p:nvPr/>
        </p:nvSpPr>
        <p:spPr>
          <a:xfrm>
            <a:off x="1792500" y="2789750"/>
            <a:ext cx="2779500" cy="16338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44"/>
          <p:cNvSpPr/>
          <p:nvPr/>
        </p:nvSpPr>
        <p:spPr>
          <a:xfrm>
            <a:off x="4571971" y="2789750"/>
            <a:ext cx="2779500" cy="16338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44"/>
          <p:cNvSpPr txBox="1">
            <a:spLocks noGrp="1"/>
          </p:cNvSpPr>
          <p:nvPr>
            <p:ph type="ctrTitle" idx="8"/>
          </p:nvPr>
        </p:nvSpPr>
        <p:spPr>
          <a:xfrm>
            <a:off x="723600" y="470625"/>
            <a:ext cx="14976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Our Services</a:t>
            </a:r>
            <a:endParaRPr/>
          </a:p>
        </p:txBody>
      </p:sp>
      <p:sp>
        <p:nvSpPr>
          <p:cNvPr id="409" name="Google Shape;409;p44"/>
          <p:cNvSpPr txBox="1">
            <a:spLocks noGrp="1"/>
          </p:cNvSpPr>
          <p:nvPr>
            <p:ph type="subTitle" idx="5"/>
          </p:nvPr>
        </p:nvSpPr>
        <p:spPr>
          <a:xfrm>
            <a:off x="2269044" y="3691450"/>
            <a:ext cx="18264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410" name="Google Shape;410;p44"/>
          <p:cNvSpPr txBox="1">
            <a:spLocks noGrp="1"/>
          </p:cNvSpPr>
          <p:nvPr>
            <p:ph type="ctrTitle"/>
          </p:nvPr>
        </p:nvSpPr>
        <p:spPr>
          <a:xfrm>
            <a:off x="1967544" y="1602843"/>
            <a:ext cx="2429400" cy="57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Weapons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411" name="Google Shape;411;p44"/>
          <p:cNvSpPr txBox="1">
            <a:spLocks noGrp="1"/>
          </p:cNvSpPr>
          <p:nvPr>
            <p:ph type="ctrTitle" idx="4"/>
          </p:nvPr>
        </p:nvSpPr>
        <p:spPr>
          <a:xfrm>
            <a:off x="1967544" y="3229976"/>
            <a:ext cx="2429400" cy="57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Military/Police Equipment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412" name="Google Shape;412;p44"/>
          <p:cNvSpPr txBox="1">
            <a:spLocks noGrp="1"/>
          </p:cNvSpPr>
          <p:nvPr>
            <p:ph type="ctrTitle" idx="6"/>
          </p:nvPr>
        </p:nvSpPr>
        <p:spPr>
          <a:xfrm>
            <a:off x="4747031" y="3247354"/>
            <a:ext cx="2429400" cy="57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Clothing/Boots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413" name="Google Shape;413;p44"/>
          <p:cNvSpPr txBox="1">
            <a:spLocks noGrp="1"/>
          </p:cNvSpPr>
          <p:nvPr>
            <p:ph type="subTitle" idx="7"/>
          </p:nvPr>
        </p:nvSpPr>
        <p:spPr>
          <a:xfrm>
            <a:off x="5048531" y="3708824"/>
            <a:ext cx="18264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414" name="Google Shape;414;p44"/>
          <p:cNvSpPr txBox="1">
            <a:spLocks noGrp="1"/>
          </p:cNvSpPr>
          <p:nvPr>
            <p:ph type="subTitle" idx="1"/>
          </p:nvPr>
        </p:nvSpPr>
        <p:spPr>
          <a:xfrm>
            <a:off x="2269044" y="2064316"/>
            <a:ext cx="18264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415" name="Google Shape;415;p44"/>
          <p:cNvSpPr txBox="1">
            <a:spLocks noGrp="1"/>
          </p:cNvSpPr>
          <p:nvPr>
            <p:ph type="ctrTitle" idx="2"/>
          </p:nvPr>
        </p:nvSpPr>
        <p:spPr>
          <a:xfrm>
            <a:off x="4747031" y="1602843"/>
            <a:ext cx="2429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Survival &amp; Hunting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416" name="Google Shape;416;p44"/>
          <p:cNvSpPr txBox="1">
            <a:spLocks noGrp="1"/>
          </p:cNvSpPr>
          <p:nvPr>
            <p:ph type="subTitle" idx="3"/>
          </p:nvPr>
        </p:nvSpPr>
        <p:spPr>
          <a:xfrm>
            <a:off x="5048531" y="2064313"/>
            <a:ext cx="18264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F91DDE6-727C-37D0-3A68-41D631390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5892" y="2897501"/>
            <a:ext cx="249958" cy="24995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5935F9D-ED09-FC6C-CB23-6D867F766E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2084" y="1536350"/>
            <a:ext cx="256054" cy="21337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88A8734-B423-4827-31B4-906B14021C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7784" y="1519537"/>
            <a:ext cx="335309" cy="21337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6862097-A77A-0BDF-A37C-86DE0EF49035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5868749" y="2922811"/>
            <a:ext cx="274344" cy="27434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5"/>
          <p:cNvSpPr/>
          <p:nvPr/>
        </p:nvSpPr>
        <p:spPr>
          <a:xfrm>
            <a:off x="0" y="0"/>
            <a:ext cx="8559053" cy="5182651"/>
          </a:xfrm>
          <a:custGeom>
            <a:avLst/>
            <a:gdLst/>
            <a:ahLst/>
            <a:cxnLst/>
            <a:rect l="l" t="t" r="r" b="b"/>
            <a:pathLst>
              <a:path w="285267" h="192217" extrusionOk="0">
                <a:moveTo>
                  <a:pt x="235625" y="0"/>
                </a:moveTo>
                <a:lnTo>
                  <a:pt x="235625" y="85"/>
                </a:lnTo>
                <a:lnTo>
                  <a:pt x="0" y="85"/>
                </a:lnTo>
                <a:lnTo>
                  <a:pt x="0" y="192217"/>
                </a:lnTo>
                <a:lnTo>
                  <a:pt x="86815" y="192217"/>
                </a:lnTo>
                <a:lnTo>
                  <a:pt x="86915" y="192131"/>
                </a:lnTo>
                <a:lnTo>
                  <a:pt x="136542" y="192131"/>
                </a:lnTo>
                <a:lnTo>
                  <a:pt x="136542" y="164678"/>
                </a:lnTo>
                <a:lnTo>
                  <a:pt x="161320" y="164678"/>
                </a:lnTo>
                <a:lnTo>
                  <a:pt x="161320" y="137239"/>
                </a:lnTo>
                <a:lnTo>
                  <a:pt x="186112" y="137239"/>
                </a:lnTo>
                <a:lnTo>
                  <a:pt x="186112" y="109785"/>
                </a:lnTo>
                <a:lnTo>
                  <a:pt x="210904" y="109785"/>
                </a:lnTo>
                <a:lnTo>
                  <a:pt x="210904" y="82346"/>
                </a:lnTo>
                <a:lnTo>
                  <a:pt x="235682" y="82346"/>
                </a:lnTo>
                <a:lnTo>
                  <a:pt x="235682" y="54893"/>
                </a:lnTo>
                <a:lnTo>
                  <a:pt x="260474" y="54893"/>
                </a:lnTo>
                <a:lnTo>
                  <a:pt x="260474" y="27453"/>
                </a:lnTo>
                <a:lnTo>
                  <a:pt x="285266" y="27453"/>
                </a:lnTo>
                <a:lnTo>
                  <a:pt x="285266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5" name="Google Shape;445;p45"/>
          <p:cNvSpPr txBox="1">
            <a:spLocks noGrp="1"/>
          </p:cNvSpPr>
          <p:nvPr>
            <p:ph type="ctrTitle"/>
          </p:nvPr>
        </p:nvSpPr>
        <p:spPr>
          <a:xfrm>
            <a:off x="723600" y="470625"/>
            <a:ext cx="14976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Break-even Analysis</a:t>
            </a:r>
            <a:endParaRPr/>
          </a:p>
        </p:txBody>
      </p:sp>
      <p:sp>
        <p:nvSpPr>
          <p:cNvPr id="446" name="Google Shape;446;p45"/>
          <p:cNvSpPr txBox="1"/>
          <p:nvPr/>
        </p:nvSpPr>
        <p:spPr>
          <a:xfrm>
            <a:off x="2654697" y="3713868"/>
            <a:ext cx="1851600" cy="6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latin typeface="DM Serif Display"/>
                <a:ea typeface="DM Serif Display"/>
                <a:cs typeface="DM Serif Display"/>
                <a:sym typeface="DM Serif Display"/>
              </a:rPr>
              <a:t>Big Loss</a:t>
            </a:r>
            <a:br>
              <a:rPr lang="es" sz="1200" dirty="0">
                <a:latin typeface="DM Serif Display"/>
                <a:ea typeface="DM Serif Display"/>
                <a:cs typeface="DM Serif Display"/>
                <a:sym typeface="DM Serif Display"/>
              </a:rPr>
            </a:br>
            <a:r>
              <a:rPr lang="es" sz="1000" b="1" dirty="0">
                <a:latin typeface="Open Sans Light"/>
                <a:ea typeface="Open Sans Light"/>
                <a:cs typeface="Open Sans Light"/>
                <a:sym typeface="Open Sans Light"/>
              </a:rPr>
              <a:t>200 000€</a:t>
            </a:r>
            <a:endParaRPr sz="1000" b="1" dirty="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47" name="Google Shape;447;p45"/>
          <p:cNvSpPr txBox="1"/>
          <p:nvPr/>
        </p:nvSpPr>
        <p:spPr>
          <a:xfrm>
            <a:off x="3441952" y="2977443"/>
            <a:ext cx="1851600" cy="6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latin typeface="DM Serif Display"/>
                <a:ea typeface="DM Serif Display"/>
                <a:cs typeface="DM Serif Display"/>
                <a:sym typeface="DM Serif Display"/>
              </a:rPr>
              <a:t>Loss</a:t>
            </a:r>
            <a:br>
              <a:rPr lang="es" dirty="0">
                <a:latin typeface="DM Sans Medium"/>
                <a:ea typeface="DM Sans Medium"/>
                <a:cs typeface="DM Sans Medium"/>
                <a:sym typeface="DM Sans Medium"/>
              </a:rPr>
            </a:br>
            <a:r>
              <a:rPr lang="es" sz="1000" b="1" dirty="0">
                <a:latin typeface="Open Sans Light"/>
                <a:ea typeface="Open Sans Light"/>
                <a:cs typeface="Open Sans Light"/>
                <a:sym typeface="Open Sans Light"/>
              </a:rPr>
              <a:t>250 000€</a:t>
            </a:r>
            <a:endParaRPr sz="1000" b="1" dirty="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48" name="Google Shape;448;p45"/>
          <p:cNvSpPr txBox="1"/>
          <p:nvPr/>
        </p:nvSpPr>
        <p:spPr>
          <a:xfrm>
            <a:off x="4696763" y="1452467"/>
            <a:ext cx="1851600" cy="7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latin typeface="DM Serif Display"/>
                <a:ea typeface="DM Serif Display"/>
                <a:cs typeface="DM Serif Display"/>
                <a:sym typeface="DM Serif Display"/>
              </a:rPr>
              <a:t>Profit</a:t>
            </a:r>
            <a:endParaRPr dirty="0"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 dirty="0">
                <a:latin typeface="Open Sans Light"/>
                <a:ea typeface="Open Sans Light"/>
                <a:cs typeface="Open Sans Light"/>
                <a:sym typeface="Open Sans Light"/>
              </a:rPr>
              <a:t>350 000€</a:t>
            </a:r>
            <a:endParaRPr sz="1000" b="1" dirty="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49" name="Google Shape;449;p45"/>
          <p:cNvSpPr txBox="1"/>
          <p:nvPr/>
        </p:nvSpPr>
        <p:spPr>
          <a:xfrm>
            <a:off x="4112813" y="2212443"/>
            <a:ext cx="1851600" cy="7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latin typeface="DM Serif Display"/>
                <a:ea typeface="DM Serif Display"/>
                <a:cs typeface="DM Serif Display"/>
                <a:sym typeface="DM Serif Display"/>
              </a:rPr>
              <a:t>Break-even Point</a:t>
            </a:r>
            <a:br>
              <a:rPr lang="es" sz="1200" dirty="0">
                <a:latin typeface="DM Sans"/>
                <a:ea typeface="DM Sans"/>
                <a:cs typeface="DM Sans"/>
                <a:sym typeface="DM Sans"/>
              </a:rPr>
            </a:br>
            <a:r>
              <a:rPr lang="es" sz="1000" b="1" dirty="0">
                <a:latin typeface="Open Sans Light"/>
                <a:ea typeface="Open Sans Light"/>
                <a:cs typeface="Open Sans Light"/>
                <a:sym typeface="Open Sans Light"/>
              </a:rPr>
              <a:t>300 000€</a:t>
            </a:r>
            <a:endParaRPr sz="1000" b="1" dirty="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50" name="Google Shape;450;p45"/>
          <p:cNvSpPr txBox="1"/>
          <p:nvPr/>
        </p:nvSpPr>
        <p:spPr>
          <a:xfrm>
            <a:off x="5422750" y="713347"/>
            <a:ext cx="1851600" cy="6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latin typeface="DM Serif Display"/>
                <a:ea typeface="DM Serif Display"/>
                <a:cs typeface="DM Serif Display"/>
                <a:sym typeface="DM Serif Display"/>
              </a:rPr>
              <a:t>High Profit</a:t>
            </a:r>
            <a:br>
              <a:rPr lang="es" sz="1200" dirty="0">
                <a:latin typeface="DM Serif Display"/>
                <a:ea typeface="DM Serif Display"/>
                <a:cs typeface="DM Serif Display"/>
                <a:sym typeface="DM Serif Display"/>
              </a:rPr>
            </a:br>
            <a:r>
              <a:rPr lang="es" sz="1000" b="1" dirty="0">
                <a:latin typeface="Open Sans Light"/>
                <a:ea typeface="Open Sans Light"/>
                <a:cs typeface="Open Sans Light"/>
                <a:sym typeface="Open Sans Light"/>
              </a:rPr>
              <a:t>400 000€</a:t>
            </a:r>
            <a:endParaRPr sz="1000" b="1" dirty="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cxnSp>
        <p:nvCxnSpPr>
          <p:cNvPr id="451" name="Google Shape;451;p45"/>
          <p:cNvCxnSpPr/>
          <p:nvPr/>
        </p:nvCxnSpPr>
        <p:spPr>
          <a:xfrm rot="10800000">
            <a:off x="7776475" y="1491350"/>
            <a:ext cx="21243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2" name="Google Shape;452;p45"/>
          <p:cNvCxnSpPr/>
          <p:nvPr/>
        </p:nvCxnSpPr>
        <p:spPr>
          <a:xfrm rot="10800000">
            <a:off x="7132750" y="2186750"/>
            <a:ext cx="21243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3" name="Google Shape;453;p45"/>
          <p:cNvCxnSpPr/>
          <p:nvPr/>
        </p:nvCxnSpPr>
        <p:spPr>
          <a:xfrm rot="10800000">
            <a:off x="6747625" y="2951750"/>
            <a:ext cx="25995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4" name="Google Shape;454;p45"/>
          <p:cNvCxnSpPr/>
          <p:nvPr/>
        </p:nvCxnSpPr>
        <p:spPr>
          <a:xfrm rot="10800000">
            <a:off x="6219352" y="3703400"/>
            <a:ext cx="3507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5" name="Google Shape;455;p45"/>
          <p:cNvCxnSpPr/>
          <p:nvPr/>
        </p:nvCxnSpPr>
        <p:spPr>
          <a:xfrm rot="10800000">
            <a:off x="5156500" y="4446225"/>
            <a:ext cx="4235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3" name="Tabelle 3">
            <a:extLst>
              <a:ext uri="{FF2B5EF4-FFF2-40B4-BE49-F238E27FC236}">
                <a16:creationId xmlns:a16="http://schemas.microsoft.com/office/drawing/2014/main" id="{7DBEDEB9-A73C-B16D-2912-4AC66F0B19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1574393"/>
              </p:ext>
            </p:extLst>
          </p:nvPr>
        </p:nvGraphicFramePr>
        <p:xfrm>
          <a:off x="215711" y="1255833"/>
          <a:ext cx="2804472" cy="1219200"/>
        </p:xfrm>
        <a:graphic>
          <a:graphicData uri="http://schemas.openxmlformats.org/drawingml/2006/table">
            <a:tbl>
              <a:tblPr firstRow="1" bandRow="1">
                <a:tableStyleId>{0EF1C92E-0724-432B-8737-EB92BE170EE4}</a:tableStyleId>
              </a:tblPr>
              <a:tblGrid>
                <a:gridCol w="1402236">
                  <a:extLst>
                    <a:ext uri="{9D8B030D-6E8A-4147-A177-3AD203B41FA5}">
                      <a16:colId xmlns:a16="http://schemas.microsoft.com/office/drawing/2014/main" val="2967328196"/>
                    </a:ext>
                  </a:extLst>
                </a:gridCol>
                <a:gridCol w="1402236">
                  <a:extLst>
                    <a:ext uri="{9D8B030D-6E8A-4147-A177-3AD203B41FA5}">
                      <a16:colId xmlns:a16="http://schemas.microsoft.com/office/drawing/2014/main" val="602107423"/>
                    </a:ext>
                  </a:extLst>
                </a:gridCol>
              </a:tblGrid>
              <a:tr h="244747">
                <a:tc gridSpan="2">
                  <a:txBody>
                    <a:bodyPr/>
                    <a:lstStyle/>
                    <a:p>
                      <a:pPr algn="ctr"/>
                      <a:r>
                        <a:rPr lang="de-AT" dirty="0"/>
                        <a:t>Operational Costs/Year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080479"/>
                  </a:ext>
                </a:extLst>
              </a:tr>
              <a:tr h="244747">
                <a:tc>
                  <a:txBody>
                    <a:bodyPr/>
                    <a:lstStyle/>
                    <a:p>
                      <a:r>
                        <a:rPr lang="de-AT" dirty="0"/>
                        <a:t>1.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300 000€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951731"/>
                  </a:ext>
                </a:extLst>
              </a:tr>
              <a:tr h="244747">
                <a:tc>
                  <a:txBody>
                    <a:bodyPr/>
                    <a:lstStyle/>
                    <a:p>
                      <a:r>
                        <a:rPr lang="de-AT" dirty="0"/>
                        <a:t>2.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250 000€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78388"/>
                  </a:ext>
                </a:extLst>
              </a:tr>
              <a:tr h="244747">
                <a:tc>
                  <a:txBody>
                    <a:bodyPr/>
                    <a:lstStyle/>
                    <a:p>
                      <a:r>
                        <a:rPr lang="de-AT" dirty="0"/>
                        <a:t>3.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250 000€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623694"/>
                  </a:ext>
                </a:extLst>
              </a:tr>
            </a:tbl>
          </a:graphicData>
        </a:graphic>
      </p:graphicFrame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9957941E-1426-1E6F-6474-255A31CF69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7738421"/>
              </p:ext>
            </p:extLst>
          </p:nvPr>
        </p:nvGraphicFramePr>
        <p:xfrm>
          <a:off x="215711" y="2707593"/>
          <a:ext cx="2804472" cy="1219200"/>
        </p:xfrm>
        <a:graphic>
          <a:graphicData uri="http://schemas.openxmlformats.org/drawingml/2006/table">
            <a:tbl>
              <a:tblPr firstRow="1" bandRow="1">
                <a:tableStyleId>{0EF1C92E-0724-432B-8737-EB92BE170EE4}</a:tableStyleId>
              </a:tblPr>
              <a:tblGrid>
                <a:gridCol w="1402236">
                  <a:extLst>
                    <a:ext uri="{9D8B030D-6E8A-4147-A177-3AD203B41FA5}">
                      <a16:colId xmlns:a16="http://schemas.microsoft.com/office/drawing/2014/main" val="3098656994"/>
                    </a:ext>
                  </a:extLst>
                </a:gridCol>
                <a:gridCol w="1402236">
                  <a:extLst>
                    <a:ext uri="{9D8B030D-6E8A-4147-A177-3AD203B41FA5}">
                      <a16:colId xmlns:a16="http://schemas.microsoft.com/office/drawing/2014/main" val="1944408242"/>
                    </a:ext>
                  </a:extLst>
                </a:gridCol>
              </a:tblGrid>
              <a:tr h="191250">
                <a:tc gridSpan="2">
                  <a:txBody>
                    <a:bodyPr/>
                    <a:lstStyle/>
                    <a:p>
                      <a:pPr algn="ctr"/>
                      <a:r>
                        <a:rPr lang="de-AT" dirty="0" err="1"/>
                        <a:t>Estimated</a:t>
                      </a:r>
                      <a:r>
                        <a:rPr lang="de-AT" dirty="0"/>
                        <a:t> Sales/Year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4212425"/>
                  </a:ext>
                </a:extLst>
              </a:tr>
              <a:tr h="191250">
                <a:tc>
                  <a:txBody>
                    <a:bodyPr/>
                    <a:lstStyle/>
                    <a:p>
                      <a:r>
                        <a:rPr lang="de-AT" dirty="0"/>
                        <a:t>1.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250 000€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3629810"/>
                  </a:ext>
                </a:extLst>
              </a:tr>
              <a:tr h="191250">
                <a:tc>
                  <a:txBody>
                    <a:bodyPr/>
                    <a:lstStyle/>
                    <a:p>
                      <a:r>
                        <a:rPr lang="de-AT" dirty="0"/>
                        <a:t>2.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300 000€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5060133"/>
                  </a:ext>
                </a:extLst>
              </a:tr>
              <a:tr h="191250">
                <a:tc>
                  <a:txBody>
                    <a:bodyPr/>
                    <a:lstStyle/>
                    <a:p>
                      <a:r>
                        <a:rPr lang="de-AT" dirty="0"/>
                        <a:t>3.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350 000€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3162162"/>
                  </a:ext>
                </a:extLst>
              </a:tr>
            </a:tbl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36F23B2E-44AD-D840-E7B4-0255E42B1167}"/>
              </a:ext>
            </a:extLst>
          </p:cNvPr>
          <p:cNvSpPr txBox="1"/>
          <p:nvPr/>
        </p:nvSpPr>
        <p:spPr>
          <a:xfrm>
            <a:off x="5461280" y="143302"/>
            <a:ext cx="1640542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AT" b="1" dirty="0"/>
              <a:t>1. Year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46"/>
          <p:cNvPicPr preferRelativeResize="0"/>
          <p:nvPr/>
        </p:nvPicPr>
        <p:blipFill rotWithShape="1">
          <a:blip r:embed="rId3">
            <a:alphaModFix/>
          </a:blip>
          <a:srcRect l="25445" t="44593" b="27218"/>
          <a:stretch/>
        </p:blipFill>
        <p:spPr>
          <a:xfrm flipH="1">
            <a:off x="2375" y="1180250"/>
            <a:ext cx="9139252" cy="1944726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46"/>
          <p:cNvSpPr txBox="1"/>
          <p:nvPr/>
        </p:nvSpPr>
        <p:spPr>
          <a:xfrm>
            <a:off x="1809375" y="2564975"/>
            <a:ext cx="987600" cy="17577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6760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1. Year</a:t>
            </a:r>
            <a:endParaRPr sz="1200"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462" name="Google Shape;462;p46"/>
          <p:cNvSpPr txBox="1"/>
          <p:nvPr/>
        </p:nvSpPr>
        <p:spPr>
          <a:xfrm>
            <a:off x="6347025" y="2564975"/>
            <a:ext cx="987600" cy="17577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6760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3. Year</a:t>
            </a:r>
            <a:endParaRPr sz="1200"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463" name="Google Shape;463;p46"/>
          <p:cNvSpPr txBox="1"/>
          <p:nvPr/>
        </p:nvSpPr>
        <p:spPr>
          <a:xfrm>
            <a:off x="4078196" y="2564975"/>
            <a:ext cx="987600" cy="17577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6760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2. Year</a:t>
            </a:r>
            <a:endParaRPr sz="1200"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464" name="Google Shape;464;p46"/>
          <p:cNvSpPr txBox="1"/>
          <p:nvPr/>
        </p:nvSpPr>
        <p:spPr>
          <a:xfrm>
            <a:off x="1526324" y="3604588"/>
            <a:ext cx="1553700" cy="901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Finding our way into the market. Build up customer base</a:t>
            </a:r>
            <a:endParaRPr sz="1000" b="1" dirty="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65" name="Google Shape;465;p46"/>
          <p:cNvSpPr txBox="1"/>
          <p:nvPr/>
        </p:nvSpPr>
        <p:spPr>
          <a:xfrm>
            <a:off x="3795145" y="3604588"/>
            <a:ext cx="1553700" cy="858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Increase sales with targeted offers and advertising. Slight increase in employees as well as assortment</a:t>
            </a:r>
            <a:endParaRPr sz="1000" b="1" dirty="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66" name="Google Shape;466;p46"/>
          <p:cNvSpPr txBox="1"/>
          <p:nvPr/>
        </p:nvSpPr>
        <p:spPr>
          <a:xfrm>
            <a:off x="6063974" y="3604587"/>
            <a:ext cx="1553700" cy="1007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Dominance in the region. Extended expansion of the product range. No. 1 Austria-wide seller on the web</a:t>
            </a:r>
            <a:endParaRPr sz="1000" b="1" dirty="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67" name="Google Shape;467;p46"/>
          <p:cNvSpPr txBox="1">
            <a:spLocks noGrp="1"/>
          </p:cNvSpPr>
          <p:nvPr>
            <p:ph type="ctrTitle"/>
          </p:nvPr>
        </p:nvSpPr>
        <p:spPr>
          <a:xfrm>
            <a:off x="723600" y="470625"/>
            <a:ext cx="14976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Our Plans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7"/>
          <p:cNvSpPr txBox="1">
            <a:spLocks noGrp="1"/>
          </p:cNvSpPr>
          <p:nvPr>
            <p:ph type="ctrTitle"/>
          </p:nvPr>
        </p:nvSpPr>
        <p:spPr>
          <a:xfrm>
            <a:off x="723600" y="470625"/>
            <a:ext cx="14976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Webshop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00" name="Google Shape;500;p47"/>
          <p:cNvGrpSpPr/>
          <p:nvPr/>
        </p:nvGrpSpPr>
        <p:grpSpPr>
          <a:xfrm>
            <a:off x="2186215" y="3563999"/>
            <a:ext cx="470481" cy="278805"/>
            <a:chOff x="6442025" y="660325"/>
            <a:chExt cx="267425" cy="158475"/>
          </a:xfrm>
        </p:grpSpPr>
        <p:sp>
          <p:nvSpPr>
            <p:cNvPr id="501" name="Google Shape;501;p47"/>
            <p:cNvSpPr/>
            <p:nvPr/>
          </p:nvSpPr>
          <p:spPr>
            <a:xfrm>
              <a:off x="6475575" y="688425"/>
              <a:ext cx="41850" cy="13225"/>
            </a:xfrm>
            <a:custGeom>
              <a:avLst/>
              <a:gdLst/>
              <a:ahLst/>
              <a:cxnLst/>
              <a:rect l="l" t="t" r="r" b="b"/>
              <a:pathLst>
                <a:path w="1674" h="529" extrusionOk="0">
                  <a:moveTo>
                    <a:pt x="618" y="1"/>
                  </a:moveTo>
                  <a:cubicBezTo>
                    <a:pt x="468" y="1"/>
                    <a:pt x="304" y="15"/>
                    <a:pt x="125" y="51"/>
                  </a:cubicBezTo>
                  <a:cubicBezTo>
                    <a:pt x="53" y="65"/>
                    <a:pt x="0" y="130"/>
                    <a:pt x="0" y="204"/>
                  </a:cubicBezTo>
                  <a:lnTo>
                    <a:pt x="0" y="372"/>
                  </a:lnTo>
                  <a:cubicBezTo>
                    <a:pt x="3" y="456"/>
                    <a:pt x="72" y="523"/>
                    <a:pt x="156" y="523"/>
                  </a:cubicBezTo>
                  <a:cubicBezTo>
                    <a:pt x="241" y="523"/>
                    <a:pt x="310" y="456"/>
                    <a:pt x="313" y="372"/>
                  </a:cubicBezTo>
                  <a:lnTo>
                    <a:pt x="313" y="336"/>
                  </a:lnTo>
                  <a:cubicBezTo>
                    <a:pt x="421" y="321"/>
                    <a:pt x="522" y="315"/>
                    <a:pt x="615" y="315"/>
                  </a:cubicBezTo>
                  <a:cubicBezTo>
                    <a:pt x="810" y="315"/>
                    <a:pt x="969" y="342"/>
                    <a:pt x="1084" y="372"/>
                  </a:cubicBezTo>
                  <a:cubicBezTo>
                    <a:pt x="1290" y="426"/>
                    <a:pt x="1406" y="500"/>
                    <a:pt x="1410" y="503"/>
                  </a:cubicBezTo>
                  <a:cubicBezTo>
                    <a:pt x="1436" y="520"/>
                    <a:pt x="1466" y="529"/>
                    <a:pt x="1496" y="529"/>
                  </a:cubicBezTo>
                  <a:cubicBezTo>
                    <a:pt x="1546" y="529"/>
                    <a:pt x="1596" y="504"/>
                    <a:pt x="1626" y="458"/>
                  </a:cubicBezTo>
                  <a:cubicBezTo>
                    <a:pt x="1674" y="386"/>
                    <a:pt x="1655" y="289"/>
                    <a:pt x="1582" y="242"/>
                  </a:cubicBezTo>
                  <a:cubicBezTo>
                    <a:pt x="1564" y="229"/>
                    <a:pt x="1213" y="1"/>
                    <a:pt x="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7"/>
            <p:cNvSpPr/>
            <p:nvPr/>
          </p:nvSpPr>
          <p:spPr>
            <a:xfrm>
              <a:off x="6462950" y="781650"/>
              <a:ext cx="8000" cy="28925"/>
            </a:xfrm>
            <a:custGeom>
              <a:avLst/>
              <a:gdLst/>
              <a:ahLst/>
              <a:cxnLst/>
              <a:rect l="l" t="t" r="r" b="b"/>
              <a:pathLst>
                <a:path w="320" h="1157" extrusionOk="0">
                  <a:moveTo>
                    <a:pt x="159" y="1"/>
                  </a:moveTo>
                  <a:cubicBezTo>
                    <a:pt x="73" y="1"/>
                    <a:pt x="3" y="71"/>
                    <a:pt x="3" y="158"/>
                  </a:cubicBezTo>
                  <a:lnTo>
                    <a:pt x="3" y="995"/>
                  </a:lnTo>
                  <a:cubicBezTo>
                    <a:pt x="0" y="1083"/>
                    <a:pt x="70" y="1157"/>
                    <a:pt x="159" y="1157"/>
                  </a:cubicBezTo>
                  <a:cubicBezTo>
                    <a:pt x="248" y="1157"/>
                    <a:pt x="319" y="1083"/>
                    <a:pt x="315" y="995"/>
                  </a:cubicBezTo>
                  <a:lnTo>
                    <a:pt x="315" y="158"/>
                  </a:lnTo>
                  <a:cubicBezTo>
                    <a:pt x="317" y="72"/>
                    <a:pt x="24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7"/>
            <p:cNvSpPr/>
            <p:nvPr/>
          </p:nvSpPr>
          <p:spPr>
            <a:xfrm>
              <a:off x="6442025" y="664525"/>
              <a:ext cx="108425" cy="146050"/>
            </a:xfrm>
            <a:custGeom>
              <a:avLst/>
              <a:gdLst/>
              <a:ahLst/>
              <a:cxnLst/>
              <a:rect l="l" t="t" r="r" b="b"/>
              <a:pathLst>
                <a:path w="4337" h="5842" extrusionOk="0">
                  <a:moveTo>
                    <a:pt x="3349" y="312"/>
                  </a:moveTo>
                  <a:lnTo>
                    <a:pt x="3349" y="1090"/>
                  </a:lnTo>
                  <a:cubicBezTo>
                    <a:pt x="3349" y="1222"/>
                    <a:pt x="3318" y="1351"/>
                    <a:pt x="3261" y="1470"/>
                  </a:cubicBezTo>
                  <a:lnTo>
                    <a:pt x="3199" y="1592"/>
                  </a:lnTo>
                  <a:cubicBezTo>
                    <a:pt x="3188" y="1614"/>
                    <a:pt x="3182" y="1638"/>
                    <a:pt x="3182" y="1662"/>
                  </a:cubicBezTo>
                  <a:lnTo>
                    <a:pt x="3182" y="1997"/>
                  </a:lnTo>
                  <a:cubicBezTo>
                    <a:pt x="3184" y="2272"/>
                    <a:pt x="3072" y="2534"/>
                    <a:pt x="2874" y="2726"/>
                  </a:cubicBezTo>
                  <a:cubicBezTo>
                    <a:pt x="2686" y="2910"/>
                    <a:pt x="2434" y="3012"/>
                    <a:pt x="2171" y="3012"/>
                  </a:cubicBezTo>
                  <a:cubicBezTo>
                    <a:pt x="2160" y="3012"/>
                    <a:pt x="2148" y="3011"/>
                    <a:pt x="2136" y="3011"/>
                  </a:cubicBezTo>
                  <a:cubicBezTo>
                    <a:pt x="1594" y="2995"/>
                    <a:pt x="1152" y="2518"/>
                    <a:pt x="1152" y="1947"/>
                  </a:cubicBezTo>
                  <a:lnTo>
                    <a:pt x="1152" y="1662"/>
                  </a:lnTo>
                  <a:cubicBezTo>
                    <a:pt x="1152" y="1638"/>
                    <a:pt x="1147" y="1614"/>
                    <a:pt x="1136" y="1592"/>
                  </a:cubicBezTo>
                  <a:lnTo>
                    <a:pt x="1074" y="1470"/>
                  </a:lnTo>
                  <a:cubicBezTo>
                    <a:pt x="1016" y="1351"/>
                    <a:pt x="986" y="1222"/>
                    <a:pt x="986" y="1090"/>
                  </a:cubicBezTo>
                  <a:cubicBezTo>
                    <a:pt x="986" y="661"/>
                    <a:pt x="1333" y="313"/>
                    <a:pt x="1762" y="312"/>
                  </a:cubicBezTo>
                  <a:close/>
                  <a:moveTo>
                    <a:pt x="1655" y="3217"/>
                  </a:moveTo>
                  <a:cubicBezTo>
                    <a:pt x="1804" y="3283"/>
                    <a:pt x="1964" y="3319"/>
                    <a:pt x="2127" y="3325"/>
                  </a:cubicBezTo>
                  <a:lnTo>
                    <a:pt x="2169" y="3325"/>
                  </a:lnTo>
                  <a:cubicBezTo>
                    <a:pt x="2344" y="3325"/>
                    <a:pt x="2519" y="3290"/>
                    <a:pt x="2680" y="3222"/>
                  </a:cubicBezTo>
                  <a:lnTo>
                    <a:pt x="2680" y="3438"/>
                  </a:lnTo>
                  <a:cubicBezTo>
                    <a:pt x="2680" y="3485"/>
                    <a:pt x="2688" y="3532"/>
                    <a:pt x="2701" y="3576"/>
                  </a:cubicBezTo>
                  <a:lnTo>
                    <a:pt x="2167" y="3977"/>
                  </a:lnTo>
                  <a:lnTo>
                    <a:pt x="1634" y="3578"/>
                  </a:lnTo>
                  <a:cubicBezTo>
                    <a:pt x="1648" y="3532"/>
                    <a:pt x="1655" y="3486"/>
                    <a:pt x="1655" y="3439"/>
                  </a:cubicBezTo>
                  <a:lnTo>
                    <a:pt x="1655" y="3217"/>
                  </a:lnTo>
                  <a:close/>
                  <a:moveTo>
                    <a:pt x="3509" y="1"/>
                  </a:moveTo>
                  <a:cubicBezTo>
                    <a:pt x="3508" y="1"/>
                    <a:pt x="3508" y="1"/>
                    <a:pt x="3507" y="1"/>
                  </a:cubicBezTo>
                  <a:lnTo>
                    <a:pt x="1764" y="1"/>
                  </a:lnTo>
                  <a:cubicBezTo>
                    <a:pt x="1161" y="1"/>
                    <a:pt x="673" y="490"/>
                    <a:pt x="673" y="1091"/>
                  </a:cubicBezTo>
                  <a:cubicBezTo>
                    <a:pt x="673" y="1272"/>
                    <a:pt x="715" y="1449"/>
                    <a:pt x="796" y="1611"/>
                  </a:cubicBezTo>
                  <a:lnTo>
                    <a:pt x="840" y="1700"/>
                  </a:lnTo>
                  <a:lnTo>
                    <a:pt x="840" y="1949"/>
                  </a:lnTo>
                  <a:cubicBezTo>
                    <a:pt x="840" y="2363"/>
                    <a:pt x="1025" y="2757"/>
                    <a:pt x="1342" y="3023"/>
                  </a:cubicBezTo>
                  <a:lnTo>
                    <a:pt x="1342" y="3439"/>
                  </a:lnTo>
                  <a:cubicBezTo>
                    <a:pt x="1342" y="3514"/>
                    <a:pt x="1296" y="3580"/>
                    <a:pt x="1226" y="3606"/>
                  </a:cubicBezTo>
                  <a:lnTo>
                    <a:pt x="431" y="3905"/>
                  </a:lnTo>
                  <a:cubicBezTo>
                    <a:pt x="174" y="4002"/>
                    <a:pt x="4" y="4248"/>
                    <a:pt x="4" y="4521"/>
                  </a:cubicBezTo>
                  <a:lnTo>
                    <a:pt x="4" y="5680"/>
                  </a:lnTo>
                  <a:cubicBezTo>
                    <a:pt x="0" y="5768"/>
                    <a:pt x="72" y="5842"/>
                    <a:pt x="160" y="5842"/>
                  </a:cubicBezTo>
                  <a:cubicBezTo>
                    <a:pt x="249" y="5842"/>
                    <a:pt x="319" y="5768"/>
                    <a:pt x="316" y="5680"/>
                  </a:cubicBezTo>
                  <a:lnTo>
                    <a:pt x="316" y="4521"/>
                  </a:lnTo>
                  <a:cubicBezTo>
                    <a:pt x="316" y="4377"/>
                    <a:pt x="407" y="4249"/>
                    <a:pt x="541" y="4198"/>
                  </a:cubicBezTo>
                  <a:lnTo>
                    <a:pt x="1337" y="3899"/>
                  </a:lnTo>
                  <a:cubicBezTo>
                    <a:pt x="1379" y="3883"/>
                    <a:pt x="1419" y="3862"/>
                    <a:pt x="1455" y="3835"/>
                  </a:cubicBezTo>
                  <a:lnTo>
                    <a:pt x="2011" y="4252"/>
                  </a:lnTo>
                  <a:lnTo>
                    <a:pt x="2011" y="5680"/>
                  </a:lnTo>
                  <a:cubicBezTo>
                    <a:pt x="2009" y="5768"/>
                    <a:pt x="2080" y="5842"/>
                    <a:pt x="2169" y="5842"/>
                  </a:cubicBezTo>
                  <a:cubicBezTo>
                    <a:pt x="2256" y="5842"/>
                    <a:pt x="2328" y="5768"/>
                    <a:pt x="2325" y="5680"/>
                  </a:cubicBezTo>
                  <a:lnTo>
                    <a:pt x="2325" y="4252"/>
                  </a:lnTo>
                  <a:lnTo>
                    <a:pt x="2881" y="3835"/>
                  </a:lnTo>
                  <a:cubicBezTo>
                    <a:pt x="2917" y="3862"/>
                    <a:pt x="2958" y="3883"/>
                    <a:pt x="2999" y="3899"/>
                  </a:cubicBezTo>
                  <a:lnTo>
                    <a:pt x="3795" y="4198"/>
                  </a:lnTo>
                  <a:cubicBezTo>
                    <a:pt x="3930" y="4249"/>
                    <a:pt x="4018" y="4377"/>
                    <a:pt x="4020" y="4521"/>
                  </a:cubicBezTo>
                  <a:cubicBezTo>
                    <a:pt x="4017" y="4610"/>
                    <a:pt x="4087" y="4683"/>
                    <a:pt x="4176" y="4683"/>
                  </a:cubicBezTo>
                  <a:cubicBezTo>
                    <a:pt x="4265" y="4683"/>
                    <a:pt x="4336" y="4610"/>
                    <a:pt x="4332" y="4521"/>
                  </a:cubicBezTo>
                  <a:cubicBezTo>
                    <a:pt x="4332" y="4247"/>
                    <a:pt x="4162" y="4002"/>
                    <a:pt x="3905" y="3903"/>
                  </a:cubicBezTo>
                  <a:lnTo>
                    <a:pt x="3110" y="3606"/>
                  </a:lnTo>
                  <a:cubicBezTo>
                    <a:pt x="3040" y="3579"/>
                    <a:pt x="2994" y="3513"/>
                    <a:pt x="2994" y="3439"/>
                  </a:cubicBezTo>
                  <a:lnTo>
                    <a:pt x="2994" y="3038"/>
                  </a:lnTo>
                  <a:cubicBezTo>
                    <a:pt x="3028" y="3011"/>
                    <a:pt x="3060" y="2981"/>
                    <a:pt x="3092" y="2952"/>
                  </a:cubicBezTo>
                  <a:cubicBezTo>
                    <a:pt x="3352" y="2701"/>
                    <a:pt x="3497" y="2358"/>
                    <a:pt x="3496" y="1997"/>
                  </a:cubicBezTo>
                  <a:lnTo>
                    <a:pt x="3496" y="1700"/>
                  </a:lnTo>
                  <a:lnTo>
                    <a:pt x="3542" y="1611"/>
                  </a:lnTo>
                  <a:cubicBezTo>
                    <a:pt x="3621" y="1449"/>
                    <a:pt x="3663" y="1272"/>
                    <a:pt x="3664" y="1091"/>
                  </a:cubicBezTo>
                  <a:lnTo>
                    <a:pt x="3664" y="157"/>
                  </a:lnTo>
                  <a:cubicBezTo>
                    <a:pt x="3664" y="72"/>
                    <a:pt x="3596" y="1"/>
                    <a:pt x="35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7"/>
            <p:cNvSpPr/>
            <p:nvPr/>
          </p:nvSpPr>
          <p:spPr>
            <a:xfrm>
              <a:off x="6609500" y="660325"/>
              <a:ext cx="99950" cy="150250"/>
            </a:xfrm>
            <a:custGeom>
              <a:avLst/>
              <a:gdLst/>
              <a:ahLst/>
              <a:cxnLst/>
              <a:rect l="l" t="t" r="r" b="b"/>
              <a:pathLst>
                <a:path w="3998" h="6010" extrusionOk="0">
                  <a:moveTo>
                    <a:pt x="1996" y="314"/>
                  </a:moveTo>
                  <a:cubicBezTo>
                    <a:pt x="2039" y="314"/>
                    <a:pt x="2081" y="316"/>
                    <a:pt x="2124" y="320"/>
                  </a:cubicBezTo>
                  <a:cubicBezTo>
                    <a:pt x="2806" y="382"/>
                    <a:pt x="3343" y="979"/>
                    <a:pt x="3346" y="1681"/>
                  </a:cubicBezTo>
                  <a:cubicBezTo>
                    <a:pt x="3349" y="2344"/>
                    <a:pt x="3506" y="2960"/>
                    <a:pt x="3641" y="3285"/>
                  </a:cubicBezTo>
                  <a:cubicBezTo>
                    <a:pt x="3642" y="3289"/>
                    <a:pt x="3641" y="3295"/>
                    <a:pt x="3637" y="3296"/>
                  </a:cubicBezTo>
                  <a:cubicBezTo>
                    <a:pt x="3498" y="3393"/>
                    <a:pt x="3190" y="3571"/>
                    <a:pt x="2661" y="3680"/>
                  </a:cubicBezTo>
                  <a:cubicBezTo>
                    <a:pt x="2657" y="3664"/>
                    <a:pt x="2655" y="3647"/>
                    <a:pt x="2655" y="3633"/>
                  </a:cubicBezTo>
                  <a:lnTo>
                    <a:pt x="2655" y="3318"/>
                  </a:lnTo>
                  <a:cubicBezTo>
                    <a:pt x="2861" y="3199"/>
                    <a:pt x="3034" y="3028"/>
                    <a:pt x="3152" y="2821"/>
                  </a:cubicBezTo>
                  <a:cubicBezTo>
                    <a:pt x="3370" y="2429"/>
                    <a:pt x="3292" y="1939"/>
                    <a:pt x="2962" y="1634"/>
                  </a:cubicBezTo>
                  <a:cubicBezTo>
                    <a:pt x="2732" y="1424"/>
                    <a:pt x="2319" y="1172"/>
                    <a:pt x="1662" y="1172"/>
                  </a:cubicBezTo>
                  <a:cubicBezTo>
                    <a:pt x="1620" y="1172"/>
                    <a:pt x="1580" y="1188"/>
                    <a:pt x="1550" y="1218"/>
                  </a:cubicBezTo>
                  <a:lnTo>
                    <a:pt x="1216" y="1553"/>
                  </a:lnTo>
                  <a:cubicBezTo>
                    <a:pt x="1159" y="1613"/>
                    <a:pt x="1160" y="1710"/>
                    <a:pt x="1219" y="1771"/>
                  </a:cubicBezTo>
                  <a:cubicBezTo>
                    <a:pt x="1250" y="1801"/>
                    <a:pt x="1290" y="1816"/>
                    <a:pt x="1330" y="1816"/>
                  </a:cubicBezTo>
                  <a:cubicBezTo>
                    <a:pt x="1368" y="1816"/>
                    <a:pt x="1407" y="1802"/>
                    <a:pt x="1437" y="1774"/>
                  </a:cubicBezTo>
                  <a:lnTo>
                    <a:pt x="1725" y="1486"/>
                  </a:lnTo>
                  <a:cubicBezTo>
                    <a:pt x="2144" y="1498"/>
                    <a:pt x="2489" y="1626"/>
                    <a:pt x="2752" y="1865"/>
                  </a:cubicBezTo>
                  <a:cubicBezTo>
                    <a:pt x="2975" y="2071"/>
                    <a:pt x="3027" y="2401"/>
                    <a:pt x="2880" y="2666"/>
                  </a:cubicBezTo>
                  <a:cubicBezTo>
                    <a:pt x="2697" y="2990"/>
                    <a:pt x="2355" y="3180"/>
                    <a:pt x="1996" y="3180"/>
                  </a:cubicBezTo>
                  <a:cubicBezTo>
                    <a:pt x="1910" y="3180"/>
                    <a:pt x="1824" y="3169"/>
                    <a:pt x="1737" y="3147"/>
                  </a:cubicBezTo>
                  <a:cubicBezTo>
                    <a:pt x="1292" y="3030"/>
                    <a:pt x="981" y="2626"/>
                    <a:pt x="982" y="2165"/>
                  </a:cubicBezTo>
                  <a:cubicBezTo>
                    <a:pt x="985" y="2076"/>
                    <a:pt x="914" y="2004"/>
                    <a:pt x="825" y="2004"/>
                  </a:cubicBezTo>
                  <a:cubicBezTo>
                    <a:pt x="736" y="2004"/>
                    <a:pt x="666" y="2076"/>
                    <a:pt x="669" y="2165"/>
                  </a:cubicBezTo>
                  <a:cubicBezTo>
                    <a:pt x="669" y="2642"/>
                    <a:pt x="924" y="3081"/>
                    <a:pt x="1338" y="3318"/>
                  </a:cubicBezTo>
                  <a:lnTo>
                    <a:pt x="1338" y="3633"/>
                  </a:lnTo>
                  <a:cubicBezTo>
                    <a:pt x="1338" y="3647"/>
                    <a:pt x="1335" y="3664"/>
                    <a:pt x="1331" y="3680"/>
                  </a:cubicBezTo>
                  <a:cubicBezTo>
                    <a:pt x="803" y="3571"/>
                    <a:pt x="495" y="3394"/>
                    <a:pt x="355" y="3296"/>
                  </a:cubicBezTo>
                  <a:cubicBezTo>
                    <a:pt x="351" y="3295"/>
                    <a:pt x="348" y="3289"/>
                    <a:pt x="351" y="3285"/>
                  </a:cubicBezTo>
                  <a:cubicBezTo>
                    <a:pt x="486" y="2960"/>
                    <a:pt x="643" y="2344"/>
                    <a:pt x="646" y="1681"/>
                  </a:cubicBezTo>
                  <a:cubicBezTo>
                    <a:pt x="650" y="979"/>
                    <a:pt x="1186" y="382"/>
                    <a:pt x="1868" y="320"/>
                  </a:cubicBezTo>
                  <a:cubicBezTo>
                    <a:pt x="1910" y="316"/>
                    <a:pt x="1953" y="314"/>
                    <a:pt x="1996" y="314"/>
                  </a:cubicBezTo>
                  <a:close/>
                  <a:moveTo>
                    <a:pt x="2342" y="3447"/>
                  </a:moveTo>
                  <a:lnTo>
                    <a:pt x="2342" y="3631"/>
                  </a:lnTo>
                  <a:cubicBezTo>
                    <a:pt x="2342" y="3818"/>
                    <a:pt x="2447" y="3988"/>
                    <a:pt x="2614" y="4071"/>
                  </a:cubicBezTo>
                  <a:lnTo>
                    <a:pt x="2715" y="4121"/>
                  </a:lnTo>
                  <a:cubicBezTo>
                    <a:pt x="2561" y="4368"/>
                    <a:pt x="2290" y="4518"/>
                    <a:pt x="2000" y="4518"/>
                  </a:cubicBezTo>
                  <a:cubicBezTo>
                    <a:pt x="1998" y="4518"/>
                    <a:pt x="1997" y="4518"/>
                    <a:pt x="1996" y="4518"/>
                  </a:cubicBezTo>
                  <a:cubicBezTo>
                    <a:pt x="1705" y="4518"/>
                    <a:pt x="1433" y="4369"/>
                    <a:pt x="1278" y="4121"/>
                  </a:cubicBezTo>
                  <a:lnTo>
                    <a:pt x="1379" y="4071"/>
                  </a:lnTo>
                  <a:cubicBezTo>
                    <a:pt x="1546" y="3988"/>
                    <a:pt x="1651" y="3818"/>
                    <a:pt x="1651" y="3631"/>
                  </a:cubicBezTo>
                  <a:lnTo>
                    <a:pt x="1651" y="3447"/>
                  </a:lnTo>
                  <a:cubicBezTo>
                    <a:pt x="1764" y="3477"/>
                    <a:pt x="1880" y="3492"/>
                    <a:pt x="1997" y="3492"/>
                  </a:cubicBezTo>
                  <a:cubicBezTo>
                    <a:pt x="2113" y="3492"/>
                    <a:pt x="2229" y="3477"/>
                    <a:pt x="2342" y="3447"/>
                  </a:cubicBezTo>
                  <a:close/>
                  <a:moveTo>
                    <a:pt x="1996" y="0"/>
                  </a:moveTo>
                  <a:cubicBezTo>
                    <a:pt x="1944" y="0"/>
                    <a:pt x="1892" y="3"/>
                    <a:pt x="1840" y="7"/>
                  </a:cubicBezTo>
                  <a:cubicBezTo>
                    <a:pt x="998" y="84"/>
                    <a:pt x="337" y="819"/>
                    <a:pt x="333" y="1679"/>
                  </a:cubicBezTo>
                  <a:cubicBezTo>
                    <a:pt x="331" y="2299"/>
                    <a:pt x="185" y="2867"/>
                    <a:pt x="61" y="3164"/>
                  </a:cubicBezTo>
                  <a:cubicBezTo>
                    <a:pt x="4" y="3305"/>
                    <a:pt x="51" y="3467"/>
                    <a:pt x="176" y="3553"/>
                  </a:cubicBezTo>
                  <a:cubicBezTo>
                    <a:pt x="306" y="3645"/>
                    <a:pt x="569" y="3798"/>
                    <a:pt x="986" y="3918"/>
                  </a:cubicBezTo>
                  <a:lnTo>
                    <a:pt x="363" y="4229"/>
                  </a:lnTo>
                  <a:cubicBezTo>
                    <a:pt x="200" y="4311"/>
                    <a:pt x="78" y="4456"/>
                    <a:pt x="26" y="4631"/>
                  </a:cubicBezTo>
                  <a:cubicBezTo>
                    <a:pt x="1" y="4714"/>
                    <a:pt x="48" y="4801"/>
                    <a:pt x="131" y="4825"/>
                  </a:cubicBezTo>
                  <a:cubicBezTo>
                    <a:pt x="146" y="4831"/>
                    <a:pt x="161" y="4832"/>
                    <a:pt x="176" y="4832"/>
                  </a:cubicBezTo>
                  <a:cubicBezTo>
                    <a:pt x="246" y="4832"/>
                    <a:pt x="306" y="4786"/>
                    <a:pt x="327" y="4720"/>
                  </a:cubicBezTo>
                  <a:cubicBezTo>
                    <a:pt x="354" y="4629"/>
                    <a:pt x="418" y="4552"/>
                    <a:pt x="503" y="4509"/>
                  </a:cubicBezTo>
                  <a:lnTo>
                    <a:pt x="997" y="4263"/>
                  </a:lnTo>
                  <a:cubicBezTo>
                    <a:pt x="1206" y="4615"/>
                    <a:pt x="1587" y="4832"/>
                    <a:pt x="1996" y="4832"/>
                  </a:cubicBezTo>
                  <a:cubicBezTo>
                    <a:pt x="2406" y="4832"/>
                    <a:pt x="2787" y="4615"/>
                    <a:pt x="2996" y="4263"/>
                  </a:cubicBezTo>
                  <a:lnTo>
                    <a:pt x="3490" y="4509"/>
                  </a:lnTo>
                  <a:cubicBezTo>
                    <a:pt x="3607" y="4568"/>
                    <a:pt x="3681" y="4688"/>
                    <a:pt x="3681" y="4819"/>
                  </a:cubicBezTo>
                  <a:lnTo>
                    <a:pt x="3681" y="5848"/>
                  </a:lnTo>
                  <a:cubicBezTo>
                    <a:pt x="3679" y="5936"/>
                    <a:pt x="3749" y="6010"/>
                    <a:pt x="3837" y="6010"/>
                  </a:cubicBezTo>
                  <a:cubicBezTo>
                    <a:pt x="3926" y="6010"/>
                    <a:pt x="3998" y="5936"/>
                    <a:pt x="3994" y="5848"/>
                  </a:cubicBezTo>
                  <a:lnTo>
                    <a:pt x="3994" y="4820"/>
                  </a:lnTo>
                  <a:cubicBezTo>
                    <a:pt x="3995" y="4570"/>
                    <a:pt x="3854" y="4341"/>
                    <a:pt x="3630" y="4229"/>
                  </a:cubicBezTo>
                  <a:lnTo>
                    <a:pt x="3005" y="3918"/>
                  </a:lnTo>
                  <a:cubicBezTo>
                    <a:pt x="3423" y="3798"/>
                    <a:pt x="3685" y="3645"/>
                    <a:pt x="3816" y="3553"/>
                  </a:cubicBezTo>
                  <a:cubicBezTo>
                    <a:pt x="3941" y="3467"/>
                    <a:pt x="3990" y="3305"/>
                    <a:pt x="3930" y="3164"/>
                  </a:cubicBezTo>
                  <a:cubicBezTo>
                    <a:pt x="3806" y="2867"/>
                    <a:pt x="3661" y="2299"/>
                    <a:pt x="3658" y="1679"/>
                  </a:cubicBezTo>
                  <a:cubicBezTo>
                    <a:pt x="3656" y="819"/>
                    <a:pt x="2993" y="84"/>
                    <a:pt x="2153" y="7"/>
                  </a:cubicBezTo>
                  <a:cubicBezTo>
                    <a:pt x="2101" y="3"/>
                    <a:pt x="2048" y="0"/>
                    <a:pt x="19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7"/>
            <p:cNvSpPr/>
            <p:nvPr/>
          </p:nvSpPr>
          <p:spPr>
            <a:xfrm>
              <a:off x="6684750" y="785850"/>
              <a:ext cx="7875" cy="24600"/>
            </a:xfrm>
            <a:custGeom>
              <a:avLst/>
              <a:gdLst/>
              <a:ahLst/>
              <a:cxnLst/>
              <a:rect l="l" t="t" r="r" b="b"/>
              <a:pathLst>
                <a:path w="315" h="984" extrusionOk="0">
                  <a:moveTo>
                    <a:pt x="156" y="1"/>
                  </a:moveTo>
                  <a:cubicBezTo>
                    <a:pt x="70" y="1"/>
                    <a:pt x="1" y="72"/>
                    <a:pt x="1" y="157"/>
                  </a:cubicBezTo>
                  <a:lnTo>
                    <a:pt x="1" y="827"/>
                  </a:lnTo>
                  <a:cubicBezTo>
                    <a:pt x="1" y="914"/>
                    <a:pt x="71" y="984"/>
                    <a:pt x="158" y="984"/>
                  </a:cubicBezTo>
                  <a:cubicBezTo>
                    <a:pt x="245" y="984"/>
                    <a:pt x="315" y="914"/>
                    <a:pt x="315" y="827"/>
                  </a:cubicBezTo>
                  <a:lnTo>
                    <a:pt x="315" y="158"/>
                  </a:lnTo>
                  <a:cubicBezTo>
                    <a:pt x="315" y="72"/>
                    <a:pt x="246" y="1"/>
                    <a:pt x="161" y="1"/>
                  </a:cubicBezTo>
                  <a:cubicBezTo>
                    <a:pt x="160" y="1"/>
                    <a:pt x="159" y="1"/>
                    <a:pt x="158" y="1"/>
                  </a:cubicBezTo>
                  <a:cubicBezTo>
                    <a:pt x="158" y="1"/>
                    <a:pt x="157" y="1"/>
                    <a:pt x="1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7"/>
            <p:cNvSpPr/>
            <p:nvPr/>
          </p:nvSpPr>
          <p:spPr>
            <a:xfrm>
              <a:off x="6571825" y="798400"/>
              <a:ext cx="9200" cy="7875"/>
            </a:xfrm>
            <a:custGeom>
              <a:avLst/>
              <a:gdLst/>
              <a:ahLst/>
              <a:cxnLst/>
              <a:rect l="l" t="t" r="r" b="b"/>
              <a:pathLst>
                <a:path w="368" h="315" extrusionOk="0">
                  <a:moveTo>
                    <a:pt x="154" y="1"/>
                  </a:moveTo>
                  <a:cubicBezTo>
                    <a:pt x="69" y="1"/>
                    <a:pt x="0" y="72"/>
                    <a:pt x="0" y="157"/>
                  </a:cubicBezTo>
                  <a:cubicBezTo>
                    <a:pt x="0" y="252"/>
                    <a:pt x="77" y="315"/>
                    <a:pt x="158" y="315"/>
                  </a:cubicBezTo>
                  <a:cubicBezTo>
                    <a:pt x="197" y="315"/>
                    <a:pt x="236" y="300"/>
                    <a:pt x="268" y="269"/>
                  </a:cubicBezTo>
                  <a:cubicBezTo>
                    <a:pt x="368" y="171"/>
                    <a:pt x="298" y="1"/>
                    <a:pt x="158" y="1"/>
                  </a:cubicBezTo>
                  <a:lnTo>
                    <a:pt x="156" y="1"/>
                  </a:lnTo>
                  <a:cubicBezTo>
                    <a:pt x="156" y="1"/>
                    <a:pt x="155" y="1"/>
                    <a:pt x="1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7"/>
            <p:cNvSpPr/>
            <p:nvPr/>
          </p:nvSpPr>
          <p:spPr>
            <a:xfrm>
              <a:off x="6508525" y="785850"/>
              <a:ext cx="54500" cy="32950"/>
            </a:xfrm>
            <a:custGeom>
              <a:avLst/>
              <a:gdLst/>
              <a:ahLst/>
              <a:cxnLst/>
              <a:rect l="l" t="t" r="r" b="b"/>
              <a:pathLst>
                <a:path w="2180" h="1318" extrusionOk="0">
                  <a:moveTo>
                    <a:pt x="847" y="0"/>
                  </a:moveTo>
                  <a:cubicBezTo>
                    <a:pt x="814" y="0"/>
                    <a:pt x="781" y="10"/>
                    <a:pt x="753" y="32"/>
                  </a:cubicBezTo>
                  <a:lnTo>
                    <a:pt x="84" y="534"/>
                  </a:lnTo>
                  <a:cubicBezTo>
                    <a:pt x="0" y="596"/>
                    <a:pt x="0" y="721"/>
                    <a:pt x="84" y="784"/>
                  </a:cubicBezTo>
                  <a:lnTo>
                    <a:pt x="753" y="1286"/>
                  </a:lnTo>
                  <a:cubicBezTo>
                    <a:pt x="781" y="1307"/>
                    <a:pt x="814" y="1317"/>
                    <a:pt x="847" y="1317"/>
                  </a:cubicBezTo>
                  <a:cubicBezTo>
                    <a:pt x="895" y="1317"/>
                    <a:pt x="942" y="1296"/>
                    <a:pt x="972" y="1255"/>
                  </a:cubicBezTo>
                  <a:cubicBezTo>
                    <a:pt x="1025" y="1185"/>
                    <a:pt x="1010" y="1087"/>
                    <a:pt x="941" y="1036"/>
                  </a:cubicBezTo>
                  <a:lnTo>
                    <a:pt x="648" y="815"/>
                  </a:lnTo>
                  <a:lnTo>
                    <a:pt x="2018" y="815"/>
                  </a:lnTo>
                  <a:cubicBezTo>
                    <a:pt x="2020" y="815"/>
                    <a:pt x="2021" y="815"/>
                    <a:pt x="2023" y="815"/>
                  </a:cubicBezTo>
                  <a:cubicBezTo>
                    <a:pt x="2110" y="815"/>
                    <a:pt x="2180" y="746"/>
                    <a:pt x="2180" y="659"/>
                  </a:cubicBezTo>
                  <a:cubicBezTo>
                    <a:pt x="2180" y="573"/>
                    <a:pt x="2111" y="503"/>
                    <a:pt x="2025" y="503"/>
                  </a:cubicBezTo>
                  <a:cubicBezTo>
                    <a:pt x="2023" y="503"/>
                    <a:pt x="2020" y="503"/>
                    <a:pt x="2018" y="503"/>
                  </a:cubicBezTo>
                  <a:lnTo>
                    <a:pt x="648" y="503"/>
                  </a:lnTo>
                  <a:lnTo>
                    <a:pt x="941" y="282"/>
                  </a:lnTo>
                  <a:cubicBezTo>
                    <a:pt x="1010" y="230"/>
                    <a:pt x="1025" y="131"/>
                    <a:pt x="972" y="63"/>
                  </a:cubicBezTo>
                  <a:cubicBezTo>
                    <a:pt x="942" y="22"/>
                    <a:pt x="895" y="0"/>
                    <a:pt x="8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7"/>
            <p:cNvSpPr/>
            <p:nvPr/>
          </p:nvSpPr>
          <p:spPr>
            <a:xfrm>
              <a:off x="6588650" y="785850"/>
              <a:ext cx="54275" cy="32950"/>
            </a:xfrm>
            <a:custGeom>
              <a:avLst/>
              <a:gdLst/>
              <a:ahLst/>
              <a:cxnLst/>
              <a:rect l="l" t="t" r="r" b="b"/>
              <a:pathLst>
                <a:path w="2171" h="1318" extrusionOk="0">
                  <a:moveTo>
                    <a:pt x="1324" y="0"/>
                  </a:moveTo>
                  <a:cubicBezTo>
                    <a:pt x="1277" y="0"/>
                    <a:pt x="1230" y="22"/>
                    <a:pt x="1198" y="63"/>
                  </a:cubicBezTo>
                  <a:cubicBezTo>
                    <a:pt x="1147" y="131"/>
                    <a:pt x="1161" y="230"/>
                    <a:pt x="1229" y="282"/>
                  </a:cubicBezTo>
                  <a:lnTo>
                    <a:pt x="1524" y="503"/>
                  </a:lnTo>
                  <a:lnTo>
                    <a:pt x="152" y="503"/>
                  </a:lnTo>
                  <a:cubicBezTo>
                    <a:pt x="68" y="506"/>
                    <a:pt x="0" y="574"/>
                    <a:pt x="0" y="659"/>
                  </a:cubicBezTo>
                  <a:cubicBezTo>
                    <a:pt x="0" y="744"/>
                    <a:pt x="68" y="813"/>
                    <a:pt x="152" y="815"/>
                  </a:cubicBezTo>
                  <a:lnTo>
                    <a:pt x="1524" y="815"/>
                  </a:lnTo>
                  <a:lnTo>
                    <a:pt x="1229" y="1036"/>
                  </a:lnTo>
                  <a:cubicBezTo>
                    <a:pt x="1161" y="1087"/>
                    <a:pt x="1147" y="1185"/>
                    <a:pt x="1198" y="1255"/>
                  </a:cubicBezTo>
                  <a:cubicBezTo>
                    <a:pt x="1229" y="1296"/>
                    <a:pt x="1277" y="1317"/>
                    <a:pt x="1324" y="1317"/>
                  </a:cubicBezTo>
                  <a:cubicBezTo>
                    <a:pt x="1357" y="1317"/>
                    <a:pt x="1390" y="1307"/>
                    <a:pt x="1418" y="1286"/>
                  </a:cubicBezTo>
                  <a:lnTo>
                    <a:pt x="2087" y="784"/>
                  </a:lnTo>
                  <a:cubicBezTo>
                    <a:pt x="2170" y="721"/>
                    <a:pt x="2170" y="596"/>
                    <a:pt x="2087" y="534"/>
                  </a:cubicBezTo>
                  <a:lnTo>
                    <a:pt x="1418" y="32"/>
                  </a:lnTo>
                  <a:cubicBezTo>
                    <a:pt x="1390" y="10"/>
                    <a:pt x="1357" y="0"/>
                    <a:pt x="13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9" name="Google Shape;509;p47"/>
          <p:cNvGrpSpPr/>
          <p:nvPr/>
        </p:nvGrpSpPr>
        <p:grpSpPr>
          <a:xfrm>
            <a:off x="3638055" y="1865474"/>
            <a:ext cx="434188" cy="318605"/>
            <a:chOff x="1872000" y="1400400"/>
            <a:chExt cx="267275" cy="196125"/>
          </a:xfrm>
        </p:grpSpPr>
        <p:sp>
          <p:nvSpPr>
            <p:cNvPr id="510" name="Google Shape;510;p47"/>
            <p:cNvSpPr/>
            <p:nvPr/>
          </p:nvSpPr>
          <p:spPr>
            <a:xfrm>
              <a:off x="1901275" y="1417125"/>
              <a:ext cx="208725" cy="141750"/>
            </a:xfrm>
            <a:custGeom>
              <a:avLst/>
              <a:gdLst/>
              <a:ahLst/>
              <a:cxnLst/>
              <a:rect l="l" t="t" r="r" b="b"/>
              <a:pathLst>
                <a:path w="8349" h="5670" extrusionOk="0">
                  <a:moveTo>
                    <a:pt x="2668" y="1150"/>
                  </a:moveTo>
                  <a:cubicBezTo>
                    <a:pt x="2859" y="1150"/>
                    <a:pt x="3012" y="1305"/>
                    <a:pt x="3013" y="1496"/>
                  </a:cubicBezTo>
                  <a:lnTo>
                    <a:pt x="3013" y="1830"/>
                  </a:lnTo>
                  <a:cubicBezTo>
                    <a:pt x="3012" y="2114"/>
                    <a:pt x="2783" y="2344"/>
                    <a:pt x="2499" y="2344"/>
                  </a:cubicBezTo>
                  <a:cubicBezTo>
                    <a:pt x="2217" y="2344"/>
                    <a:pt x="1986" y="2114"/>
                    <a:pt x="1986" y="1830"/>
                  </a:cubicBezTo>
                  <a:lnTo>
                    <a:pt x="1988" y="1830"/>
                  </a:lnTo>
                  <a:lnTo>
                    <a:pt x="1988" y="1496"/>
                  </a:lnTo>
                  <a:cubicBezTo>
                    <a:pt x="1988" y="1305"/>
                    <a:pt x="2143" y="1150"/>
                    <a:pt x="2332" y="1150"/>
                  </a:cubicBezTo>
                  <a:close/>
                  <a:moveTo>
                    <a:pt x="6684" y="983"/>
                  </a:moveTo>
                  <a:cubicBezTo>
                    <a:pt x="6783" y="983"/>
                    <a:pt x="6862" y="1063"/>
                    <a:pt x="6862" y="1161"/>
                  </a:cubicBezTo>
                  <a:lnTo>
                    <a:pt x="6862" y="1663"/>
                  </a:lnTo>
                  <a:cubicBezTo>
                    <a:pt x="6862" y="1727"/>
                    <a:pt x="6828" y="1786"/>
                    <a:pt x="6773" y="1817"/>
                  </a:cubicBezTo>
                  <a:cubicBezTo>
                    <a:pt x="6725" y="1844"/>
                    <a:pt x="6695" y="1896"/>
                    <a:pt x="6695" y="1951"/>
                  </a:cubicBezTo>
                  <a:lnTo>
                    <a:pt x="6695" y="2202"/>
                  </a:lnTo>
                  <a:cubicBezTo>
                    <a:pt x="6695" y="2273"/>
                    <a:pt x="6744" y="2335"/>
                    <a:pt x="6814" y="2352"/>
                  </a:cubicBezTo>
                  <a:lnTo>
                    <a:pt x="7228" y="2457"/>
                  </a:lnTo>
                  <a:cubicBezTo>
                    <a:pt x="7308" y="2476"/>
                    <a:pt x="7363" y="2548"/>
                    <a:pt x="7363" y="2630"/>
                  </a:cubicBezTo>
                  <a:lnTo>
                    <a:pt x="7363" y="2677"/>
                  </a:lnTo>
                  <a:lnTo>
                    <a:pt x="5669" y="2677"/>
                  </a:lnTo>
                  <a:lnTo>
                    <a:pt x="5669" y="2630"/>
                  </a:lnTo>
                  <a:cubicBezTo>
                    <a:pt x="5669" y="2548"/>
                    <a:pt x="5725" y="2476"/>
                    <a:pt x="5804" y="2457"/>
                  </a:cubicBezTo>
                  <a:lnTo>
                    <a:pt x="6220" y="2352"/>
                  </a:lnTo>
                  <a:cubicBezTo>
                    <a:pt x="6290" y="2335"/>
                    <a:pt x="6338" y="2273"/>
                    <a:pt x="6338" y="2202"/>
                  </a:cubicBezTo>
                  <a:lnTo>
                    <a:pt x="6338" y="1951"/>
                  </a:lnTo>
                  <a:cubicBezTo>
                    <a:pt x="6338" y="1895"/>
                    <a:pt x="6309" y="1844"/>
                    <a:pt x="6260" y="1817"/>
                  </a:cubicBezTo>
                  <a:lnTo>
                    <a:pt x="6262" y="1817"/>
                  </a:lnTo>
                  <a:cubicBezTo>
                    <a:pt x="6207" y="1786"/>
                    <a:pt x="6172" y="1727"/>
                    <a:pt x="6172" y="1663"/>
                  </a:cubicBezTo>
                  <a:lnTo>
                    <a:pt x="6172" y="1161"/>
                  </a:lnTo>
                  <a:cubicBezTo>
                    <a:pt x="6172" y="1063"/>
                    <a:pt x="6251" y="983"/>
                    <a:pt x="6349" y="983"/>
                  </a:cubicBezTo>
                  <a:close/>
                  <a:moveTo>
                    <a:pt x="8035" y="314"/>
                  </a:moveTo>
                  <a:lnTo>
                    <a:pt x="8035" y="2678"/>
                  </a:lnTo>
                  <a:lnTo>
                    <a:pt x="7678" y="2678"/>
                  </a:lnTo>
                  <a:lnTo>
                    <a:pt x="7678" y="2631"/>
                  </a:lnTo>
                  <a:cubicBezTo>
                    <a:pt x="7678" y="2405"/>
                    <a:pt x="7524" y="2208"/>
                    <a:pt x="7306" y="2155"/>
                  </a:cubicBezTo>
                  <a:lnTo>
                    <a:pt x="7009" y="2081"/>
                  </a:lnTo>
                  <a:lnTo>
                    <a:pt x="7009" y="2031"/>
                  </a:lnTo>
                  <a:cubicBezTo>
                    <a:pt x="7115" y="1938"/>
                    <a:pt x="7176" y="1805"/>
                    <a:pt x="7177" y="1663"/>
                  </a:cubicBezTo>
                  <a:lnTo>
                    <a:pt x="7177" y="1161"/>
                  </a:lnTo>
                  <a:cubicBezTo>
                    <a:pt x="7176" y="891"/>
                    <a:pt x="6956" y="670"/>
                    <a:pt x="6686" y="670"/>
                  </a:cubicBezTo>
                  <a:lnTo>
                    <a:pt x="6351" y="670"/>
                  </a:lnTo>
                  <a:cubicBezTo>
                    <a:pt x="6080" y="670"/>
                    <a:pt x="5859" y="891"/>
                    <a:pt x="5859" y="1161"/>
                  </a:cubicBezTo>
                  <a:lnTo>
                    <a:pt x="5859" y="1663"/>
                  </a:lnTo>
                  <a:cubicBezTo>
                    <a:pt x="5859" y="1805"/>
                    <a:pt x="5921" y="1938"/>
                    <a:pt x="6026" y="2031"/>
                  </a:cubicBezTo>
                  <a:lnTo>
                    <a:pt x="6026" y="2081"/>
                  </a:lnTo>
                  <a:lnTo>
                    <a:pt x="5729" y="2155"/>
                  </a:lnTo>
                  <a:cubicBezTo>
                    <a:pt x="5511" y="2208"/>
                    <a:pt x="5357" y="2405"/>
                    <a:pt x="5357" y="2631"/>
                  </a:cubicBezTo>
                  <a:lnTo>
                    <a:pt x="5357" y="2678"/>
                  </a:lnTo>
                  <a:lnTo>
                    <a:pt x="5000" y="2678"/>
                  </a:lnTo>
                  <a:lnTo>
                    <a:pt x="5000" y="314"/>
                  </a:lnTo>
                  <a:close/>
                  <a:moveTo>
                    <a:pt x="2678" y="2657"/>
                  </a:moveTo>
                  <a:lnTo>
                    <a:pt x="2678" y="2732"/>
                  </a:lnTo>
                  <a:cubicBezTo>
                    <a:pt x="2678" y="2789"/>
                    <a:pt x="2693" y="2845"/>
                    <a:pt x="2721" y="2894"/>
                  </a:cubicBezTo>
                  <a:lnTo>
                    <a:pt x="2509" y="3108"/>
                  </a:lnTo>
                  <a:cubicBezTo>
                    <a:pt x="2506" y="3110"/>
                    <a:pt x="2503" y="3111"/>
                    <a:pt x="2500" y="3111"/>
                  </a:cubicBezTo>
                  <a:cubicBezTo>
                    <a:pt x="2497" y="3111"/>
                    <a:pt x="2495" y="3110"/>
                    <a:pt x="2493" y="3108"/>
                  </a:cubicBezTo>
                  <a:lnTo>
                    <a:pt x="2278" y="2894"/>
                  </a:lnTo>
                  <a:cubicBezTo>
                    <a:pt x="2307" y="2845"/>
                    <a:pt x="2323" y="2789"/>
                    <a:pt x="2323" y="2732"/>
                  </a:cubicBezTo>
                  <a:lnTo>
                    <a:pt x="2323" y="2657"/>
                  </a:lnTo>
                  <a:close/>
                  <a:moveTo>
                    <a:pt x="2987" y="3073"/>
                  </a:moveTo>
                  <a:lnTo>
                    <a:pt x="3295" y="3191"/>
                  </a:lnTo>
                  <a:cubicBezTo>
                    <a:pt x="3427" y="3244"/>
                    <a:pt x="3514" y="3372"/>
                    <a:pt x="3516" y="3514"/>
                  </a:cubicBezTo>
                  <a:lnTo>
                    <a:pt x="3516" y="4509"/>
                  </a:lnTo>
                  <a:cubicBezTo>
                    <a:pt x="3516" y="4607"/>
                    <a:pt x="3435" y="4687"/>
                    <a:pt x="3337" y="4687"/>
                  </a:cubicBezTo>
                  <a:lnTo>
                    <a:pt x="2657" y="4687"/>
                  </a:lnTo>
                  <a:lnTo>
                    <a:pt x="2657" y="4498"/>
                  </a:lnTo>
                  <a:lnTo>
                    <a:pt x="3003" y="4498"/>
                  </a:lnTo>
                  <a:cubicBezTo>
                    <a:pt x="3089" y="4498"/>
                    <a:pt x="3159" y="4428"/>
                    <a:pt x="3159" y="4341"/>
                  </a:cubicBezTo>
                  <a:lnTo>
                    <a:pt x="3159" y="3839"/>
                  </a:lnTo>
                  <a:cubicBezTo>
                    <a:pt x="3156" y="3755"/>
                    <a:pt x="3086" y="3688"/>
                    <a:pt x="3003" y="3688"/>
                  </a:cubicBezTo>
                  <a:cubicBezTo>
                    <a:pt x="2918" y="3688"/>
                    <a:pt x="2848" y="3755"/>
                    <a:pt x="2845" y="3839"/>
                  </a:cubicBezTo>
                  <a:lnTo>
                    <a:pt x="2845" y="4185"/>
                  </a:lnTo>
                  <a:lnTo>
                    <a:pt x="2155" y="4185"/>
                  </a:lnTo>
                  <a:lnTo>
                    <a:pt x="2155" y="3839"/>
                  </a:lnTo>
                  <a:cubicBezTo>
                    <a:pt x="2152" y="3755"/>
                    <a:pt x="2082" y="3688"/>
                    <a:pt x="1998" y="3688"/>
                  </a:cubicBezTo>
                  <a:cubicBezTo>
                    <a:pt x="1914" y="3688"/>
                    <a:pt x="1844" y="3755"/>
                    <a:pt x="1841" y="3839"/>
                  </a:cubicBezTo>
                  <a:lnTo>
                    <a:pt x="1841" y="4341"/>
                  </a:lnTo>
                  <a:cubicBezTo>
                    <a:pt x="1841" y="4428"/>
                    <a:pt x="1911" y="4498"/>
                    <a:pt x="1998" y="4498"/>
                  </a:cubicBezTo>
                  <a:lnTo>
                    <a:pt x="2343" y="4498"/>
                  </a:lnTo>
                  <a:lnTo>
                    <a:pt x="2343" y="4687"/>
                  </a:lnTo>
                  <a:lnTo>
                    <a:pt x="1663" y="4687"/>
                  </a:lnTo>
                  <a:cubicBezTo>
                    <a:pt x="1565" y="4687"/>
                    <a:pt x="1486" y="4606"/>
                    <a:pt x="1486" y="4509"/>
                  </a:cubicBezTo>
                  <a:lnTo>
                    <a:pt x="1486" y="3514"/>
                  </a:lnTo>
                  <a:cubicBezTo>
                    <a:pt x="1486" y="3372"/>
                    <a:pt x="1573" y="3244"/>
                    <a:pt x="1706" y="3191"/>
                  </a:cubicBezTo>
                  <a:lnTo>
                    <a:pt x="2013" y="3073"/>
                  </a:lnTo>
                  <a:lnTo>
                    <a:pt x="2272" y="3330"/>
                  </a:lnTo>
                  <a:cubicBezTo>
                    <a:pt x="2335" y="3393"/>
                    <a:pt x="2418" y="3425"/>
                    <a:pt x="2501" y="3425"/>
                  </a:cubicBezTo>
                  <a:cubicBezTo>
                    <a:pt x="2583" y="3425"/>
                    <a:pt x="2666" y="3393"/>
                    <a:pt x="2729" y="3330"/>
                  </a:cubicBezTo>
                  <a:lnTo>
                    <a:pt x="2987" y="3073"/>
                  </a:lnTo>
                  <a:close/>
                  <a:moveTo>
                    <a:pt x="4687" y="4665"/>
                  </a:moveTo>
                  <a:lnTo>
                    <a:pt x="4687" y="5356"/>
                  </a:lnTo>
                  <a:lnTo>
                    <a:pt x="314" y="5356"/>
                  </a:lnTo>
                  <a:lnTo>
                    <a:pt x="314" y="4665"/>
                  </a:lnTo>
                  <a:lnTo>
                    <a:pt x="1198" y="4665"/>
                  </a:lnTo>
                  <a:cubicBezTo>
                    <a:pt x="1265" y="4864"/>
                    <a:pt x="1452" y="4999"/>
                    <a:pt x="1663" y="5000"/>
                  </a:cubicBezTo>
                  <a:lnTo>
                    <a:pt x="3337" y="5000"/>
                  </a:lnTo>
                  <a:cubicBezTo>
                    <a:pt x="3548" y="4999"/>
                    <a:pt x="3735" y="4864"/>
                    <a:pt x="3802" y="4665"/>
                  </a:cubicBezTo>
                  <a:close/>
                  <a:moveTo>
                    <a:pt x="6684" y="3662"/>
                  </a:moveTo>
                  <a:cubicBezTo>
                    <a:pt x="6783" y="3662"/>
                    <a:pt x="6862" y="3742"/>
                    <a:pt x="6862" y="3840"/>
                  </a:cubicBezTo>
                  <a:lnTo>
                    <a:pt x="6862" y="4342"/>
                  </a:lnTo>
                  <a:cubicBezTo>
                    <a:pt x="6862" y="4405"/>
                    <a:pt x="6827" y="4465"/>
                    <a:pt x="6773" y="4496"/>
                  </a:cubicBezTo>
                  <a:cubicBezTo>
                    <a:pt x="6725" y="4524"/>
                    <a:pt x="6695" y="4575"/>
                    <a:pt x="6695" y="4630"/>
                  </a:cubicBezTo>
                  <a:lnTo>
                    <a:pt x="6695" y="4881"/>
                  </a:lnTo>
                  <a:cubicBezTo>
                    <a:pt x="6695" y="4952"/>
                    <a:pt x="6744" y="5015"/>
                    <a:pt x="6812" y="5033"/>
                  </a:cubicBezTo>
                  <a:lnTo>
                    <a:pt x="7228" y="5136"/>
                  </a:lnTo>
                  <a:cubicBezTo>
                    <a:pt x="7308" y="5156"/>
                    <a:pt x="7363" y="5228"/>
                    <a:pt x="7363" y="5309"/>
                  </a:cubicBezTo>
                  <a:lnTo>
                    <a:pt x="7363" y="5356"/>
                  </a:lnTo>
                  <a:lnTo>
                    <a:pt x="5669" y="5356"/>
                  </a:lnTo>
                  <a:lnTo>
                    <a:pt x="5669" y="5309"/>
                  </a:lnTo>
                  <a:cubicBezTo>
                    <a:pt x="5669" y="5228"/>
                    <a:pt x="5725" y="5156"/>
                    <a:pt x="5804" y="5136"/>
                  </a:cubicBezTo>
                  <a:lnTo>
                    <a:pt x="6220" y="5033"/>
                  </a:lnTo>
                  <a:cubicBezTo>
                    <a:pt x="6290" y="5015"/>
                    <a:pt x="6338" y="4952"/>
                    <a:pt x="6338" y="4881"/>
                  </a:cubicBezTo>
                  <a:lnTo>
                    <a:pt x="6338" y="4630"/>
                  </a:lnTo>
                  <a:cubicBezTo>
                    <a:pt x="6338" y="4575"/>
                    <a:pt x="6309" y="4524"/>
                    <a:pt x="6260" y="4496"/>
                  </a:cubicBezTo>
                  <a:cubicBezTo>
                    <a:pt x="6205" y="4465"/>
                    <a:pt x="6172" y="4405"/>
                    <a:pt x="6172" y="4342"/>
                  </a:cubicBezTo>
                  <a:lnTo>
                    <a:pt x="6172" y="3840"/>
                  </a:lnTo>
                  <a:cubicBezTo>
                    <a:pt x="6172" y="3742"/>
                    <a:pt x="6251" y="3662"/>
                    <a:pt x="6349" y="3662"/>
                  </a:cubicBezTo>
                  <a:close/>
                  <a:moveTo>
                    <a:pt x="8035" y="2992"/>
                  </a:moveTo>
                  <a:lnTo>
                    <a:pt x="8035" y="5356"/>
                  </a:lnTo>
                  <a:lnTo>
                    <a:pt x="7678" y="5356"/>
                  </a:lnTo>
                  <a:lnTo>
                    <a:pt x="7678" y="5309"/>
                  </a:lnTo>
                  <a:cubicBezTo>
                    <a:pt x="7678" y="5084"/>
                    <a:pt x="7524" y="4887"/>
                    <a:pt x="7306" y="4832"/>
                  </a:cubicBezTo>
                  <a:lnTo>
                    <a:pt x="7009" y="4758"/>
                  </a:lnTo>
                  <a:lnTo>
                    <a:pt x="7009" y="4710"/>
                  </a:lnTo>
                  <a:cubicBezTo>
                    <a:pt x="7115" y="4617"/>
                    <a:pt x="7176" y="4482"/>
                    <a:pt x="7177" y="4342"/>
                  </a:cubicBezTo>
                  <a:lnTo>
                    <a:pt x="7177" y="3839"/>
                  </a:lnTo>
                  <a:cubicBezTo>
                    <a:pt x="7176" y="3568"/>
                    <a:pt x="6956" y="3349"/>
                    <a:pt x="6686" y="3349"/>
                  </a:cubicBezTo>
                  <a:lnTo>
                    <a:pt x="6351" y="3349"/>
                  </a:lnTo>
                  <a:cubicBezTo>
                    <a:pt x="6080" y="3349"/>
                    <a:pt x="5859" y="3568"/>
                    <a:pt x="5859" y="3839"/>
                  </a:cubicBezTo>
                  <a:lnTo>
                    <a:pt x="5859" y="4342"/>
                  </a:lnTo>
                  <a:cubicBezTo>
                    <a:pt x="5859" y="4482"/>
                    <a:pt x="5921" y="4617"/>
                    <a:pt x="6026" y="4710"/>
                  </a:cubicBezTo>
                  <a:lnTo>
                    <a:pt x="6026" y="4758"/>
                  </a:lnTo>
                  <a:lnTo>
                    <a:pt x="5729" y="4832"/>
                  </a:lnTo>
                  <a:cubicBezTo>
                    <a:pt x="5511" y="4887"/>
                    <a:pt x="5357" y="5084"/>
                    <a:pt x="5357" y="5309"/>
                  </a:cubicBezTo>
                  <a:lnTo>
                    <a:pt x="5357" y="5356"/>
                  </a:lnTo>
                  <a:lnTo>
                    <a:pt x="5000" y="5356"/>
                  </a:lnTo>
                  <a:lnTo>
                    <a:pt x="5000" y="2992"/>
                  </a:lnTo>
                  <a:close/>
                  <a:moveTo>
                    <a:pt x="8193" y="1"/>
                  </a:moveTo>
                  <a:cubicBezTo>
                    <a:pt x="8192" y="1"/>
                    <a:pt x="8192" y="1"/>
                    <a:pt x="8191" y="1"/>
                  </a:cubicBezTo>
                  <a:lnTo>
                    <a:pt x="1328" y="1"/>
                  </a:lnTo>
                  <a:cubicBezTo>
                    <a:pt x="1242" y="1"/>
                    <a:pt x="1172" y="71"/>
                    <a:pt x="1172" y="157"/>
                  </a:cubicBezTo>
                  <a:cubicBezTo>
                    <a:pt x="1172" y="243"/>
                    <a:pt x="1242" y="313"/>
                    <a:pt x="1328" y="314"/>
                  </a:cubicBezTo>
                  <a:lnTo>
                    <a:pt x="4687" y="314"/>
                  </a:lnTo>
                  <a:lnTo>
                    <a:pt x="4687" y="4353"/>
                  </a:lnTo>
                  <a:lnTo>
                    <a:pt x="3829" y="4353"/>
                  </a:lnTo>
                  <a:lnTo>
                    <a:pt x="3829" y="3514"/>
                  </a:lnTo>
                  <a:cubicBezTo>
                    <a:pt x="3828" y="3242"/>
                    <a:pt x="3661" y="2999"/>
                    <a:pt x="3408" y="2899"/>
                  </a:cubicBezTo>
                  <a:lnTo>
                    <a:pt x="2995" y="2740"/>
                  </a:lnTo>
                  <a:cubicBezTo>
                    <a:pt x="2993" y="2737"/>
                    <a:pt x="2992" y="2735"/>
                    <a:pt x="2992" y="2732"/>
                  </a:cubicBezTo>
                  <a:lnTo>
                    <a:pt x="2992" y="2501"/>
                  </a:lnTo>
                  <a:lnTo>
                    <a:pt x="2992" y="2495"/>
                  </a:lnTo>
                  <a:cubicBezTo>
                    <a:pt x="3202" y="2339"/>
                    <a:pt x="3327" y="2093"/>
                    <a:pt x="3327" y="1830"/>
                  </a:cubicBezTo>
                  <a:lnTo>
                    <a:pt x="3327" y="1496"/>
                  </a:lnTo>
                  <a:cubicBezTo>
                    <a:pt x="3326" y="1133"/>
                    <a:pt x="3032" y="838"/>
                    <a:pt x="2668" y="838"/>
                  </a:cubicBezTo>
                  <a:lnTo>
                    <a:pt x="2334" y="838"/>
                  </a:lnTo>
                  <a:cubicBezTo>
                    <a:pt x="1970" y="838"/>
                    <a:pt x="1675" y="1133"/>
                    <a:pt x="1675" y="1496"/>
                  </a:cubicBezTo>
                  <a:lnTo>
                    <a:pt x="1675" y="1830"/>
                  </a:lnTo>
                  <a:cubicBezTo>
                    <a:pt x="1674" y="2093"/>
                    <a:pt x="1799" y="2339"/>
                    <a:pt x="2009" y="2494"/>
                  </a:cubicBezTo>
                  <a:lnTo>
                    <a:pt x="2009" y="2501"/>
                  </a:lnTo>
                  <a:lnTo>
                    <a:pt x="2009" y="2731"/>
                  </a:lnTo>
                  <a:cubicBezTo>
                    <a:pt x="2009" y="2735"/>
                    <a:pt x="2008" y="2737"/>
                    <a:pt x="2007" y="2739"/>
                  </a:cubicBezTo>
                  <a:lnTo>
                    <a:pt x="1593" y="2899"/>
                  </a:lnTo>
                  <a:cubicBezTo>
                    <a:pt x="1340" y="2999"/>
                    <a:pt x="1175" y="3242"/>
                    <a:pt x="1173" y="3513"/>
                  </a:cubicBezTo>
                  <a:lnTo>
                    <a:pt x="1173" y="4351"/>
                  </a:lnTo>
                  <a:lnTo>
                    <a:pt x="314" y="4351"/>
                  </a:lnTo>
                  <a:lnTo>
                    <a:pt x="314" y="313"/>
                  </a:lnTo>
                  <a:lnTo>
                    <a:pt x="660" y="313"/>
                  </a:lnTo>
                  <a:cubicBezTo>
                    <a:pt x="747" y="313"/>
                    <a:pt x="817" y="243"/>
                    <a:pt x="817" y="157"/>
                  </a:cubicBezTo>
                  <a:cubicBezTo>
                    <a:pt x="817" y="71"/>
                    <a:pt x="747" y="1"/>
                    <a:pt x="660" y="1"/>
                  </a:cubicBezTo>
                  <a:lnTo>
                    <a:pt x="158" y="1"/>
                  </a:lnTo>
                  <a:cubicBezTo>
                    <a:pt x="72" y="1"/>
                    <a:pt x="1" y="71"/>
                    <a:pt x="1" y="157"/>
                  </a:cubicBezTo>
                  <a:lnTo>
                    <a:pt x="1" y="5512"/>
                  </a:lnTo>
                  <a:cubicBezTo>
                    <a:pt x="2" y="5599"/>
                    <a:pt x="72" y="5669"/>
                    <a:pt x="158" y="5669"/>
                  </a:cubicBezTo>
                  <a:lnTo>
                    <a:pt x="8192" y="5669"/>
                  </a:lnTo>
                  <a:cubicBezTo>
                    <a:pt x="8278" y="5669"/>
                    <a:pt x="8348" y="5599"/>
                    <a:pt x="8348" y="5512"/>
                  </a:cubicBezTo>
                  <a:lnTo>
                    <a:pt x="8348" y="157"/>
                  </a:lnTo>
                  <a:cubicBezTo>
                    <a:pt x="8348" y="72"/>
                    <a:pt x="8280" y="1"/>
                    <a:pt x="81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7"/>
            <p:cNvSpPr/>
            <p:nvPr/>
          </p:nvSpPr>
          <p:spPr>
            <a:xfrm>
              <a:off x="1872000" y="1400400"/>
              <a:ext cx="267275" cy="196125"/>
            </a:xfrm>
            <a:custGeom>
              <a:avLst/>
              <a:gdLst/>
              <a:ahLst/>
              <a:cxnLst/>
              <a:rect l="l" t="t" r="r" b="b"/>
              <a:pathLst>
                <a:path w="10691" h="7845" extrusionOk="0">
                  <a:moveTo>
                    <a:pt x="9697" y="313"/>
                  </a:moveTo>
                  <a:cubicBezTo>
                    <a:pt x="9795" y="313"/>
                    <a:pt x="9875" y="392"/>
                    <a:pt x="9875" y="492"/>
                  </a:cubicBezTo>
                  <a:lnTo>
                    <a:pt x="9875" y="6695"/>
                  </a:lnTo>
                  <a:lnTo>
                    <a:pt x="9529" y="6695"/>
                  </a:lnTo>
                  <a:cubicBezTo>
                    <a:pt x="9444" y="6698"/>
                    <a:pt x="9378" y="6766"/>
                    <a:pt x="9378" y="6851"/>
                  </a:cubicBezTo>
                  <a:cubicBezTo>
                    <a:pt x="9378" y="6936"/>
                    <a:pt x="9444" y="7005"/>
                    <a:pt x="9529" y="7007"/>
                  </a:cubicBezTo>
                  <a:lnTo>
                    <a:pt x="10366" y="7007"/>
                  </a:lnTo>
                  <a:cubicBezTo>
                    <a:pt x="10371" y="7007"/>
                    <a:pt x="10377" y="7013"/>
                    <a:pt x="10377" y="7018"/>
                  </a:cubicBezTo>
                  <a:lnTo>
                    <a:pt x="10377" y="7353"/>
                  </a:lnTo>
                  <a:cubicBezTo>
                    <a:pt x="10377" y="7452"/>
                    <a:pt x="10297" y="7531"/>
                    <a:pt x="10199" y="7531"/>
                  </a:cubicBezTo>
                  <a:lnTo>
                    <a:pt x="492" y="7531"/>
                  </a:lnTo>
                  <a:cubicBezTo>
                    <a:pt x="392" y="7531"/>
                    <a:pt x="313" y="7452"/>
                    <a:pt x="313" y="7353"/>
                  </a:cubicBezTo>
                  <a:lnTo>
                    <a:pt x="313" y="7018"/>
                  </a:lnTo>
                  <a:cubicBezTo>
                    <a:pt x="313" y="7013"/>
                    <a:pt x="318" y="7007"/>
                    <a:pt x="324" y="7007"/>
                  </a:cubicBezTo>
                  <a:lnTo>
                    <a:pt x="8860" y="7007"/>
                  </a:lnTo>
                  <a:cubicBezTo>
                    <a:pt x="8944" y="7005"/>
                    <a:pt x="9012" y="6936"/>
                    <a:pt x="9012" y="6851"/>
                  </a:cubicBezTo>
                  <a:cubicBezTo>
                    <a:pt x="9012" y="6766"/>
                    <a:pt x="8944" y="6698"/>
                    <a:pt x="8860" y="6695"/>
                  </a:cubicBezTo>
                  <a:lnTo>
                    <a:pt x="815" y="6695"/>
                  </a:lnTo>
                  <a:lnTo>
                    <a:pt x="815" y="492"/>
                  </a:lnTo>
                  <a:cubicBezTo>
                    <a:pt x="815" y="392"/>
                    <a:pt x="894" y="313"/>
                    <a:pt x="994" y="313"/>
                  </a:cubicBezTo>
                  <a:close/>
                  <a:moveTo>
                    <a:pt x="994" y="1"/>
                  </a:moveTo>
                  <a:cubicBezTo>
                    <a:pt x="722" y="1"/>
                    <a:pt x="503" y="220"/>
                    <a:pt x="503" y="492"/>
                  </a:cubicBezTo>
                  <a:lnTo>
                    <a:pt x="503" y="6695"/>
                  </a:lnTo>
                  <a:lnTo>
                    <a:pt x="324" y="6695"/>
                  </a:lnTo>
                  <a:cubicBezTo>
                    <a:pt x="145" y="6695"/>
                    <a:pt x="1" y="6839"/>
                    <a:pt x="1" y="7018"/>
                  </a:cubicBezTo>
                  <a:lnTo>
                    <a:pt x="1" y="7353"/>
                  </a:lnTo>
                  <a:cubicBezTo>
                    <a:pt x="1" y="7624"/>
                    <a:pt x="220" y="7845"/>
                    <a:pt x="492" y="7845"/>
                  </a:cubicBezTo>
                  <a:lnTo>
                    <a:pt x="10199" y="7845"/>
                  </a:lnTo>
                  <a:cubicBezTo>
                    <a:pt x="10470" y="7845"/>
                    <a:pt x="10689" y="7624"/>
                    <a:pt x="10690" y="7353"/>
                  </a:cubicBezTo>
                  <a:lnTo>
                    <a:pt x="10690" y="7018"/>
                  </a:lnTo>
                  <a:cubicBezTo>
                    <a:pt x="10689" y="6839"/>
                    <a:pt x="10545" y="6695"/>
                    <a:pt x="10366" y="6695"/>
                  </a:cubicBezTo>
                  <a:lnTo>
                    <a:pt x="10188" y="6695"/>
                  </a:lnTo>
                  <a:lnTo>
                    <a:pt x="10188" y="492"/>
                  </a:lnTo>
                  <a:cubicBezTo>
                    <a:pt x="10187" y="220"/>
                    <a:pt x="9967" y="1"/>
                    <a:pt x="96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2" name="Google Shape;512;p47"/>
          <p:cNvGrpSpPr/>
          <p:nvPr/>
        </p:nvGrpSpPr>
        <p:grpSpPr>
          <a:xfrm>
            <a:off x="5122325" y="3539183"/>
            <a:ext cx="333118" cy="312495"/>
            <a:chOff x="5306200" y="272850"/>
            <a:chExt cx="213825" cy="200600"/>
          </a:xfrm>
        </p:grpSpPr>
        <p:sp>
          <p:nvSpPr>
            <p:cNvPr id="513" name="Google Shape;513;p47"/>
            <p:cNvSpPr/>
            <p:nvPr/>
          </p:nvSpPr>
          <p:spPr>
            <a:xfrm>
              <a:off x="5306200" y="272850"/>
              <a:ext cx="183775" cy="200600"/>
            </a:xfrm>
            <a:custGeom>
              <a:avLst/>
              <a:gdLst/>
              <a:ahLst/>
              <a:cxnLst/>
              <a:rect l="l" t="t" r="r" b="b"/>
              <a:pathLst>
                <a:path w="7351" h="8024" extrusionOk="0">
                  <a:moveTo>
                    <a:pt x="6414" y="3209"/>
                  </a:moveTo>
                  <a:cubicBezTo>
                    <a:pt x="6810" y="3271"/>
                    <a:pt x="7100" y="3612"/>
                    <a:pt x="7100" y="4012"/>
                  </a:cubicBezTo>
                  <a:cubicBezTo>
                    <a:pt x="7100" y="4412"/>
                    <a:pt x="6810" y="4752"/>
                    <a:pt x="6414" y="4814"/>
                  </a:cubicBezTo>
                  <a:lnTo>
                    <a:pt x="6414" y="3209"/>
                  </a:lnTo>
                  <a:close/>
                  <a:moveTo>
                    <a:pt x="938" y="3065"/>
                  </a:moveTo>
                  <a:lnTo>
                    <a:pt x="938" y="4958"/>
                  </a:lnTo>
                  <a:lnTo>
                    <a:pt x="662" y="4958"/>
                  </a:lnTo>
                  <a:cubicBezTo>
                    <a:pt x="434" y="4958"/>
                    <a:pt x="251" y="4774"/>
                    <a:pt x="251" y="4547"/>
                  </a:cubicBezTo>
                  <a:lnTo>
                    <a:pt x="251" y="3476"/>
                  </a:lnTo>
                  <a:cubicBezTo>
                    <a:pt x="251" y="3250"/>
                    <a:pt x="434" y="3065"/>
                    <a:pt x="662" y="3065"/>
                  </a:cubicBezTo>
                  <a:close/>
                  <a:moveTo>
                    <a:pt x="2009" y="3065"/>
                  </a:moveTo>
                  <a:lnTo>
                    <a:pt x="2009" y="4958"/>
                  </a:lnTo>
                  <a:lnTo>
                    <a:pt x="1190" y="4958"/>
                  </a:lnTo>
                  <a:lnTo>
                    <a:pt x="1190" y="3065"/>
                  </a:lnTo>
                  <a:close/>
                  <a:moveTo>
                    <a:pt x="2144" y="5879"/>
                  </a:moveTo>
                  <a:lnTo>
                    <a:pt x="2144" y="6432"/>
                  </a:lnTo>
                  <a:lnTo>
                    <a:pt x="1906" y="6432"/>
                  </a:lnTo>
                  <a:lnTo>
                    <a:pt x="2054" y="5879"/>
                  </a:lnTo>
                  <a:close/>
                  <a:moveTo>
                    <a:pt x="1972" y="5210"/>
                  </a:moveTo>
                  <a:lnTo>
                    <a:pt x="1503" y="6968"/>
                  </a:lnTo>
                  <a:lnTo>
                    <a:pt x="1190" y="6968"/>
                  </a:lnTo>
                  <a:lnTo>
                    <a:pt x="1190" y="5210"/>
                  </a:lnTo>
                  <a:close/>
                  <a:moveTo>
                    <a:pt x="6164" y="252"/>
                  </a:moveTo>
                  <a:lnTo>
                    <a:pt x="6164" y="7772"/>
                  </a:lnTo>
                  <a:lnTo>
                    <a:pt x="5610" y="7772"/>
                  </a:lnTo>
                  <a:lnTo>
                    <a:pt x="5610" y="2477"/>
                  </a:lnTo>
                  <a:cubicBezTo>
                    <a:pt x="5613" y="2406"/>
                    <a:pt x="5556" y="2347"/>
                    <a:pt x="5485" y="2347"/>
                  </a:cubicBezTo>
                  <a:cubicBezTo>
                    <a:pt x="5414" y="2347"/>
                    <a:pt x="5357" y="2406"/>
                    <a:pt x="5360" y="2477"/>
                  </a:cubicBezTo>
                  <a:lnTo>
                    <a:pt x="5360" y="6949"/>
                  </a:lnTo>
                  <a:cubicBezTo>
                    <a:pt x="5146" y="6658"/>
                    <a:pt x="4910" y="6385"/>
                    <a:pt x="4652" y="6132"/>
                  </a:cubicBezTo>
                  <a:cubicBezTo>
                    <a:pt x="4302" y="5793"/>
                    <a:pt x="3937" y="5522"/>
                    <a:pt x="3565" y="5328"/>
                  </a:cubicBezTo>
                  <a:cubicBezTo>
                    <a:pt x="3136" y="5103"/>
                    <a:pt x="2699" y="4981"/>
                    <a:pt x="2261" y="4961"/>
                  </a:cubicBezTo>
                  <a:lnTo>
                    <a:pt x="2261" y="3063"/>
                  </a:lnTo>
                  <a:cubicBezTo>
                    <a:pt x="2699" y="3043"/>
                    <a:pt x="3136" y="2920"/>
                    <a:pt x="3565" y="2695"/>
                  </a:cubicBezTo>
                  <a:cubicBezTo>
                    <a:pt x="3937" y="2501"/>
                    <a:pt x="4302" y="2231"/>
                    <a:pt x="4652" y="1892"/>
                  </a:cubicBezTo>
                  <a:cubicBezTo>
                    <a:pt x="4910" y="1638"/>
                    <a:pt x="5146" y="1365"/>
                    <a:pt x="5360" y="1074"/>
                  </a:cubicBezTo>
                  <a:lnTo>
                    <a:pt x="5360" y="1874"/>
                  </a:lnTo>
                  <a:cubicBezTo>
                    <a:pt x="5361" y="1941"/>
                    <a:pt x="5418" y="1995"/>
                    <a:pt x="5485" y="1995"/>
                  </a:cubicBezTo>
                  <a:cubicBezTo>
                    <a:pt x="5552" y="1995"/>
                    <a:pt x="5608" y="1941"/>
                    <a:pt x="5610" y="1874"/>
                  </a:cubicBezTo>
                  <a:lnTo>
                    <a:pt x="5610" y="252"/>
                  </a:lnTo>
                  <a:close/>
                  <a:moveTo>
                    <a:pt x="5485" y="0"/>
                  </a:moveTo>
                  <a:cubicBezTo>
                    <a:pt x="5415" y="0"/>
                    <a:pt x="5360" y="57"/>
                    <a:pt x="5360" y="127"/>
                  </a:cubicBezTo>
                  <a:lnTo>
                    <a:pt x="5360" y="628"/>
                  </a:lnTo>
                  <a:cubicBezTo>
                    <a:pt x="5107" y="1023"/>
                    <a:pt x="4808" y="1388"/>
                    <a:pt x="4471" y="1715"/>
                  </a:cubicBezTo>
                  <a:cubicBezTo>
                    <a:pt x="3955" y="2217"/>
                    <a:pt x="3129" y="2814"/>
                    <a:pt x="2136" y="2814"/>
                  </a:cubicBezTo>
                  <a:lnTo>
                    <a:pt x="662" y="2814"/>
                  </a:lnTo>
                  <a:cubicBezTo>
                    <a:pt x="297" y="2815"/>
                    <a:pt x="1" y="3111"/>
                    <a:pt x="1" y="3476"/>
                  </a:cubicBezTo>
                  <a:lnTo>
                    <a:pt x="1" y="4547"/>
                  </a:lnTo>
                  <a:cubicBezTo>
                    <a:pt x="1" y="4912"/>
                    <a:pt x="297" y="5208"/>
                    <a:pt x="662" y="5210"/>
                  </a:cubicBezTo>
                  <a:lnTo>
                    <a:pt x="938" y="5210"/>
                  </a:lnTo>
                  <a:lnTo>
                    <a:pt x="938" y="7094"/>
                  </a:lnTo>
                  <a:cubicBezTo>
                    <a:pt x="938" y="7163"/>
                    <a:pt x="994" y="7220"/>
                    <a:pt x="1064" y="7220"/>
                  </a:cubicBezTo>
                  <a:lnTo>
                    <a:pt x="1600" y="7220"/>
                  </a:lnTo>
                  <a:cubicBezTo>
                    <a:pt x="1657" y="7220"/>
                    <a:pt x="1706" y="7181"/>
                    <a:pt x="1721" y="7127"/>
                  </a:cubicBezTo>
                  <a:lnTo>
                    <a:pt x="1838" y="6684"/>
                  </a:lnTo>
                  <a:lnTo>
                    <a:pt x="2269" y="6684"/>
                  </a:lnTo>
                  <a:cubicBezTo>
                    <a:pt x="2339" y="6684"/>
                    <a:pt x="2394" y="6627"/>
                    <a:pt x="2394" y="6557"/>
                  </a:cubicBezTo>
                  <a:lnTo>
                    <a:pt x="2394" y="5754"/>
                  </a:lnTo>
                  <a:cubicBezTo>
                    <a:pt x="2394" y="5684"/>
                    <a:pt x="2339" y="5628"/>
                    <a:pt x="2269" y="5628"/>
                  </a:cubicBezTo>
                  <a:lnTo>
                    <a:pt x="2120" y="5628"/>
                  </a:lnTo>
                  <a:lnTo>
                    <a:pt x="2231" y="5211"/>
                  </a:lnTo>
                  <a:cubicBezTo>
                    <a:pt x="3182" y="5247"/>
                    <a:pt x="3971" y="5824"/>
                    <a:pt x="4471" y="6308"/>
                  </a:cubicBezTo>
                  <a:cubicBezTo>
                    <a:pt x="4808" y="6635"/>
                    <a:pt x="5105" y="7002"/>
                    <a:pt x="5359" y="7397"/>
                  </a:cubicBezTo>
                  <a:lnTo>
                    <a:pt x="5359" y="7897"/>
                  </a:lnTo>
                  <a:cubicBezTo>
                    <a:pt x="5359" y="7967"/>
                    <a:pt x="5415" y="8023"/>
                    <a:pt x="5484" y="8023"/>
                  </a:cubicBezTo>
                  <a:lnTo>
                    <a:pt x="6289" y="8023"/>
                  </a:lnTo>
                  <a:cubicBezTo>
                    <a:pt x="6357" y="8023"/>
                    <a:pt x="6414" y="7967"/>
                    <a:pt x="6414" y="7897"/>
                  </a:cubicBezTo>
                  <a:lnTo>
                    <a:pt x="6414" y="5067"/>
                  </a:lnTo>
                  <a:cubicBezTo>
                    <a:pt x="6948" y="5004"/>
                    <a:pt x="7351" y="4550"/>
                    <a:pt x="7351" y="4012"/>
                  </a:cubicBezTo>
                  <a:cubicBezTo>
                    <a:pt x="7351" y="3473"/>
                    <a:pt x="6948" y="3020"/>
                    <a:pt x="6414" y="2956"/>
                  </a:cubicBezTo>
                  <a:lnTo>
                    <a:pt x="6414" y="2955"/>
                  </a:lnTo>
                  <a:lnTo>
                    <a:pt x="6414" y="127"/>
                  </a:lnTo>
                  <a:cubicBezTo>
                    <a:pt x="6414" y="57"/>
                    <a:pt x="6359" y="0"/>
                    <a:pt x="62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7"/>
            <p:cNvSpPr/>
            <p:nvPr/>
          </p:nvSpPr>
          <p:spPr>
            <a:xfrm>
              <a:off x="5503925" y="370000"/>
              <a:ext cx="16100" cy="6275"/>
            </a:xfrm>
            <a:custGeom>
              <a:avLst/>
              <a:gdLst/>
              <a:ahLst/>
              <a:cxnLst/>
              <a:rect l="l" t="t" r="r" b="b"/>
              <a:pathLst>
                <a:path w="644" h="251" extrusionOk="0">
                  <a:moveTo>
                    <a:pt x="122" y="1"/>
                  </a:moveTo>
                  <a:cubicBezTo>
                    <a:pt x="54" y="3"/>
                    <a:pt x="0" y="58"/>
                    <a:pt x="0" y="126"/>
                  </a:cubicBezTo>
                  <a:cubicBezTo>
                    <a:pt x="0" y="193"/>
                    <a:pt x="54" y="250"/>
                    <a:pt x="122" y="251"/>
                  </a:cubicBezTo>
                  <a:lnTo>
                    <a:pt x="524" y="251"/>
                  </a:lnTo>
                  <a:cubicBezTo>
                    <a:pt x="591" y="250"/>
                    <a:pt x="644" y="193"/>
                    <a:pt x="644" y="126"/>
                  </a:cubicBezTo>
                  <a:cubicBezTo>
                    <a:pt x="644" y="58"/>
                    <a:pt x="591" y="3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7"/>
            <p:cNvSpPr/>
            <p:nvPr/>
          </p:nvSpPr>
          <p:spPr>
            <a:xfrm>
              <a:off x="5490050" y="332100"/>
              <a:ext cx="14750" cy="13400"/>
            </a:xfrm>
            <a:custGeom>
              <a:avLst/>
              <a:gdLst/>
              <a:ahLst/>
              <a:cxnLst/>
              <a:rect l="l" t="t" r="r" b="b"/>
              <a:pathLst>
                <a:path w="590" h="536" extrusionOk="0">
                  <a:moveTo>
                    <a:pt x="451" y="1"/>
                  </a:moveTo>
                  <a:cubicBezTo>
                    <a:pt x="419" y="1"/>
                    <a:pt x="387" y="13"/>
                    <a:pt x="362" y="37"/>
                  </a:cubicBezTo>
                  <a:lnTo>
                    <a:pt x="78" y="321"/>
                  </a:lnTo>
                  <a:cubicBezTo>
                    <a:pt x="1" y="401"/>
                    <a:pt x="56" y="534"/>
                    <a:pt x="166" y="535"/>
                  </a:cubicBezTo>
                  <a:cubicBezTo>
                    <a:pt x="168" y="535"/>
                    <a:pt x="170" y="535"/>
                    <a:pt x="171" y="535"/>
                  </a:cubicBezTo>
                  <a:cubicBezTo>
                    <a:pt x="203" y="535"/>
                    <a:pt x="232" y="522"/>
                    <a:pt x="255" y="499"/>
                  </a:cubicBezTo>
                  <a:lnTo>
                    <a:pt x="539" y="215"/>
                  </a:lnTo>
                  <a:cubicBezTo>
                    <a:pt x="588" y="166"/>
                    <a:pt x="589" y="86"/>
                    <a:pt x="539" y="37"/>
                  </a:cubicBezTo>
                  <a:cubicBezTo>
                    <a:pt x="515" y="13"/>
                    <a:pt x="483" y="1"/>
                    <a:pt x="4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7"/>
            <p:cNvSpPr/>
            <p:nvPr/>
          </p:nvSpPr>
          <p:spPr>
            <a:xfrm>
              <a:off x="5490775" y="400800"/>
              <a:ext cx="13950" cy="13325"/>
            </a:xfrm>
            <a:custGeom>
              <a:avLst/>
              <a:gdLst/>
              <a:ahLst/>
              <a:cxnLst/>
              <a:rect l="l" t="t" r="r" b="b"/>
              <a:pathLst>
                <a:path w="558" h="533" extrusionOk="0">
                  <a:moveTo>
                    <a:pt x="137" y="0"/>
                  </a:moveTo>
                  <a:cubicBezTo>
                    <a:pt x="105" y="0"/>
                    <a:pt x="73" y="12"/>
                    <a:pt x="49" y="37"/>
                  </a:cubicBezTo>
                  <a:cubicBezTo>
                    <a:pt x="0" y="86"/>
                    <a:pt x="0" y="166"/>
                    <a:pt x="49" y="214"/>
                  </a:cubicBezTo>
                  <a:lnTo>
                    <a:pt x="333" y="498"/>
                  </a:lnTo>
                  <a:cubicBezTo>
                    <a:pt x="357" y="521"/>
                    <a:pt x="388" y="533"/>
                    <a:pt x="419" y="533"/>
                  </a:cubicBezTo>
                  <a:cubicBezTo>
                    <a:pt x="451" y="533"/>
                    <a:pt x="484" y="520"/>
                    <a:pt x="508" y="496"/>
                  </a:cubicBezTo>
                  <a:cubicBezTo>
                    <a:pt x="556" y="449"/>
                    <a:pt x="557" y="370"/>
                    <a:pt x="510" y="321"/>
                  </a:cubicBezTo>
                  <a:lnTo>
                    <a:pt x="226" y="37"/>
                  </a:lnTo>
                  <a:cubicBezTo>
                    <a:pt x="201" y="12"/>
                    <a:pt x="169" y="0"/>
                    <a:pt x="1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7" name="Google Shape;517;p47"/>
          <p:cNvGrpSpPr/>
          <p:nvPr/>
        </p:nvGrpSpPr>
        <p:grpSpPr>
          <a:xfrm>
            <a:off x="6555962" y="1859546"/>
            <a:ext cx="333134" cy="330472"/>
            <a:chOff x="5912850" y="4656250"/>
            <a:chExt cx="209650" cy="207975"/>
          </a:xfrm>
        </p:grpSpPr>
        <p:sp>
          <p:nvSpPr>
            <p:cNvPr id="518" name="Google Shape;518;p47"/>
            <p:cNvSpPr/>
            <p:nvPr/>
          </p:nvSpPr>
          <p:spPr>
            <a:xfrm>
              <a:off x="5988025" y="4656250"/>
              <a:ext cx="134475" cy="134850"/>
            </a:xfrm>
            <a:custGeom>
              <a:avLst/>
              <a:gdLst/>
              <a:ahLst/>
              <a:cxnLst/>
              <a:rect l="l" t="t" r="r" b="b"/>
              <a:pathLst>
                <a:path w="5379" h="5394" extrusionOk="0">
                  <a:moveTo>
                    <a:pt x="2689" y="269"/>
                  </a:moveTo>
                  <a:cubicBezTo>
                    <a:pt x="4024" y="269"/>
                    <a:pt x="5109" y="1118"/>
                    <a:pt x="5109" y="2164"/>
                  </a:cubicBezTo>
                  <a:cubicBezTo>
                    <a:pt x="5111" y="3085"/>
                    <a:pt x="4269" y="3869"/>
                    <a:pt x="3112" y="4030"/>
                  </a:cubicBezTo>
                  <a:cubicBezTo>
                    <a:pt x="3042" y="4039"/>
                    <a:pt x="2992" y="4101"/>
                    <a:pt x="2996" y="4172"/>
                  </a:cubicBezTo>
                  <a:lnTo>
                    <a:pt x="2996" y="4175"/>
                  </a:lnTo>
                  <a:cubicBezTo>
                    <a:pt x="2930" y="4606"/>
                    <a:pt x="2619" y="4960"/>
                    <a:pt x="2200" y="5082"/>
                  </a:cubicBezTo>
                  <a:cubicBezTo>
                    <a:pt x="2362" y="4808"/>
                    <a:pt x="2425" y="4487"/>
                    <a:pt x="2382" y="4174"/>
                  </a:cubicBezTo>
                  <a:cubicBezTo>
                    <a:pt x="2382" y="4172"/>
                    <a:pt x="2382" y="4172"/>
                    <a:pt x="2382" y="4171"/>
                  </a:cubicBezTo>
                  <a:cubicBezTo>
                    <a:pt x="2386" y="4101"/>
                    <a:pt x="2336" y="4039"/>
                    <a:pt x="2266" y="4030"/>
                  </a:cubicBezTo>
                  <a:cubicBezTo>
                    <a:pt x="1109" y="3869"/>
                    <a:pt x="269" y="3085"/>
                    <a:pt x="269" y="2164"/>
                  </a:cubicBezTo>
                  <a:cubicBezTo>
                    <a:pt x="269" y="1118"/>
                    <a:pt x="1355" y="269"/>
                    <a:pt x="2689" y="269"/>
                  </a:cubicBezTo>
                  <a:close/>
                  <a:moveTo>
                    <a:pt x="2690" y="1"/>
                  </a:moveTo>
                  <a:cubicBezTo>
                    <a:pt x="1978" y="1"/>
                    <a:pt x="1305" y="223"/>
                    <a:pt x="799" y="624"/>
                  </a:cubicBezTo>
                  <a:cubicBezTo>
                    <a:pt x="285" y="1033"/>
                    <a:pt x="1" y="1580"/>
                    <a:pt x="1" y="2164"/>
                  </a:cubicBezTo>
                  <a:cubicBezTo>
                    <a:pt x="1" y="3191"/>
                    <a:pt x="888" y="4067"/>
                    <a:pt x="2124" y="4279"/>
                  </a:cubicBezTo>
                  <a:cubicBezTo>
                    <a:pt x="2149" y="4607"/>
                    <a:pt x="2032" y="4930"/>
                    <a:pt x="1801" y="5164"/>
                  </a:cubicBezTo>
                  <a:cubicBezTo>
                    <a:pt x="1718" y="5249"/>
                    <a:pt x="1778" y="5392"/>
                    <a:pt x="1896" y="5393"/>
                  </a:cubicBezTo>
                  <a:cubicBezTo>
                    <a:pt x="2554" y="5393"/>
                    <a:pt x="3120" y="4921"/>
                    <a:pt x="3250" y="4280"/>
                  </a:cubicBezTo>
                  <a:cubicBezTo>
                    <a:pt x="3822" y="4182"/>
                    <a:pt x="4345" y="3934"/>
                    <a:pt x="4730" y="3575"/>
                  </a:cubicBezTo>
                  <a:cubicBezTo>
                    <a:pt x="5148" y="3183"/>
                    <a:pt x="5379" y="2682"/>
                    <a:pt x="5379" y="2164"/>
                  </a:cubicBezTo>
                  <a:cubicBezTo>
                    <a:pt x="5379" y="1580"/>
                    <a:pt x="5095" y="1033"/>
                    <a:pt x="4580" y="624"/>
                  </a:cubicBezTo>
                  <a:cubicBezTo>
                    <a:pt x="4074" y="221"/>
                    <a:pt x="3402" y="1"/>
                    <a:pt x="2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7"/>
            <p:cNvSpPr/>
            <p:nvPr/>
          </p:nvSpPr>
          <p:spPr>
            <a:xfrm>
              <a:off x="6027950" y="4706725"/>
              <a:ext cx="8400" cy="7225"/>
            </a:xfrm>
            <a:custGeom>
              <a:avLst/>
              <a:gdLst/>
              <a:ahLst/>
              <a:cxnLst/>
              <a:rect l="l" t="t" r="r" b="b"/>
              <a:pathLst>
                <a:path w="336" h="289" extrusionOk="0">
                  <a:moveTo>
                    <a:pt x="193" y="1"/>
                  </a:moveTo>
                  <a:cubicBezTo>
                    <a:pt x="65" y="1"/>
                    <a:pt x="0" y="156"/>
                    <a:pt x="90" y="246"/>
                  </a:cubicBezTo>
                  <a:cubicBezTo>
                    <a:pt x="120" y="275"/>
                    <a:pt x="156" y="288"/>
                    <a:pt x="191" y="288"/>
                  </a:cubicBezTo>
                  <a:cubicBezTo>
                    <a:pt x="265" y="288"/>
                    <a:pt x="335" y="231"/>
                    <a:pt x="335" y="145"/>
                  </a:cubicBezTo>
                  <a:cubicBezTo>
                    <a:pt x="335" y="65"/>
                    <a:pt x="271" y="2"/>
                    <a:pt x="1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7"/>
            <p:cNvSpPr/>
            <p:nvPr/>
          </p:nvSpPr>
          <p:spPr>
            <a:xfrm>
              <a:off x="6072975" y="4706725"/>
              <a:ext cx="8400" cy="7225"/>
            </a:xfrm>
            <a:custGeom>
              <a:avLst/>
              <a:gdLst/>
              <a:ahLst/>
              <a:cxnLst/>
              <a:rect l="l" t="t" r="r" b="b"/>
              <a:pathLst>
                <a:path w="336" h="289" extrusionOk="0">
                  <a:moveTo>
                    <a:pt x="193" y="1"/>
                  </a:moveTo>
                  <a:cubicBezTo>
                    <a:pt x="65" y="1"/>
                    <a:pt x="0" y="156"/>
                    <a:pt x="91" y="246"/>
                  </a:cubicBezTo>
                  <a:cubicBezTo>
                    <a:pt x="120" y="275"/>
                    <a:pt x="156" y="288"/>
                    <a:pt x="191" y="288"/>
                  </a:cubicBezTo>
                  <a:cubicBezTo>
                    <a:pt x="265" y="288"/>
                    <a:pt x="336" y="231"/>
                    <a:pt x="336" y="145"/>
                  </a:cubicBezTo>
                  <a:cubicBezTo>
                    <a:pt x="336" y="65"/>
                    <a:pt x="271" y="1"/>
                    <a:pt x="1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7"/>
            <p:cNvSpPr/>
            <p:nvPr/>
          </p:nvSpPr>
          <p:spPr>
            <a:xfrm>
              <a:off x="6050450" y="4706725"/>
              <a:ext cx="8400" cy="7225"/>
            </a:xfrm>
            <a:custGeom>
              <a:avLst/>
              <a:gdLst/>
              <a:ahLst/>
              <a:cxnLst/>
              <a:rect l="l" t="t" r="r" b="b"/>
              <a:pathLst>
                <a:path w="336" h="289" extrusionOk="0">
                  <a:moveTo>
                    <a:pt x="193" y="1"/>
                  </a:moveTo>
                  <a:cubicBezTo>
                    <a:pt x="65" y="1"/>
                    <a:pt x="1" y="156"/>
                    <a:pt x="91" y="246"/>
                  </a:cubicBezTo>
                  <a:cubicBezTo>
                    <a:pt x="120" y="275"/>
                    <a:pt x="156" y="288"/>
                    <a:pt x="192" y="288"/>
                  </a:cubicBezTo>
                  <a:cubicBezTo>
                    <a:pt x="265" y="288"/>
                    <a:pt x="336" y="231"/>
                    <a:pt x="336" y="145"/>
                  </a:cubicBezTo>
                  <a:cubicBezTo>
                    <a:pt x="336" y="65"/>
                    <a:pt x="271" y="2"/>
                    <a:pt x="1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7"/>
            <p:cNvSpPr/>
            <p:nvPr/>
          </p:nvSpPr>
          <p:spPr>
            <a:xfrm>
              <a:off x="5912850" y="4702125"/>
              <a:ext cx="164050" cy="162100"/>
            </a:xfrm>
            <a:custGeom>
              <a:avLst/>
              <a:gdLst/>
              <a:ahLst/>
              <a:cxnLst/>
              <a:rect l="l" t="t" r="r" b="b"/>
              <a:pathLst>
                <a:path w="6562" h="6484" extrusionOk="0">
                  <a:moveTo>
                    <a:pt x="974" y="0"/>
                  </a:moveTo>
                  <a:cubicBezTo>
                    <a:pt x="942" y="0"/>
                    <a:pt x="909" y="12"/>
                    <a:pt x="884" y="35"/>
                  </a:cubicBezTo>
                  <a:cubicBezTo>
                    <a:pt x="853" y="64"/>
                    <a:pt x="122" y="742"/>
                    <a:pt x="69" y="1314"/>
                  </a:cubicBezTo>
                  <a:cubicBezTo>
                    <a:pt x="0" y="2068"/>
                    <a:pt x="761" y="3382"/>
                    <a:pt x="1964" y="4585"/>
                  </a:cubicBezTo>
                  <a:cubicBezTo>
                    <a:pt x="3117" y="5736"/>
                    <a:pt x="4370" y="6483"/>
                    <a:pt x="5137" y="6483"/>
                  </a:cubicBezTo>
                  <a:cubicBezTo>
                    <a:pt x="5171" y="6483"/>
                    <a:pt x="5203" y="6482"/>
                    <a:pt x="5236" y="6479"/>
                  </a:cubicBezTo>
                  <a:cubicBezTo>
                    <a:pt x="5808" y="6427"/>
                    <a:pt x="6486" y="5696"/>
                    <a:pt x="6514" y="5665"/>
                  </a:cubicBezTo>
                  <a:cubicBezTo>
                    <a:pt x="6559" y="5617"/>
                    <a:pt x="6562" y="5544"/>
                    <a:pt x="6521" y="5491"/>
                  </a:cubicBezTo>
                  <a:cubicBezTo>
                    <a:pt x="6295" y="5209"/>
                    <a:pt x="6054" y="4937"/>
                    <a:pt x="5798" y="4680"/>
                  </a:cubicBezTo>
                  <a:cubicBezTo>
                    <a:pt x="5541" y="4424"/>
                    <a:pt x="5269" y="4183"/>
                    <a:pt x="4987" y="3957"/>
                  </a:cubicBezTo>
                  <a:cubicBezTo>
                    <a:pt x="4962" y="3937"/>
                    <a:pt x="4932" y="3927"/>
                    <a:pt x="4903" y="3927"/>
                  </a:cubicBezTo>
                  <a:cubicBezTo>
                    <a:pt x="4868" y="3927"/>
                    <a:pt x="4834" y="3941"/>
                    <a:pt x="4809" y="3966"/>
                  </a:cubicBezTo>
                  <a:lnTo>
                    <a:pt x="4300" y="4475"/>
                  </a:lnTo>
                  <a:lnTo>
                    <a:pt x="2648" y="2825"/>
                  </a:lnTo>
                  <a:cubicBezTo>
                    <a:pt x="2621" y="2793"/>
                    <a:pt x="2583" y="2776"/>
                    <a:pt x="2545" y="2776"/>
                  </a:cubicBezTo>
                  <a:cubicBezTo>
                    <a:pt x="2510" y="2776"/>
                    <a:pt x="2476" y="2789"/>
                    <a:pt x="2450" y="2815"/>
                  </a:cubicBezTo>
                  <a:cubicBezTo>
                    <a:pt x="2395" y="2872"/>
                    <a:pt x="2399" y="2963"/>
                    <a:pt x="2458" y="3013"/>
                  </a:cubicBezTo>
                  <a:lnTo>
                    <a:pt x="4204" y="4760"/>
                  </a:lnTo>
                  <a:cubicBezTo>
                    <a:pt x="4231" y="4787"/>
                    <a:pt x="4265" y="4800"/>
                    <a:pt x="4299" y="4800"/>
                  </a:cubicBezTo>
                  <a:cubicBezTo>
                    <a:pt x="4334" y="4800"/>
                    <a:pt x="4368" y="4787"/>
                    <a:pt x="4394" y="4760"/>
                  </a:cubicBezTo>
                  <a:lnTo>
                    <a:pt x="4913" y="4242"/>
                  </a:lnTo>
                  <a:cubicBezTo>
                    <a:pt x="5055" y="4359"/>
                    <a:pt x="5339" y="4600"/>
                    <a:pt x="5608" y="4869"/>
                  </a:cubicBezTo>
                  <a:cubicBezTo>
                    <a:pt x="5878" y="5139"/>
                    <a:pt x="6120" y="5425"/>
                    <a:pt x="6237" y="5567"/>
                  </a:cubicBezTo>
                  <a:cubicBezTo>
                    <a:pt x="6011" y="5792"/>
                    <a:pt x="5553" y="6182"/>
                    <a:pt x="5210" y="6213"/>
                  </a:cubicBezTo>
                  <a:cubicBezTo>
                    <a:pt x="5184" y="6215"/>
                    <a:pt x="5157" y="6216"/>
                    <a:pt x="5130" y="6216"/>
                  </a:cubicBezTo>
                  <a:cubicBezTo>
                    <a:pt x="4445" y="6216"/>
                    <a:pt x="3241" y="5484"/>
                    <a:pt x="2154" y="4396"/>
                  </a:cubicBezTo>
                  <a:cubicBezTo>
                    <a:pt x="1022" y="3265"/>
                    <a:pt x="275" y="2008"/>
                    <a:pt x="337" y="1340"/>
                  </a:cubicBezTo>
                  <a:cubicBezTo>
                    <a:pt x="368" y="998"/>
                    <a:pt x="758" y="540"/>
                    <a:pt x="983" y="313"/>
                  </a:cubicBezTo>
                  <a:cubicBezTo>
                    <a:pt x="1124" y="430"/>
                    <a:pt x="1411" y="672"/>
                    <a:pt x="1680" y="941"/>
                  </a:cubicBezTo>
                  <a:cubicBezTo>
                    <a:pt x="1951" y="1211"/>
                    <a:pt x="2191" y="1495"/>
                    <a:pt x="2308" y="1637"/>
                  </a:cubicBezTo>
                  <a:lnTo>
                    <a:pt x="1789" y="2156"/>
                  </a:lnTo>
                  <a:cubicBezTo>
                    <a:pt x="1737" y="2208"/>
                    <a:pt x="1737" y="2293"/>
                    <a:pt x="1789" y="2345"/>
                  </a:cubicBezTo>
                  <a:lnTo>
                    <a:pt x="2079" y="2635"/>
                  </a:lnTo>
                  <a:cubicBezTo>
                    <a:pt x="2107" y="2659"/>
                    <a:pt x="2136" y="2669"/>
                    <a:pt x="2165" y="2669"/>
                  </a:cubicBezTo>
                  <a:cubicBezTo>
                    <a:pt x="2267" y="2669"/>
                    <a:pt x="2353" y="2543"/>
                    <a:pt x="2269" y="2445"/>
                  </a:cubicBezTo>
                  <a:lnTo>
                    <a:pt x="2075" y="2251"/>
                  </a:lnTo>
                  <a:lnTo>
                    <a:pt x="2582" y="1742"/>
                  </a:lnTo>
                  <a:cubicBezTo>
                    <a:pt x="2631" y="1694"/>
                    <a:pt x="2635" y="1617"/>
                    <a:pt x="2593" y="1565"/>
                  </a:cubicBezTo>
                  <a:cubicBezTo>
                    <a:pt x="2143" y="994"/>
                    <a:pt x="1628" y="478"/>
                    <a:pt x="1057" y="29"/>
                  </a:cubicBezTo>
                  <a:cubicBezTo>
                    <a:pt x="1033" y="10"/>
                    <a:pt x="1004" y="0"/>
                    <a:pt x="9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Grafik 1">
            <a:extLst>
              <a:ext uri="{FF2B5EF4-FFF2-40B4-BE49-F238E27FC236}">
                <a16:creationId xmlns:a16="http://schemas.microsoft.com/office/drawing/2014/main" id="{272FDE8F-E470-812D-3DBB-D6B35A029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271" y="943725"/>
            <a:ext cx="5119457" cy="351231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15C07E0-BDB0-5570-6278-CE1635215970}"/>
              </a:ext>
            </a:extLst>
          </p:cNvPr>
          <p:cNvSpPr txBox="1"/>
          <p:nvPr/>
        </p:nvSpPr>
        <p:spPr>
          <a:xfrm>
            <a:off x="7046258" y="605118"/>
            <a:ext cx="1190065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AT" dirty="0"/>
              <a:t>Own </a:t>
            </a:r>
            <a:r>
              <a:rPr lang="de-AT" dirty="0" err="1"/>
              <a:t>profile</a:t>
            </a:r>
            <a:endParaRPr lang="de-AT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69B58C3-1B27-86D4-0493-8F91DF6B6D02}"/>
              </a:ext>
            </a:extLst>
          </p:cNvPr>
          <p:cNvSpPr txBox="1"/>
          <p:nvPr/>
        </p:nvSpPr>
        <p:spPr>
          <a:xfrm>
            <a:off x="3638055" y="262218"/>
            <a:ext cx="1484270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AT" dirty="0"/>
              <a:t>Search bar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C490929-179B-F955-F565-EBE9C042BC39}"/>
              </a:ext>
            </a:extLst>
          </p:cNvPr>
          <p:cNvSpPr txBox="1"/>
          <p:nvPr/>
        </p:nvSpPr>
        <p:spPr>
          <a:xfrm>
            <a:off x="316006" y="2628652"/>
            <a:ext cx="1371600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AT" dirty="0" err="1"/>
              <a:t>Categories</a:t>
            </a:r>
            <a:endParaRPr lang="de-AT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515BD2D-352C-8105-8155-18819F0F1DB5}"/>
              </a:ext>
            </a:extLst>
          </p:cNvPr>
          <p:cNvSpPr txBox="1"/>
          <p:nvPr/>
        </p:nvSpPr>
        <p:spPr>
          <a:xfrm>
            <a:off x="6823749" y="4536240"/>
            <a:ext cx="2066645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AT" dirty="0"/>
              <a:t>Special </a:t>
            </a:r>
            <a:r>
              <a:rPr lang="de-AT" dirty="0" err="1"/>
              <a:t>offers</a:t>
            </a:r>
            <a:r>
              <a:rPr lang="de-AT" dirty="0"/>
              <a:t> / </a:t>
            </a:r>
            <a:r>
              <a:rPr lang="de-AT" dirty="0" err="1"/>
              <a:t>Advertisement</a:t>
            </a:r>
            <a:endParaRPr lang="de-AT" dirty="0"/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02B3423B-A002-64CB-8B88-972A23D07CCA}"/>
              </a:ext>
            </a:extLst>
          </p:cNvPr>
          <p:cNvCxnSpPr>
            <a:cxnSpLocks/>
          </p:cNvCxnSpPr>
          <p:nvPr/>
        </p:nvCxnSpPr>
        <p:spPr>
          <a:xfrm flipH="1">
            <a:off x="6889096" y="993100"/>
            <a:ext cx="842963" cy="4237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C1262F0D-B13A-56B6-1F57-4A60A77F42A3}"/>
              </a:ext>
            </a:extLst>
          </p:cNvPr>
          <p:cNvCxnSpPr/>
          <p:nvPr/>
        </p:nvCxnSpPr>
        <p:spPr>
          <a:xfrm>
            <a:off x="4380190" y="679076"/>
            <a:ext cx="1933204" cy="8606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667D19ED-53AA-B488-1817-728D3BB4F473}"/>
              </a:ext>
            </a:extLst>
          </p:cNvPr>
          <p:cNvCxnSpPr/>
          <p:nvPr/>
        </p:nvCxnSpPr>
        <p:spPr>
          <a:xfrm>
            <a:off x="1055594" y="3023667"/>
            <a:ext cx="956677" cy="5696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2110190C-088F-5D0B-5432-8352DDA86C2E}"/>
              </a:ext>
            </a:extLst>
          </p:cNvPr>
          <p:cNvCxnSpPr/>
          <p:nvPr/>
        </p:nvCxnSpPr>
        <p:spPr>
          <a:xfrm flipH="1" flipV="1">
            <a:off x="6686300" y="3310159"/>
            <a:ext cx="1112994" cy="11458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Google Shape;527;p48"/>
          <p:cNvPicPr preferRelativeResize="0"/>
          <p:nvPr/>
        </p:nvPicPr>
        <p:blipFill rotWithShape="1">
          <a:blip r:embed="rId3">
            <a:alphaModFix/>
          </a:blip>
          <a:srcRect t="11237"/>
          <a:stretch/>
        </p:blipFill>
        <p:spPr>
          <a:xfrm>
            <a:off x="0" y="0"/>
            <a:ext cx="38691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48"/>
          <p:cNvSpPr txBox="1">
            <a:spLocks noGrp="1"/>
          </p:cNvSpPr>
          <p:nvPr>
            <p:ph type="ctrTitle" idx="6"/>
          </p:nvPr>
        </p:nvSpPr>
        <p:spPr>
          <a:xfrm>
            <a:off x="723600" y="452975"/>
            <a:ext cx="2078100" cy="96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Advertising and Promotion</a:t>
            </a: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529" name="Google Shape;529;p48"/>
          <p:cNvSpPr txBox="1">
            <a:spLocks noGrp="1"/>
          </p:cNvSpPr>
          <p:nvPr>
            <p:ph type="subTitle" idx="4"/>
          </p:nvPr>
        </p:nvSpPr>
        <p:spPr>
          <a:xfrm>
            <a:off x="4240075" y="4052094"/>
            <a:ext cx="2888400" cy="7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dk1"/>
                </a:solidFill>
              </a:rPr>
              <a:t>Exclusive </a:t>
            </a:r>
            <a:r>
              <a:rPr lang="en-US" sz="1400" b="1" dirty="0" err="1">
                <a:solidFill>
                  <a:schemeClr val="dk1"/>
                </a:solidFill>
              </a:rPr>
              <a:t>webshop</a:t>
            </a:r>
            <a:r>
              <a:rPr lang="en-US" sz="1400" b="1" dirty="0">
                <a:solidFill>
                  <a:schemeClr val="dk1"/>
                </a:solidFill>
              </a:rPr>
              <a:t> with countless offers as well as online discounts</a:t>
            </a:r>
            <a:endParaRPr sz="1400" b="1" dirty="0">
              <a:solidFill>
                <a:schemeClr val="dk1"/>
              </a:solidFill>
            </a:endParaRPr>
          </a:p>
        </p:txBody>
      </p:sp>
      <p:sp>
        <p:nvSpPr>
          <p:cNvPr id="530" name="Google Shape;530;p48"/>
          <p:cNvSpPr txBox="1">
            <a:spLocks noGrp="1"/>
          </p:cNvSpPr>
          <p:nvPr>
            <p:ph type="ctrTitle" idx="5"/>
          </p:nvPr>
        </p:nvSpPr>
        <p:spPr>
          <a:xfrm>
            <a:off x="4240075" y="3668114"/>
            <a:ext cx="2619300" cy="3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 dirty="0">
                <a:solidFill>
                  <a:schemeClr val="dk1"/>
                </a:solidFill>
              </a:rPr>
              <a:t>Online</a:t>
            </a:r>
            <a:endParaRPr u="sng" dirty="0">
              <a:solidFill>
                <a:schemeClr val="dk1"/>
              </a:solidFill>
            </a:endParaRPr>
          </a:p>
        </p:txBody>
      </p:sp>
      <p:sp>
        <p:nvSpPr>
          <p:cNvPr id="531" name="Google Shape;531;p48"/>
          <p:cNvSpPr txBox="1">
            <a:spLocks noGrp="1"/>
          </p:cNvSpPr>
          <p:nvPr>
            <p:ph type="subTitle" idx="2"/>
          </p:nvPr>
        </p:nvSpPr>
        <p:spPr>
          <a:xfrm>
            <a:off x="4240075" y="2675950"/>
            <a:ext cx="2888400" cy="7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dk1"/>
                </a:solidFill>
              </a:rPr>
              <a:t>Targeting as well as discounts from operation organizations. Advantages for bulk orders for companies and military classes.</a:t>
            </a:r>
            <a:endParaRPr sz="1400" b="1" dirty="0">
              <a:solidFill>
                <a:schemeClr val="dk1"/>
              </a:solidFill>
            </a:endParaRPr>
          </a:p>
        </p:txBody>
      </p:sp>
      <p:sp>
        <p:nvSpPr>
          <p:cNvPr id="532" name="Google Shape;532;p48"/>
          <p:cNvSpPr txBox="1">
            <a:spLocks noGrp="1"/>
          </p:cNvSpPr>
          <p:nvPr>
            <p:ph type="ctrTitle" idx="3"/>
          </p:nvPr>
        </p:nvSpPr>
        <p:spPr>
          <a:xfrm>
            <a:off x="4240075" y="2367238"/>
            <a:ext cx="2619300" cy="3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 dirty="0">
                <a:solidFill>
                  <a:schemeClr val="dk1"/>
                </a:solidFill>
              </a:rPr>
              <a:t>PR</a:t>
            </a:r>
            <a:endParaRPr u="sng" dirty="0">
              <a:solidFill>
                <a:schemeClr val="dk1"/>
              </a:solidFill>
            </a:endParaRPr>
          </a:p>
        </p:txBody>
      </p:sp>
      <p:sp>
        <p:nvSpPr>
          <p:cNvPr id="533" name="Google Shape;533;p48"/>
          <p:cNvSpPr txBox="1">
            <a:spLocks noGrp="1"/>
          </p:cNvSpPr>
          <p:nvPr>
            <p:ph type="subTitle" idx="1"/>
          </p:nvPr>
        </p:nvSpPr>
        <p:spPr>
          <a:xfrm>
            <a:off x="4240075" y="1499975"/>
            <a:ext cx="2888400" cy="8672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400" b="1" dirty="0" err="1">
                <a:solidFill>
                  <a:schemeClr val="dk1"/>
                </a:solidFill>
              </a:rPr>
              <a:t>Targeted</a:t>
            </a:r>
            <a:r>
              <a:rPr lang="de-AT" sz="1400" b="1" dirty="0">
                <a:solidFill>
                  <a:schemeClr val="dk1"/>
                </a:solidFill>
              </a:rPr>
              <a:t> </a:t>
            </a:r>
            <a:r>
              <a:rPr lang="de-AT" sz="1400" b="1" dirty="0" err="1">
                <a:solidFill>
                  <a:schemeClr val="dk1"/>
                </a:solidFill>
              </a:rPr>
              <a:t>advertising</a:t>
            </a:r>
            <a:r>
              <a:rPr lang="de-AT" sz="1400" b="1" dirty="0">
                <a:solidFill>
                  <a:schemeClr val="dk1"/>
                </a:solidFill>
              </a:rPr>
              <a:t> on </a:t>
            </a:r>
            <a:r>
              <a:rPr lang="de-AT" sz="1400" b="1" dirty="0" err="1">
                <a:solidFill>
                  <a:schemeClr val="dk1"/>
                </a:solidFill>
              </a:rPr>
              <a:t>three</a:t>
            </a:r>
            <a:r>
              <a:rPr lang="de-AT" sz="1400" b="1" dirty="0">
                <a:solidFill>
                  <a:schemeClr val="dk1"/>
                </a:solidFill>
              </a:rPr>
              <a:t> </a:t>
            </a:r>
            <a:r>
              <a:rPr lang="de-AT" sz="1400" b="1" dirty="0" err="1">
                <a:solidFill>
                  <a:schemeClr val="dk1"/>
                </a:solidFill>
              </a:rPr>
              <a:t>Social</a:t>
            </a:r>
            <a:r>
              <a:rPr lang="de-AT" sz="1400" b="1" dirty="0">
                <a:solidFill>
                  <a:schemeClr val="dk1"/>
                </a:solidFill>
              </a:rPr>
              <a:t> Media </a:t>
            </a:r>
            <a:r>
              <a:rPr lang="de-AT" sz="1400" b="1" dirty="0" err="1">
                <a:solidFill>
                  <a:schemeClr val="dk1"/>
                </a:solidFill>
              </a:rPr>
              <a:t>platforms</a:t>
            </a:r>
            <a:r>
              <a:rPr lang="de-AT" sz="1400" b="1" dirty="0">
                <a:solidFill>
                  <a:schemeClr val="dk1"/>
                </a:solidFill>
              </a:rPr>
              <a:t>: Facebook, Instagram and </a:t>
            </a:r>
            <a:r>
              <a:rPr lang="de-AT" sz="1400" b="1" dirty="0" err="1">
                <a:solidFill>
                  <a:schemeClr val="dk1"/>
                </a:solidFill>
              </a:rPr>
              <a:t>TikTok</a:t>
            </a:r>
            <a:endParaRPr sz="1400" b="1" dirty="0">
              <a:solidFill>
                <a:schemeClr val="dk1"/>
              </a:solidFill>
            </a:endParaRPr>
          </a:p>
        </p:txBody>
      </p:sp>
      <p:sp>
        <p:nvSpPr>
          <p:cNvPr id="534" name="Google Shape;534;p48"/>
          <p:cNvSpPr txBox="1">
            <a:spLocks noGrp="1"/>
          </p:cNvSpPr>
          <p:nvPr>
            <p:ph type="ctrTitle"/>
          </p:nvPr>
        </p:nvSpPr>
        <p:spPr>
          <a:xfrm>
            <a:off x="4240075" y="1198100"/>
            <a:ext cx="2619300" cy="3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 dirty="0">
                <a:solidFill>
                  <a:schemeClr val="dk1"/>
                </a:solidFill>
              </a:rPr>
              <a:t>Advertising</a:t>
            </a:r>
            <a:endParaRPr u="sng" dirty="0">
              <a:solidFill>
                <a:schemeClr val="dk1"/>
              </a:solidFill>
            </a:endParaRPr>
          </a:p>
        </p:txBody>
      </p:sp>
      <p:grpSp>
        <p:nvGrpSpPr>
          <p:cNvPr id="535" name="Google Shape;535;p48"/>
          <p:cNvGrpSpPr/>
          <p:nvPr/>
        </p:nvGrpSpPr>
        <p:grpSpPr>
          <a:xfrm>
            <a:off x="3052581" y="2473070"/>
            <a:ext cx="375817" cy="327170"/>
            <a:chOff x="2679525" y="4080150"/>
            <a:chExt cx="221525" cy="192850"/>
          </a:xfrm>
        </p:grpSpPr>
        <p:sp>
          <p:nvSpPr>
            <p:cNvPr id="536" name="Google Shape;536;p48"/>
            <p:cNvSpPr/>
            <p:nvPr/>
          </p:nvSpPr>
          <p:spPr>
            <a:xfrm>
              <a:off x="2710850" y="4142575"/>
              <a:ext cx="141550" cy="6500"/>
            </a:xfrm>
            <a:custGeom>
              <a:avLst/>
              <a:gdLst/>
              <a:ahLst/>
              <a:cxnLst/>
              <a:rect l="l" t="t" r="r" b="b"/>
              <a:pathLst>
                <a:path w="5662" h="260" extrusionOk="0">
                  <a:moveTo>
                    <a:pt x="126" y="0"/>
                  </a:moveTo>
                  <a:cubicBezTo>
                    <a:pt x="56" y="3"/>
                    <a:pt x="1" y="59"/>
                    <a:pt x="1" y="129"/>
                  </a:cubicBezTo>
                  <a:cubicBezTo>
                    <a:pt x="1" y="199"/>
                    <a:pt x="56" y="257"/>
                    <a:pt x="126" y="260"/>
                  </a:cubicBezTo>
                  <a:lnTo>
                    <a:pt x="5536" y="260"/>
                  </a:lnTo>
                  <a:cubicBezTo>
                    <a:pt x="5606" y="257"/>
                    <a:pt x="5661" y="199"/>
                    <a:pt x="5661" y="129"/>
                  </a:cubicBezTo>
                  <a:cubicBezTo>
                    <a:pt x="5661" y="59"/>
                    <a:pt x="5606" y="3"/>
                    <a:pt x="55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8"/>
            <p:cNvSpPr/>
            <p:nvPr/>
          </p:nvSpPr>
          <p:spPr>
            <a:xfrm>
              <a:off x="2710850" y="4125225"/>
              <a:ext cx="92975" cy="6500"/>
            </a:xfrm>
            <a:custGeom>
              <a:avLst/>
              <a:gdLst/>
              <a:ahLst/>
              <a:cxnLst/>
              <a:rect l="l" t="t" r="r" b="b"/>
              <a:pathLst>
                <a:path w="3719" h="260" extrusionOk="0">
                  <a:moveTo>
                    <a:pt x="126" y="1"/>
                  </a:moveTo>
                  <a:cubicBezTo>
                    <a:pt x="56" y="2"/>
                    <a:pt x="1" y="60"/>
                    <a:pt x="1" y="130"/>
                  </a:cubicBezTo>
                  <a:cubicBezTo>
                    <a:pt x="1" y="200"/>
                    <a:pt x="56" y="258"/>
                    <a:pt x="126" y="259"/>
                  </a:cubicBezTo>
                  <a:lnTo>
                    <a:pt x="3593" y="259"/>
                  </a:lnTo>
                  <a:cubicBezTo>
                    <a:pt x="3663" y="258"/>
                    <a:pt x="3719" y="200"/>
                    <a:pt x="3719" y="130"/>
                  </a:cubicBezTo>
                  <a:cubicBezTo>
                    <a:pt x="3719" y="60"/>
                    <a:pt x="3663" y="2"/>
                    <a:pt x="35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8"/>
            <p:cNvSpPr/>
            <p:nvPr/>
          </p:nvSpPr>
          <p:spPr>
            <a:xfrm>
              <a:off x="2811200" y="4125225"/>
              <a:ext cx="41200" cy="6500"/>
            </a:xfrm>
            <a:custGeom>
              <a:avLst/>
              <a:gdLst/>
              <a:ahLst/>
              <a:cxnLst/>
              <a:rect l="l" t="t" r="r" b="b"/>
              <a:pathLst>
                <a:path w="1648" h="260" extrusionOk="0">
                  <a:moveTo>
                    <a:pt x="130" y="1"/>
                  </a:moveTo>
                  <a:cubicBezTo>
                    <a:pt x="59" y="1"/>
                    <a:pt x="1" y="58"/>
                    <a:pt x="1" y="130"/>
                  </a:cubicBezTo>
                  <a:cubicBezTo>
                    <a:pt x="1" y="202"/>
                    <a:pt x="59" y="259"/>
                    <a:pt x="130" y="259"/>
                  </a:cubicBezTo>
                  <a:cubicBezTo>
                    <a:pt x="132" y="259"/>
                    <a:pt x="134" y="259"/>
                    <a:pt x="135" y="259"/>
                  </a:cubicBezTo>
                  <a:lnTo>
                    <a:pt x="1522" y="259"/>
                  </a:lnTo>
                  <a:cubicBezTo>
                    <a:pt x="1592" y="258"/>
                    <a:pt x="1647" y="200"/>
                    <a:pt x="1647" y="130"/>
                  </a:cubicBezTo>
                  <a:cubicBezTo>
                    <a:pt x="1647" y="60"/>
                    <a:pt x="1592" y="2"/>
                    <a:pt x="1522" y="1"/>
                  </a:cubicBezTo>
                  <a:lnTo>
                    <a:pt x="135" y="1"/>
                  </a:lnTo>
                  <a:cubicBezTo>
                    <a:pt x="134" y="1"/>
                    <a:pt x="132" y="1"/>
                    <a:pt x="1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8"/>
            <p:cNvSpPr/>
            <p:nvPr/>
          </p:nvSpPr>
          <p:spPr>
            <a:xfrm>
              <a:off x="2710850" y="4159900"/>
              <a:ext cx="51350" cy="6525"/>
            </a:xfrm>
            <a:custGeom>
              <a:avLst/>
              <a:gdLst/>
              <a:ahLst/>
              <a:cxnLst/>
              <a:rect l="l" t="t" r="r" b="b"/>
              <a:pathLst>
                <a:path w="2054" h="261" extrusionOk="0">
                  <a:moveTo>
                    <a:pt x="126" y="0"/>
                  </a:moveTo>
                  <a:cubicBezTo>
                    <a:pt x="56" y="3"/>
                    <a:pt x="1" y="60"/>
                    <a:pt x="1" y="130"/>
                  </a:cubicBezTo>
                  <a:cubicBezTo>
                    <a:pt x="1" y="200"/>
                    <a:pt x="56" y="258"/>
                    <a:pt x="126" y="260"/>
                  </a:cubicBezTo>
                  <a:lnTo>
                    <a:pt x="1928" y="260"/>
                  </a:lnTo>
                  <a:cubicBezTo>
                    <a:pt x="1998" y="258"/>
                    <a:pt x="2053" y="200"/>
                    <a:pt x="2053" y="130"/>
                  </a:cubicBezTo>
                  <a:cubicBezTo>
                    <a:pt x="2053" y="60"/>
                    <a:pt x="1998" y="3"/>
                    <a:pt x="19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8"/>
            <p:cNvSpPr/>
            <p:nvPr/>
          </p:nvSpPr>
          <p:spPr>
            <a:xfrm>
              <a:off x="2776750" y="4159900"/>
              <a:ext cx="75650" cy="6525"/>
            </a:xfrm>
            <a:custGeom>
              <a:avLst/>
              <a:gdLst/>
              <a:ahLst/>
              <a:cxnLst/>
              <a:rect l="l" t="t" r="r" b="b"/>
              <a:pathLst>
                <a:path w="3026" h="261" extrusionOk="0">
                  <a:moveTo>
                    <a:pt x="125" y="0"/>
                  </a:moveTo>
                  <a:cubicBezTo>
                    <a:pt x="55" y="3"/>
                    <a:pt x="0" y="60"/>
                    <a:pt x="0" y="130"/>
                  </a:cubicBezTo>
                  <a:cubicBezTo>
                    <a:pt x="0" y="200"/>
                    <a:pt x="55" y="258"/>
                    <a:pt x="125" y="260"/>
                  </a:cubicBezTo>
                  <a:lnTo>
                    <a:pt x="2900" y="260"/>
                  </a:lnTo>
                  <a:cubicBezTo>
                    <a:pt x="2970" y="258"/>
                    <a:pt x="3025" y="200"/>
                    <a:pt x="3025" y="130"/>
                  </a:cubicBezTo>
                  <a:cubicBezTo>
                    <a:pt x="3025" y="60"/>
                    <a:pt x="2970" y="3"/>
                    <a:pt x="29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8"/>
            <p:cNvSpPr/>
            <p:nvPr/>
          </p:nvSpPr>
          <p:spPr>
            <a:xfrm>
              <a:off x="2710725" y="4107875"/>
              <a:ext cx="23850" cy="6525"/>
            </a:xfrm>
            <a:custGeom>
              <a:avLst/>
              <a:gdLst/>
              <a:ahLst/>
              <a:cxnLst/>
              <a:rect l="l" t="t" r="r" b="b"/>
              <a:pathLst>
                <a:path w="954" h="261" extrusionOk="0">
                  <a:moveTo>
                    <a:pt x="131" y="0"/>
                  </a:moveTo>
                  <a:cubicBezTo>
                    <a:pt x="58" y="0"/>
                    <a:pt x="0" y="58"/>
                    <a:pt x="0" y="131"/>
                  </a:cubicBezTo>
                  <a:cubicBezTo>
                    <a:pt x="0" y="202"/>
                    <a:pt x="58" y="260"/>
                    <a:pt x="131" y="260"/>
                  </a:cubicBezTo>
                  <a:lnTo>
                    <a:pt x="824" y="260"/>
                  </a:lnTo>
                  <a:cubicBezTo>
                    <a:pt x="895" y="260"/>
                    <a:pt x="953" y="202"/>
                    <a:pt x="953" y="131"/>
                  </a:cubicBezTo>
                  <a:cubicBezTo>
                    <a:pt x="953" y="58"/>
                    <a:pt x="895" y="0"/>
                    <a:pt x="8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8"/>
            <p:cNvSpPr/>
            <p:nvPr/>
          </p:nvSpPr>
          <p:spPr>
            <a:xfrm>
              <a:off x="2741950" y="4107875"/>
              <a:ext cx="110550" cy="6525"/>
            </a:xfrm>
            <a:custGeom>
              <a:avLst/>
              <a:gdLst/>
              <a:ahLst/>
              <a:cxnLst/>
              <a:rect l="l" t="t" r="r" b="b"/>
              <a:pathLst>
                <a:path w="4422" h="261" extrusionOk="0">
                  <a:moveTo>
                    <a:pt x="130" y="0"/>
                  </a:moveTo>
                  <a:cubicBezTo>
                    <a:pt x="58" y="0"/>
                    <a:pt x="0" y="58"/>
                    <a:pt x="0" y="131"/>
                  </a:cubicBezTo>
                  <a:cubicBezTo>
                    <a:pt x="0" y="202"/>
                    <a:pt x="58" y="260"/>
                    <a:pt x="130" y="260"/>
                  </a:cubicBezTo>
                  <a:lnTo>
                    <a:pt x="4292" y="260"/>
                  </a:lnTo>
                  <a:cubicBezTo>
                    <a:pt x="4363" y="260"/>
                    <a:pt x="4421" y="202"/>
                    <a:pt x="4421" y="131"/>
                  </a:cubicBezTo>
                  <a:cubicBezTo>
                    <a:pt x="4421" y="58"/>
                    <a:pt x="4363" y="0"/>
                    <a:pt x="4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8"/>
            <p:cNvSpPr/>
            <p:nvPr/>
          </p:nvSpPr>
          <p:spPr>
            <a:xfrm>
              <a:off x="2710725" y="4177225"/>
              <a:ext cx="107100" cy="6525"/>
            </a:xfrm>
            <a:custGeom>
              <a:avLst/>
              <a:gdLst/>
              <a:ahLst/>
              <a:cxnLst/>
              <a:rect l="l" t="t" r="r" b="b"/>
              <a:pathLst>
                <a:path w="4284" h="261" extrusionOk="0">
                  <a:moveTo>
                    <a:pt x="131" y="1"/>
                  </a:moveTo>
                  <a:cubicBezTo>
                    <a:pt x="58" y="1"/>
                    <a:pt x="0" y="60"/>
                    <a:pt x="0" y="131"/>
                  </a:cubicBezTo>
                  <a:cubicBezTo>
                    <a:pt x="0" y="203"/>
                    <a:pt x="58" y="260"/>
                    <a:pt x="131" y="260"/>
                  </a:cubicBezTo>
                  <a:lnTo>
                    <a:pt x="4154" y="260"/>
                  </a:lnTo>
                  <a:cubicBezTo>
                    <a:pt x="4226" y="260"/>
                    <a:pt x="4284" y="203"/>
                    <a:pt x="4284" y="131"/>
                  </a:cubicBezTo>
                  <a:cubicBezTo>
                    <a:pt x="4284" y="60"/>
                    <a:pt x="4226" y="1"/>
                    <a:pt x="41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8"/>
            <p:cNvSpPr/>
            <p:nvPr/>
          </p:nvSpPr>
          <p:spPr>
            <a:xfrm>
              <a:off x="2825200" y="4177225"/>
              <a:ext cx="27325" cy="6525"/>
            </a:xfrm>
            <a:custGeom>
              <a:avLst/>
              <a:gdLst/>
              <a:ahLst/>
              <a:cxnLst/>
              <a:rect l="l" t="t" r="r" b="b"/>
              <a:pathLst>
                <a:path w="1093" h="261" extrusionOk="0">
                  <a:moveTo>
                    <a:pt x="130" y="1"/>
                  </a:moveTo>
                  <a:cubicBezTo>
                    <a:pt x="59" y="1"/>
                    <a:pt x="1" y="60"/>
                    <a:pt x="1" y="131"/>
                  </a:cubicBezTo>
                  <a:cubicBezTo>
                    <a:pt x="1" y="203"/>
                    <a:pt x="59" y="260"/>
                    <a:pt x="130" y="260"/>
                  </a:cubicBezTo>
                  <a:lnTo>
                    <a:pt x="962" y="260"/>
                  </a:lnTo>
                  <a:cubicBezTo>
                    <a:pt x="1035" y="260"/>
                    <a:pt x="1092" y="203"/>
                    <a:pt x="1092" y="131"/>
                  </a:cubicBezTo>
                  <a:cubicBezTo>
                    <a:pt x="1092" y="60"/>
                    <a:pt x="1035" y="1"/>
                    <a:pt x="9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8"/>
            <p:cNvSpPr/>
            <p:nvPr/>
          </p:nvSpPr>
          <p:spPr>
            <a:xfrm>
              <a:off x="2679525" y="4080150"/>
              <a:ext cx="221525" cy="192850"/>
            </a:xfrm>
            <a:custGeom>
              <a:avLst/>
              <a:gdLst/>
              <a:ahLst/>
              <a:cxnLst/>
              <a:rect l="l" t="t" r="r" b="b"/>
              <a:pathLst>
                <a:path w="8861" h="7714" extrusionOk="0">
                  <a:moveTo>
                    <a:pt x="2741" y="5254"/>
                  </a:moveTo>
                  <a:lnTo>
                    <a:pt x="2609" y="5826"/>
                  </a:lnTo>
                  <a:lnTo>
                    <a:pt x="1517" y="5826"/>
                  </a:lnTo>
                  <a:cubicBezTo>
                    <a:pt x="1282" y="5826"/>
                    <a:pt x="1092" y="5636"/>
                    <a:pt x="1092" y="5401"/>
                  </a:cubicBezTo>
                  <a:lnTo>
                    <a:pt x="1092" y="5254"/>
                  </a:lnTo>
                  <a:close/>
                  <a:moveTo>
                    <a:pt x="7343" y="260"/>
                  </a:moveTo>
                  <a:cubicBezTo>
                    <a:pt x="7578" y="260"/>
                    <a:pt x="7769" y="450"/>
                    <a:pt x="7769" y="684"/>
                  </a:cubicBezTo>
                  <a:lnTo>
                    <a:pt x="7769" y="4569"/>
                  </a:lnTo>
                  <a:cubicBezTo>
                    <a:pt x="7769" y="4803"/>
                    <a:pt x="7578" y="4994"/>
                    <a:pt x="7343" y="4994"/>
                  </a:cubicBezTo>
                  <a:lnTo>
                    <a:pt x="5124" y="4994"/>
                  </a:lnTo>
                  <a:cubicBezTo>
                    <a:pt x="5098" y="4994"/>
                    <a:pt x="5073" y="5002"/>
                    <a:pt x="5051" y="5017"/>
                  </a:cubicBezTo>
                  <a:lnTo>
                    <a:pt x="2709" y="6619"/>
                  </a:lnTo>
                  <a:cubicBezTo>
                    <a:pt x="2707" y="6620"/>
                    <a:pt x="2705" y="6621"/>
                    <a:pt x="2703" y="6621"/>
                  </a:cubicBezTo>
                  <a:cubicBezTo>
                    <a:pt x="2701" y="6621"/>
                    <a:pt x="2699" y="6620"/>
                    <a:pt x="2698" y="6619"/>
                  </a:cubicBezTo>
                  <a:cubicBezTo>
                    <a:pt x="2695" y="6618"/>
                    <a:pt x="2693" y="6614"/>
                    <a:pt x="2694" y="6610"/>
                  </a:cubicBezTo>
                  <a:lnTo>
                    <a:pt x="3030" y="5153"/>
                  </a:lnTo>
                  <a:cubicBezTo>
                    <a:pt x="3049" y="5071"/>
                    <a:pt x="2989" y="4994"/>
                    <a:pt x="2904" y="4994"/>
                  </a:cubicBezTo>
                  <a:lnTo>
                    <a:pt x="684" y="4994"/>
                  </a:lnTo>
                  <a:cubicBezTo>
                    <a:pt x="450" y="4994"/>
                    <a:pt x="260" y="4803"/>
                    <a:pt x="260" y="4569"/>
                  </a:cubicBezTo>
                  <a:lnTo>
                    <a:pt x="260" y="684"/>
                  </a:lnTo>
                  <a:cubicBezTo>
                    <a:pt x="260" y="450"/>
                    <a:pt x="450" y="260"/>
                    <a:pt x="684" y="260"/>
                  </a:cubicBezTo>
                  <a:close/>
                  <a:moveTo>
                    <a:pt x="8175" y="1092"/>
                  </a:moveTo>
                  <a:cubicBezTo>
                    <a:pt x="8411" y="1092"/>
                    <a:pt x="8601" y="1282"/>
                    <a:pt x="8601" y="1517"/>
                  </a:cubicBezTo>
                  <a:lnTo>
                    <a:pt x="8601" y="5401"/>
                  </a:lnTo>
                  <a:cubicBezTo>
                    <a:pt x="8601" y="5636"/>
                    <a:pt x="8411" y="5826"/>
                    <a:pt x="8175" y="5826"/>
                  </a:cubicBezTo>
                  <a:lnTo>
                    <a:pt x="5957" y="5826"/>
                  </a:lnTo>
                  <a:cubicBezTo>
                    <a:pt x="5874" y="5826"/>
                    <a:pt x="5812" y="5904"/>
                    <a:pt x="5830" y="5985"/>
                  </a:cubicBezTo>
                  <a:lnTo>
                    <a:pt x="6167" y="7443"/>
                  </a:lnTo>
                  <a:cubicBezTo>
                    <a:pt x="6168" y="7448"/>
                    <a:pt x="6164" y="7453"/>
                    <a:pt x="6159" y="7453"/>
                  </a:cubicBezTo>
                  <a:cubicBezTo>
                    <a:pt x="6157" y="7453"/>
                    <a:pt x="6155" y="7452"/>
                    <a:pt x="6154" y="7451"/>
                  </a:cubicBezTo>
                  <a:lnTo>
                    <a:pt x="4054" y="6015"/>
                  </a:lnTo>
                  <a:lnTo>
                    <a:pt x="5165" y="5254"/>
                  </a:lnTo>
                  <a:lnTo>
                    <a:pt x="7343" y="5254"/>
                  </a:lnTo>
                  <a:cubicBezTo>
                    <a:pt x="7722" y="5253"/>
                    <a:pt x="8027" y="4947"/>
                    <a:pt x="8029" y="4569"/>
                  </a:cubicBezTo>
                  <a:lnTo>
                    <a:pt x="8029" y="1092"/>
                  </a:lnTo>
                  <a:close/>
                  <a:moveTo>
                    <a:pt x="684" y="0"/>
                  </a:moveTo>
                  <a:cubicBezTo>
                    <a:pt x="307" y="0"/>
                    <a:pt x="0" y="307"/>
                    <a:pt x="0" y="684"/>
                  </a:cubicBezTo>
                  <a:lnTo>
                    <a:pt x="0" y="4569"/>
                  </a:lnTo>
                  <a:cubicBezTo>
                    <a:pt x="0" y="4947"/>
                    <a:pt x="307" y="5253"/>
                    <a:pt x="684" y="5254"/>
                  </a:cubicBezTo>
                  <a:lnTo>
                    <a:pt x="832" y="5254"/>
                  </a:lnTo>
                  <a:lnTo>
                    <a:pt x="832" y="5401"/>
                  </a:lnTo>
                  <a:cubicBezTo>
                    <a:pt x="832" y="5779"/>
                    <a:pt x="1139" y="6086"/>
                    <a:pt x="1517" y="6086"/>
                  </a:cubicBezTo>
                  <a:lnTo>
                    <a:pt x="2549" y="6086"/>
                  </a:lnTo>
                  <a:lnTo>
                    <a:pt x="2442" y="6552"/>
                  </a:lnTo>
                  <a:cubicBezTo>
                    <a:pt x="2399" y="6733"/>
                    <a:pt x="2543" y="6882"/>
                    <a:pt x="2704" y="6882"/>
                  </a:cubicBezTo>
                  <a:cubicBezTo>
                    <a:pt x="2754" y="6882"/>
                    <a:pt x="2807" y="6867"/>
                    <a:pt x="2855" y="6833"/>
                  </a:cubicBezTo>
                  <a:lnTo>
                    <a:pt x="3822" y="6172"/>
                  </a:lnTo>
                  <a:lnTo>
                    <a:pt x="6005" y="7666"/>
                  </a:lnTo>
                  <a:cubicBezTo>
                    <a:pt x="6053" y="7699"/>
                    <a:pt x="6105" y="7713"/>
                    <a:pt x="6155" y="7713"/>
                  </a:cubicBezTo>
                  <a:cubicBezTo>
                    <a:pt x="6316" y="7713"/>
                    <a:pt x="6460" y="7565"/>
                    <a:pt x="6419" y="7384"/>
                  </a:cubicBezTo>
                  <a:lnTo>
                    <a:pt x="6120" y="6086"/>
                  </a:lnTo>
                  <a:lnTo>
                    <a:pt x="8175" y="6086"/>
                  </a:lnTo>
                  <a:cubicBezTo>
                    <a:pt x="8554" y="6086"/>
                    <a:pt x="8861" y="5779"/>
                    <a:pt x="8861" y="5401"/>
                  </a:cubicBezTo>
                  <a:lnTo>
                    <a:pt x="8861" y="1517"/>
                  </a:lnTo>
                  <a:cubicBezTo>
                    <a:pt x="8861" y="1139"/>
                    <a:pt x="8554" y="832"/>
                    <a:pt x="8175" y="832"/>
                  </a:cubicBezTo>
                  <a:lnTo>
                    <a:pt x="8029" y="832"/>
                  </a:lnTo>
                  <a:lnTo>
                    <a:pt x="8029" y="684"/>
                  </a:lnTo>
                  <a:cubicBezTo>
                    <a:pt x="8027" y="307"/>
                    <a:pt x="7722" y="0"/>
                    <a:pt x="7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6" name="Google Shape;546;p48"/>
          <p:cNvGrpSpPr/>
          <p:nvPr/>
        </p:nvGrpSpPr>
        <p:grpSpPr>
          <a:xfrm>
            <a:off x="3052580" y="3631118"/>
            <a:ext cx="375822" cy="250327"/>
            <a:chOff x="2897600" y="4998600"/>
            <a:chExt cx="213075" cy="141925"/>
          </a:xfrm>
        </p:grpSpPr>
        <p:sp>
          <p:nvSpPr>
            <p:cNvPr id="547" name="Google Shape;547;p48"/>
            <p:cNvSpPr/>
            <p:nvPr/>
          </p:nvSpPr>
          <p:spPr>
            <a:xfrm>
              <a:off x="2897600" y="4998600"/>
              <a:ext cx="213075" cy="141925"/>
            </a:xfrm>
            <a:custGeom>
              <a:avLst/>
              <a:gdLst/>
              <a:ahLst/>
              <a:cxnLst/>
              <a:rect l="l" t="t" r="r" b="b"/>
              <a:pathLst>
                <a:path w="8523" h="5677" extrusionOk="0">
                  <a:moveTo>
                    <a:pt x="8104" y="268"/>
                  </a:moveTo>
                  <a:cubicBezTo>
                    <a:pt x="8188" y="268"/>
                    <a:pt x="8256" y="335"/>
                    <a:pt x="8256" y="418"/>
                  </a:cubicBezTo>
                  <a:lnTo>
                    <a:pt x="8256" y="5258"/>
                  </a:lnTo>
                  <a:cubicBezTo>
                    <a:pt x="8256" y="5341"/>
                    <a:pt x="8188" y="5410"/>
                    <a:pt x="8104" y="5410"/>
                  </a:cubicBezTo>
                  <a:lnTo>
                    <a:pt x="419" y="5410"/>
                  </a:lnTo>
                  <a:cubicBezTo>
                    <a:pt x="334" y="5410"/>
                    <a:pt x="267" y="5341"/>
                    <a:pt x="267" y="5258"/>
                  </a:cubicBezTo>
                  <a:lnTo>
                    <a:pt x="267" y="418"/>
                  </a:lnTo>
                  <a:cubicBezTo>
                    <a:pt x="267" y="335"/>
                    <a:pt x="334" y="268"/>
                    <a:pt x="419" y="268"/>
                  </a:cubicBezTo>
                  <a:close/>
                  <a:moveTo>
                    <a:pt x="419" y="1"/>
                  </a:moveTo>
                  <a:cubicBezTo>
                    <a:pt x="187" y="1"/>
                    <a:pt x="0" y="188"/>
                    <a:pt x="0" y="418"/>
                  </a:cubicBezTo>
                  <a:lnTo>
                    <a:pt x="0" y="5258"/>
                  </a:lnTo>
                  <a:cubicBezTo>
                    <a:pt x="0" y="5488"/>
                    <a:pt x="187" y="5675"/>
                    <a:pt x="419" y="5676"/>
                  </a:cubicBezTo>
                  <a:lnTo>
                    <a:pt x="8104" y="5676"/>
                  </a:lnTo>
                  <a:cubicBezTo>
                    <a:pt x="8334" y="5675"/>
                    <a:pt x="8521" y="5488"/>
                    <a:pt x="8523" y="5258"/>
                  </a:cubicBezTo>
                  <a:lnTo>
                    <a:pt x="8523" y="418"/>
                  </a:lnTo>
                  <a:cubicBezTo>
                    <a:pt x="8521" y="188"/>
                    <a:pt x="8334" y="1"/>
                    <a:pt x="81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8"/>
            <p:cNvSpPr/>
            <p:nvPr/>
          </p:nvSpPr>
          <p:spPr>
            <a:xfrm>
              <a:off x="2918975" y="5012825"/>
              <a:ext cx="170325" cy="113450"/>
            </a:xfrm>
            <a:custGeom>
              <a:avLst/>
              <a:gdLst/>
              <a:ahLst/>
              <a:cxnLst/>
              <a:rect l="l" t="t" r="r" b="b"/>
              <a:pathLst>
                <a:path w="6813" h="4538" extrusionOk="0">
                  <a:moveTo>
                    <a:pt x="6546" y="268"/>
                  </a:moveTo>
                  <a:lnTo>
                    <a:pt x="6546" y="4270"/>
                  </a:lnTo>
                  <a:lnTo>
                    <a:pt x="267" y="4270"/>
                  </a:lnTo>
                  <a:lnTo>
                    <a:pt x="267" y="268"/>
                  </a:lnTo>
                  <a:close/>
                  <a:moveTo>
                    <a:pt x="133" y="0"/>
                  </a:moveTo>
                  <a:cubicBezTo>
                    <a:pt x="59" y="0"/>
                    <a:pt x="0" y="61"/>
                    <a:pt x="0" y="135"/>
                  </a:cubicBezTo>
                  <a:lnTo>
                    <a:pt x="0" y="4405"/>
                  </a:lnTo>
                  <a:cubicBezTo>
                    <a:pt x="0" y="4477"/>
                    <a:pt x="59" y="4538"/>
                    <a:pt x="133" y="4538"/>
                  </a:cubicBezTo>
                  <a:lnTo>
                    <a:pt x="6680" y="4538"/>
                  </a:lnTo>
                  <a:cubicBezTo>
                    <a:pt x="6754" y="4538"/>
                    <a:pt x="6813" y="4477"/>
                    <a:pt x="6813" y="4405"/>
                  </a:cubicBezTo>
                  <a:lnTo>
                    <a:pt x="6813" y="133"/>
                  </a:lnTo>
                  <a:cubicBezTo>
                    <a:pt x="6813" y="61"/>
                    <a:pt x="6754" y="0"/>
                    <a:pt x="6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8"/>
            <p:cNvSpPr/>
            <p:nvPr/>
          </p:nvSpPr>
          <p:spPr>
            <a:xfrm>
              <a:off x="2908275" y="5062650"/>
              <a:ext cx="6700" cy="13800"/>
            </a:xfrm>
            <a:custGeom>
              <a:avLst/>
              <a:gdLst/>
              <a:ahLst/>
              <a:cxnLst/>
              <a:rect l="l" t="t" r="r" b="b"/>
              <a:pathLst>
                <a:path w="268" h="552" extrusionOk="0">
                  <a:moveTo>
                    <a:pt x="133" y="1"/>
                  </a:moveTo>
                  <a:cubicBezTo>
                    <a:pt x="61" y="1"/>
                    <a:pt x="0" y="60"/>
                    <a:pt x="0" y="134"/>
                  </a:cubicBezTo>
                  <a:lnTo>
                    <a:pt x="0" y="418"/>
                  </a:lnTo>
                  <a:cubicBezTo>
                    <a:pt x="0" y="492"/>
                    <a:pt x="61" y="551"/>
                    <a:pt x="133" y="551"/>
                  </a:cubicBezTo>
                  <a:cubicBezTo>
                    <a:pt x="207" y="551"/>
                    <a:pt x="267" y="492"/>
                    <a:pt x="268" y="418"/>
                  </a:cubicBezTo>
                  <a:lnTo>
                    <a:pt x="268" y="134"/>
                  </a:lnTo>
                  <a:cubicBezTo>
                    <a:pt x="268" y="60"/>
                    <a:pt x="207" y="1"/>
                    <a:pt x="1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8"/>
            <p:cNvSpPr/>
            <p:nvPr/>
          </p:nvSpPr>
          <p:spPr>
            <a:xfrm>
              <a:off x="3093300" y="5059075"/>
              <a:ext cx="6700" cy="20925"/>
            </a:xfrm>
            <a:custGeom>
              <a:avLst/>
              <a:gdLst/>
              <a:ahLst/>
              <a:cxnLst/>
              <a:rect l="l" t="t" r="r" b="b"/>
              <a:pathLst>
                <a:path w="268" h="837" extrusionOk="0">
                  <a:moveTo>
                    <a:pt x="135" y="1"/>
                  </a:moveTo>
                  <a:cubicBezTo>
                    <a:pt x="61" y="1"/>
                    <a:pt x="0" y="60"/>
                    <a:pt x="0" y="134"/>
                  </a:cubicBezTo>
                  <a:lnTo>
                    <a:pt x="0" y="704"/>
                  </a:lnTo>
                  <a:cubicBezTo>
                    <a:pt x="0" y="778"/>
                    <a:pt x="61" y="837"/>
                    <a:pt x="135" y="837"/>
                  </a:cubicBezTo>
                  <a:cubicBezTo>
                    <a:pt x="207" y="837"/>
                    <a:pt x="268" y="778"/>
                    <a:pt x="268" y="704"/>
                  </a:cubicBezTo>
                  <a:lnTo>
                    <a:pt x="268" y="134"/>
                  </a:lnTo>
                  <a:cubicBezTo>
                    <a:pt x="268" y="60"/>
                    <a:pt x="207" y="1"/>
                    <a:pt x="1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8"/>
            <p:cNvSpPr/>
            <p:nvPr/>
          </p:nvSpPr>
          <p:spPr>
            <a:xfrm>
              <a:off x="3093300" y="5012825"/>
              <a:ext cx="6750" cy="6750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35" y="0"/>
                  </a:moveTo>
                  <a:cubicBezTo>
                    <a:pt x="59" y="1"/>
                    <a:pt x="0" y="61"/>
                    <a:pt x="0" y="136"/>
                  </a:cubicBezTo>
                  <a:cubicBezTo>
                    <a:pt x="0" y="210"/>
                    <a:pt x="61" y="269"/>
                    <a:pt x="135" y="269"/>
                  </a:cubicBezTo>
                  <a:cubicBezTo>
                    <a:pt x="209" y="269"/>
                    <a:pt x="269" y="210"/>
                    <a:pt x="269" y="136"/>
                  </a:cubicBezTo>
                  <a:cubicBezTo>
                    <a:pt x="269" y="61"/>
                    <a:pt x="210" y="1"/>
                    <a:pt x="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8"/>
            <p:cNvSpPr/>
            <p:nvPr/>
          </p:nvSpPr>
          <p:spPr>
            <a:xfrm>
              <a:off x="2908275" y="5044850"/>
              <a:ext cx="6700" cy="10250"/>
            </a:xfrm>
            <a:custGeom>
              <a:avLst/>
              <a:gdLst/>
              <a:ahLst/>
              <a:cxnLst/>
              <a:rect l="l" t="t" r="r" b="b"/>
              <a:pathLst>
                <a:path w="268" h="410" extrusionOk="0">
                  <a:moveTo>
                    <a:pt x="133" y="1"/>
                  </a:moveTo>
                  <a:cubicBezTo>
                    <a:pt x="61" y="1"/>
                    <a:pt x="0" y="60"/>
                    <a:pt x="0" y="134"/>
                  </a:cubicBezTo>
                  <a:lnTo>
                    <a:pt x="0" y="277"/>
                  </a:lnTo>
                  <a:cubicBezTo>
                    <a:pt x="0" y="351"/>
                    <a:pt x="61" y="410"/>
                    <a:pt x="133" y="410"/>
                  </a:cubicBezTo>
                  <a:cubicBezTo>
                    <a:pt x="207" y="410"/>
                    <a:pt x="267" y="351"/>
                    <a:pt x="268" y="277"/>
                  </a:cubicBezTo>
                  <a:lnTo>
                    <a:pt x="268" y="134"/>
                  </a:lnTo>
                  <a:cubicBezTo>
                    <a:pt x="268" y="60"/>
                    <a:pt x="207" y="1"/>
                    <a:pt x="1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8"/>
            <p:cNvSpPr/>
            <p:nvPr/>
          </p:nvSpPr>
          <p:spPr>
            <a:xfrm>
              <a:off x="2908275" y="5084000"/>
              <a:ext cx="6700" cy="10250"/>
            </a:xfrm>
            <a:custGeom>
              <a:avLst/>
              <a:gdLst/>
              <a:ahLst/>
              <a:cxnLst/>
              <a:rect l="l" t="t" r="r" b="b"/>
              <a:pathLst>
                <a:path w="268" h="410" extrusionOk="0">
                  <a:moveTo>
                    <a:pt x="133" y="0"/>
                  </a:moveTo>
                  <a:cubicBezTo>
                    <a:pt x="61" y="0"/>
                    <a:pt x="0" y="59"/>
                    <a:pt x="0" y="133"/>
                  </a:cubicBezTo>
                  <a:lnTo>
                    <a:pt x="0" y="276"/>
                  </a:lnTo>
                  <a:cubicBezTo>
                    <a:pt x="0" y="350"/>
                    <a:pt x="61" y="409"/>
                    <a:pt x="133" y="409"/>
                  </a:cubicBezTo>
                  <a:cubicBezTo>
                    <a:pt x="207" y="409"/>
                    <a:pt x="267" y="350"/>
                    <a:pt x="268" y="276"/>
                  </a:cubicBezTo>
                  <a:lnTo>
                    <a:pt x="268" y="133"/>
                  </a:lnTo>
                  <a:cubicBezTo>
                    <a:pt x="268" y="59"/>
                    <a:pt x="207" y="0"/>
                    <a:pt x="1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8"/>
            <p:cNvSpPr/>
            <p:nvPr/>
          </p:nvSpPr>
          <p:spPr>
            <a:xfrm>
              <a:off x="2933175" y="5094650"/>
              <a:ext cx="141900" cy="20925"/>
            </a:xfrm>
            <a:custGeom>
              <a:avLst/>
              <a:gdLst/>
              <a:ahLst/>
              <a:cxnLst/>
              <a:rect l="l" t="t" r="r" b="b"/>
              <a:pathLst>
                <a:path w="5676" h="837" extrusionOk="0">
                  <a:moveTo>
                    <a:pt x="1274" y="267"/>
                  </a:moveTo>
                  <a:cubicBezTo>
                    <a:pt x="1311" y="267"/>
                    <a:pt x="1349" y="281"/>
                    <a:pt x="1380" y="312"/>
                  </a:cubicBezTo>
                  <a:cubicBezTo>
                    <a:pt x="1476" y="407"/>
                    <a:pt x="1408" y="570"/>
                    <a:pt x="1272" y="570"/>
                  </a:cubicBezTo>
                  <a:cubicBezTo>
                    <a:pt x="1189" y="570"/>
                    <a:pt x="1121" y="503"/>
                    <a:pt x="1121" y="420"/>
                  </a:cubicBezTo>
                  <a:cubicBezTo>
                    <a:pt x="1121" y="328"/>
                    <a:pt x="1196" y="267"/>
                    <a:pt x="1274" y="267"/>
                  </a:cubicBezTo>
                  <a:close/>
                  <a:moveTo>
                    <a:pt x="1272" y="1"/>
                  </a:moveTo>
                  <a:cubicBezTo>
                    <a:pt x="1093" y="1"/>
                    <a:pt x="934" y="115"/>
                    <a:pt x="876" y="286"/>
                  </a:cubicBezTo>
                  <a:lnTo>
                    <a:pt x="135" y="286"/>
                  </a:lnTo>
                  <a:cubicBezTo>
                    <a:pt x="61" y="286"/>
                    <a:pt x="0" y="345"/>
                    <a:pt x="0" y="420"/>
                  </a:cubicBezTo>
                  <a:cubicBezTo>
                    <a:pt x="0" y="494"/>
                    <a:pt x="61" y="553"/>
                    <a:pt x="135" y="553"/>
                  </a:cubicBezTo>
                  <a:lnTo>
                    <a:pt x="876" y="553"/>
                  </a:lnTo>
                  <a:cubicBezTo>
                    <a:pt x="934" y="722"/>
                    <a:pt x="1093" y="837"/>
                    <a:pt x="1272" y="837"/>
                  </a:cubicBezTo>
                  <a:cubicBezTo>
                    <a:pt x="1453" y="837"/>
                    <a:pt x="1611" y="722"/>
                    <a:pt x="1669" y="553"/>
                  </a:cubicBezTo>
                  <a:lnTo>
                    <a:pt x="5542" y="553"/>
                  </a:lnTo>
                  <a:cubicBezTo>
                    <a:pt x="5616" y="553"/>
                    <a:pt x="5675" y="494"/>
                    <a:pt x="5675" y="420"/>
                  </a:cubicBezTo>
                  <a:cubicBezTo>
                    <a:pt x="5675" y="345"/>
                    <a:pt x="5616" y="286"/>
                    <a:pt x="5542" y="286"/>
                  </a:cubicBezTo>
                  <a:lnTo>
                    <a:pt x="1669" y="286"/>
                  </a:lnTo>
                  <a:cubicBezTo>
                    <a:pt x="1611" y="115"/>
                    <a:pt x="1453" y="1"/>
                    <a:pt x="12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8"/>
            <p:cNvSpPr/>
            <p:nvPr/>
          </p:nvSpPr>
          <p:spPr>
            <a:xfrm>
              <a:off x="2990100" y="5043475"/>
              <a:ext cx="32050" cy="30800"/>
            </a:xfrm>
            <a:custGeom>
              <a:avLst/>
              <a:gdLst/>
              <a:ahLst/>
              <a:cxnLst/>
              <a:rect l="l" t="t" r="r" b="b"/>
              <a:pathLst>
                <a:path w="1282" h="1232" extrusionOk="0">
                  <a:moveTo>
                    <a:pt x="277" y="268"/>
                  </a:moveTo>
                  <a:cubicBezTo>
                    <a:pt x="278" y="268"/>
                    <a:pt x="279" y="268"/>
                    <a:pt x="281" y="270"/>
                  </a:cubicBezTo>
                  <a:lnTo>
                    <a:pt x="959" y="609"/>
                  </a:lnTo>
                  <a:cubicBezTo>
                    <a:pt x="962" y="610"/>
                    <a:pt x="965" y="613"/>
                    <a:pt x="963" y="617"/>
                  </a:cubicBezTo>
                  <a:cubicBezTo>
                    <a:pt x="963" y="620"/>
                    <a:pt x="962" y="622"/>
                    <a:pt x="959" y="624"/>
                  </a:cubicBezTo>
                  <a:lnTo>
                    <a:pt x="281" y="963"/>
                  </a:lnTo>
                  <a:cubicBezTo>
                    <a:pt x="279" y="964"/>
                    <a:pt x="278" y="964"/>
                    <a:pt x="276" y="964"/>
                  </a:cubicBezTo>
                  <a:cubicBezTo>
                    <a:pt x="275" y="964"/>
                    <a:pt x="273" y="964"/>
                    <a:pt x="273" y="963"/>
                  </a:cubicBezTo>
                  <a:cubicBezTo>
                    <a:pt x="269" y="962"/>
                    <a:pt x="267" y="959"/>
                    <a:pt x="267" y="956"/>
                  </a:cubicBezTo>
                  <a:lnTo>
                    <a:pt x="267" y="278"/>
                  </a:lnTo>
                  <a:cubicBezTo>
                    <a:pt x="267" y="275"/>
                    <a:pt x="269" y="271"/>
                    <a:pt x="273" y="270"/>
                  </a:cubicBezTo>
                  <a:cubicBezTo>
                    <a:pt x="274" y="270"/>
                    <a:pt x="275" y="268"/>
                    <a:pt x="277" y="268"/>
                  </a:cubicBezTo>
                  <a:close/>
                  <a:moveTo>
                    <a:pt x="277" y="1"/>
                  </a:moveTo>
                  <a:cubicBezTo>
                    <a:pt x="132" y="1"/>
                    <a:pt x="1" y="117"/>
                    <a:pt x="1" y="278"/>
                  </a:cubicBezTo>
                  <a:lnTo>
                    <a:pt x="1" y="955"/>
                  </a:lnTo>
                  <a:cubicBezTo>
                    <a:pt x="1" y="1115"/>
                    <a:pt x="131" y="1231"/>
                    <a:pt x="276" y="1231"/>
                  </a:cubicBezTo>
                  <a:cubicBezTo>
                    <a:pt x="317" y="1231"/>
                    <a:pt x="360" y="1222"/>
                    <a:pt x="401" y="1201"/>
                  </a:cubicBezTo>
                  <a:lnTo>
                    <a:pt x="1078" y="863"/>
                  </a:lnTo>
                  <a:cubicBezTo>
                    <a:pt x="1281" y="761"/>
                    <a:pt x="1281" y="472"/>
                    <a:pt x="1078" y="369"/>
                  </a:cubicBezTo>
                  <a:lnTo>
                    <a:pt x="401" y="30"/>
                  </a:lnTo>
                  <a:cubicBezTo>
                    <a:pt x="360" y="10"/>
                    <a:pt x="318" y="1"/>
                    <a:pt x="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8"/>
            <p:cNvSpPr/>
            <p:nvPr/>
          </p:nvSpPr>
          <p:spPr>
            <a:xfrm>
              <a:off x="2965200" y="5027050"/>
              <a:ext cx="77875" cy="63625"/>
            </a:xfrm>
            <a:custGeom>
              <a:avLst/>
              <a:gdLst/>
              <a:ahLst/>
              <a:cxnLst/>
              <a:rect l="l" t="t" r="r" b="b"/>
              <a:pathLst>
                <a:path w="3115" h="2545" extrusionOk="0">
                  <a:moveTo>
                    <a:pt x="2412" y="268"/>
                  </a:moveTo>
                  <a:cubicBezTo>
                    <a:pt x="2653" y="268"/>
                    <a:pt x="2846" y="464"/>
                    <a:pt x="2848" y="703"/>
                  </a:cubicBezTo>
                  <a:lnTo>
                    <a:pt x="2848" y="1842"/>
                  </a:lnTo>
                  <a:cubicBezTo>
                    <a:pt x="2846" y="2083"/>
                    <a:pt x="2653" y="2278"/>
                    <a:pt x="2412" y="2278"/>
                  </a:cubicBezTo>
                  <a:lnTo>
                    <a:pt x="703" y="2278"/>
                  </a:lnTo>
                  <a:cubicBezTo>
                    <a:pt x="462" y="2278"/>
                    <a:pt x="267" y="2083"/>
                    <a:pt x="267" y="1842"/>
                  </a:cubicBezTo>
                  <a:lnTo>
                    <a:pt x="267" y="703"/>
                  </a:lnTo>
                  <a:cubicBezTo>
                    <a:pt x="267" y="464"/>
                    <a:pt x="462" y="268"/>
                    <a:pt x="703" y="268"/>
                  </a:cubicBezTo>
                  <a:close/>
                  <a:moveTo>
                    <a:pt x="703" y="0"/>
                  </a:moveTo>
                  <a:cubicBezTo>
                    <a:pt x="316" y="2"/>
                    <a:pt x="1" y="315"/>
                    <a:pt x="1" y="703"/>
                  </a:cubicBezTo>
                  <a:lnTo>
                    <a:pt x="1" y="1842"/>
                  </a:lnTo>
                  <a:cubicBezTo>
                    <a:pt x="1" y="2230"/>
                    <a:pt x="316" y="2545"/>
                    <a:pt x="703" y="2545"/>
                  </a:cubicBezTo>
                  <a:lnTo>
                    <a:pt x="2412" y="2545"/>
                  </a:lnTo>
                  <a:cubicBezTo>
                    <a:pt x="2799" y="2545"/>
                    <a:pt x="3114" y="2230"/>
                    <a:pt x="3114" y="1842"/>
                  </a:cubicBezTo>
                  <a:lnTo>
                    <a:pt x="3114" y="703"/>
                  </a:lnTo>
                  <a:cubicBezTo>
                    <a:pt x="3114" y="315"/>
                    <a:pt x="2799" y="2"/>
                    <a:pt x="2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7" name="Google Shape;557;p48"/>
          <p:cNvGrpSpPr/>
          <p:nvPr/>
        </p:nvGrpSpPr>
        <p:grpSpPr>
          <a:xfrm>
            <a:off x="3052576" y="1288257"/>
            <a:ext cx="375824" cy="246468"/>
            <a:chOff x="2342250" y="4676200"/>
            <a:chExt cx="256325" cy="168100"/>
          </a:xfrm>
        </p:grpSpPr>
        <p:sp>
          <p:nvSpPr>
            <p:cNvPr id="558" name="Google Shape;558;p48"/>
            <p:cNvSpPr/>
            <p:nvPr/>
          </p:nvSpPr>
          <p:spPr>
            <a:xfrm>
              <a:off x="2342250" y="4676200"/>
              <a:ext cx="256325" cy="168100"/>
            </a:xfrm>
            <a:custGeom>
              <a:avLst/>
              <a:gdLst/>
              <a:ahLst/>
              <a:cxnLst/>
              <a:rect l="l" t="t" r="r" b="b"/>
              <a:pathLst>
                <a:path w="10253" h="6724" extrusionOk="0">
                  <a:moveTo>
                    <a:pt x="7704" y="302"/>
                  </a:moveTo>
                  <a:lnTo>
                    <a:pt x="7704" y="3051"/>
                  </a:lnTo>
                  <a:lnTo>
                    <a:pt x="300" y="3051"/>
                  </a:lnTo>
                  <a:lnTo>
                    <a:pt x="300" y="302"/>
                  </a:lnTo>
                  <a:close/>
                  <a:moveTo>
                    <a:pt x="9461" y="1257"/>
                  </a:moveTo>
                  <a:cubicBezTo>
                    <a:pt x="9736" y="1257"/>
                    <a:pt x="9958" y="1482"/>
                    <a:pt x="9952" y="1758"/>
                  </a:cubicBezTo>
                  <a:lnTo>
                    <a:pt x="9952" y="5449"/>
                  </a:lnTo>
                  <a:cubicBezTo>
                    <a:pt x="9944" y="5982"/>
                    <a:pt x="9511" y="6410"/>
                    <a:pt x="8979" y="6410"/>
                  </a:cubicBezTo>
                  <a:cubicBezTo>
                    <a:pt x="8446" y="6410"/>
                    <a:pt x="8013" y="5982"/>
                    <a:pt x="8006" y="5449"/>
                  </a:cubicBezTo>
                  <a:lnTo>
                    <a:pt x="8006" y="4957"/>
                  </a:lnTo>
                  <a:lnTo>
                    <a:pt x="8817" y="4957"/>
                  </a:lnTo>
                  <a:cubicBezTo>
                    <a:pt x="8901" y="4957"/>
                    <a:pt x="8968" y="4890"/>
                    <a:pt x="8968" y="4807"/>
                  </a:cubicBezTo>
                  <a:lnTo>
                    <a:pt x="8968" y="2961"/>
                  </a:lnTo>
                  <a:cubicBezTo>
                    <a:pt x="8966" y="2880"/>
                    <a:pt x="8900" y="2816"/>
                    <a:pt x="8817" y="2816"/>
                  </a:cubicBezTo>
                  <a:cubicBezTo>
                    <a:pt x="8737" y="2816"/>
                    <a:pt x="8671" y="2880"/>
                    <a:pt x="8668" y="2961"/>
                  </a:cubicBezTo>
                  <a:lnTo>
                    <a:pt x="8668" y="4656"/>
                  </a:lnTo>
                  <a:lnTo>
                    <a:pt x="8006" y="4656"/>
                  </a:lnTo>
                  <a:lnTo>
                    <a:pt x="8006" y="1265"/>
                  </a:lnTo>
                  <a:lnTo>
                    <a:pt x="8839" y="1265"/>
                  </a:lnTo>
                  <a:cubicBezTo>
                    <a:pt x="8729" y="1405"/>
                    <a:pt x="8668" y="1579"/>
                    <a:pt x="8668" y="1758"/>
                  </a:cubicBezTo>
                  <a:lnTo>
                    <a:pt x="8668" y="2249"/>
                  </a:lnTo>
                  <a:cubicBezTo>
                    <a:pt x="8671" y="2330"/>
                    <a:pt x="8737" y="2394"/>
                    <a:pt x="8819" y="2394"/>
                  </a:cubicBezTo>
                  <a:cubicBezTo>
                    <a:pt x="8900" y="2394"/>
                    <a:pt x="8966" y="2330"/>
                    <a:pt x="8970" y="2249"/>
                  </a:cubicBezTo>
                  <a:lnTo>
                    <a:pt x="8970" y="1758"/>
                  </a:lnTo>
                  <a:cubicBezTo>
                    <a:pt x="8964" y="1482"/>
                    <a:pt x="9185" y="1257"/>
                    <a:pt x="9461" y="1257"/>
                  </a:cubicBezTo>
                  <a:close/>
                  <a:moveTo>
                    <a:pt x="7704" y="3353"/>
                  </a:moveTo>
                  <a:lnTo>
                    <a:pt x="7704" y="5449"/>
                  </a:lnTo>
                  <a:cubicBezTo>
                    <a:pt x="7704" y="5824"/>
                    <a:pt x="7870" y="6181"/>
                    <a:pt x="8158" y="6422"/>
                  </a:cubicBezTo>
                  <a:lnTo>
                    <a:pt x="1274" y="6422"/>
                  </a:lnTo>
                  <a:cubicBezTo>
                    <a:pt x="737" y="6422"/>
                    <a:pt x="302" y="5986"/>
                    <a:pt x="300" y="5449"/>
                  </a:cubicBezTo>
                  <a:lnTo>
                    <a:pt x="300" y="3353"/>
                  </a:lnTo>
                  <a:close/>
                  <a:moveTo>
                    <a:pt x="150" y="1"/>
                  </a:moveTo>
                  <a:cubicBezTo>
                    <a:pt x="68" y="2"/>
                    <a:pt x="0" y="70"/>
                    <a:pt x="0" y="152"/>
                  </a:cubicBezTo>
                  <a:lnTo>
                    <a:pt x="0" y="5449"/>
                  </a:lnTo>
                  <a:cubicBezTo>
                    <a:pt x="0" y="6153"/>
                    <a:pt x="571" y="6722"/>
                    <a:pt x="1274" y="6724"/>
                  </a:cubicBezTo>
                  <a:lnTo>
                    <a:pt x="8979" y="6724"/>
                  </a:lnTo>
                  <a:cubicBezTo>
                    <a:pt x="9682" y="6722"/>
                    <a:pt x="10251" y="6153"/>
                    <a:pt x="10252" y="5449"/>
                  </a:cubicBezTo>
                  <a:lnTo>
                    <a:pt x="10252" y="1758"/>
                  </a:lnTo>
                  <a:cubicBezTo>
                    <a:pt x="10252" y="1320"/>
                    <a:pt x="9897" y="965"/>
                    <a:pt x="9460" y="965"/>
                  </a:cubicBezTo>
                  <a:lnTo>
                    <a:pt x="8006" y="965"/>
                  </a:lnTo>
                  <a:lnTo>
                    <a:pt x="8006" y="152"/>
                  </a:lnTo>
                  <a:cubicBezTo>
                    <a:pt x="8006" y="70"/>
                    <a:pt x="7938" y="2"/>
                    <a:pt x="78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8"/>
            <p:cNvSpPr/>
            <p:nvPr/>
          </p:nvSpPr>
          <p:spPr>
            <a:xfrm>
              <a:off x="2489300" y="4688400"/>
              <a:ext cx="29575" cy="59450"/>
            </a:xfrm>
            <a:custGeom>
              <a:avLst/>
              <a:gdLst/>
              <a:ahLst/>
              <a:cxnLst/>
              <a:rect l="l" t="t" r="r" b="b"/>
              <a:pathLst>
                <a:path w="1183" h="2378" extrusionOk="0">
                  <a:moveTo>
                    <a:pt x="592" y="0"/>
                  </a:moveTo>
                  <a:cubicBezTo>
                    <a:pt x="511" y="0"/>
                    <a:pt x="445" y="65"/>
                    <a:pt x="442" y="146"/>
                  </a:cubicBezTo>
                  <a:lnTo>
                    <a:pt x="442" y="318"/>
                  </a:lnTo>
                  <a:cubicBezTo>
                    <a:pt x="181" y="368"/>
                    <a:pt x="1" y="609"/>
                    <a:pt x="26" y="873"/>
                  </a:cubicBezTo>
                  <a:cubicBezTo>
                    <a:pt x="52" y="1138"/>
                    <a:pt x="274" y="1340"/>
                    <a:pt x="541" y="1340"/>
                  </a:cubicBezTo>
                  <a:lnTo>
                    <a:pt x="644" y="1340"/>
                  </a:lnTo>
                  <a:cubicBezTo>
                    <a:pt x="763" y="1340"/>
                    <a:pt x="860" y="1435"/>
                    <a:pt x="860" y="1554"/>
                  </a:cubicBezTo>
                  <a:cubicBezTo>
                    <a:pt x="860" y="1672"/>
                    <a:pt x="763" y="1769"/>
                    <a:pt x="644" y="1769"/>
                  </a:cubicBezTo>
                  <a:lnTo>
                    <a:pt x="488" y="1769"/>
                  </a:lnTo>
                  <a:cubicBezTo>
                    <a:pt x="398" y="1769"/>
                    <a:pt x="325" y="1696"/>
                    <a:pt x="325" y="1606"/>
                  </a:cubicBezTo>
                  <a:cubicBezTo>
                    <a:pt x="325" y="1523"/>
                    <a:pt x="258" y="1455"/>
                    <a:pt x="175" y="1455"/>
                  </a:cubicBezTo>
                  <a:cubicBezTo>
                    <a:pt x="92" y="1455"/>
                    <a:pt x="25" y="1523"/>
                    <a:pt x="25" y="1606"/>
                  </a:cubicBezTo>
                  <a:cubicBezTo>
                    <a:pt x="25" y="1844"/>
                    <a:pt x="206" y="2044"/>
                    <a:pt x="442" y="2068"/>
                  </a:cubicBezTo>
                  <a:lnTo>
                    <a:pt x="442" y="2232"/>
                  </a:lnTo>
                  <a:cubicBezTo>
                    <a:pt x="445" y="2313"/>
                    <a:pt x="511" y="2378"/>
                    <a:pt x="592" y="2378"/>
                  </a:cubicBezTo>
                  <a:cubicBezTo>
                    <a:pt x="674" y="2378"/>
                    <a:pt x="740" y="2313"/>
                    <a:pt x="743" y="2232"/>
                  </a:cubicBezTo>
                  <a:lnTo>
                    <a:pt x="743" y="2060"/>
                  </a:lnTo>
                  <a:cubicBezTo>
                    <a:pt x="1004" y="2009"/>
                    <a:pt x="1183" y="1769"/>
                    <a:pt x="1157" y="1505"/>
                  </a:cubicBezTo>
                  <a:cubicBezTo>
                    <a:pt x="1132" y="1240"/>
                    <a:pt x="910" y="1038"/>
                    <a:pt x="644" y="1038"/>
                  </a:cubicBezTo>
                  <a:lnTo>
                    <a:pt x="541" y="1038"/>
                  </a:lnTo>
                  <a:cubicBezTo>
                    <a:pt x="424" y="1035"/>
                    <a:pt x="332" y="940"/>
                    <a:pt x="332" y="824"/>
                  </a:cubicBezTo>
                  <a:cubicBezTo>
                    <a:pt x="332" y="707"/>
                    <a:pt x="424" y="613"/>
                    <a:pt x="541" y="609"/>
                  </a:cubicBezTo>
                  <a:lnTo>
                    <a:pt x="697" y="609"/>
                  </a:lnTo>
                  <a:cubicBezTo>
                    <a:pt x="787" y="609"/>
                    <a:pt x="860" y="681"/>
                    <a:pt x="860" y="772"/>
                  </a:cubicBezTo>
                  <a:lnTo>
                    <a:pt x="860" y="877"/>
                  </a:lnTo>
                  <a:cubicBezTo>
                    <a:pt x="860" y="959"/>
                    <a:pt x="927" y="1026"/>
                    <a:pt x="1011" y="1026"/>
                  </a:cubicBezTo>
                  <a:cubicBezTo>
                    <a:pt x="1093" y="1026"/>
                    <a:pt x="1160" y="959"/>
                    <a:pt x="1160" y="877"/>
                  </a:cubicBezTo>
                  <a:lnTo>
                    <a:pt x="1160" y="772"/>
                  </a:lnTo>
                  <a:cubicBezTo>
                    <a:pt x="1160" y="533"/>
                    <a:pt x="980" y="334"/>
                    <a:pt x="743" y="310"/>
                  </a:cubicBezTo>
                  <a:lnTo>
                    <a:pt x="743" y="146"/>
                  </a:lnTo>
                  <a:cubicBezTo>
                    <a:pt x="740" y="65"/>
                    <a:pt x="674" y="0"/>
                    <a:pt x="5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8"/>
            <p:cNvSpPr/>
            <p:nvPr/>
          </p:nvSpPr>
          <p:spPr>
            <a:xfrm>
              <a:off x="2366250" y="4696275"/>
              <a:ext cx="31700" cy="43825"/>
            </a:xfrm>
            <a:custGeom>
              <a:avLst/>
              <a:gdLst/>
              <a:ahLst/>
              <a:cxnLst/>
              <a:rect l="l" t="t" r="r" b="b"/>
              <a:pathLst>
                <a:path w="1268" h="1753" extrusionOk="0">
                  <a:moveTo>
                    <a:pt x="155" y="1"/>
                  </a:moveTo>
                  <a:cubicBezTo>
                    <a:pt x="78" y="1"/>
                    <a:pt x="3" y="59"/>
                    <a:pt x="3" y="152"/>
                  </a:cubicBezTo>
                  <a:lnTo>
                    <a:pt x="3" y="1597"/>
                  </a:lnTo>
                  <a:cubicBezTo>
                    <a:pt x="0" y="1682"/>
                    <a:pt x="69" y="1753"/>
                    <a:pt x="154" y="1753"/>
                  </a:cubicBezTo>
                  <a:cubicBezTo>
                    <a:pt x="238" y="1753"/>
                    <a:pt x="307" y="1682"/>
                    <a:pt x="304" y="1597"/>
                  </a:cubicBezTo>
                  <a:lnTo>
                    <a:pt x="304" y="649"/>
                  </a:lnTo>
                  <a:lnTo>
                    <a:pt x="991" y="1680"/>
                  </a:lnTo>
                  <a:cubicBezTo>
                    <a:pt x="1022" y="1727"/>
                    <a:pt x="1069" y="1748"/>
                    <a:pt x="1115" y="1748"/>
                  </a:cubicBezTo>
                  <a:cubicBezTo>
                    <a:pt x="1192" y="1748"/>
                    <a:pt x="1268" y="1690"/>
                    <a:pt x="1267" y="1597"/>
                  </a:cubicBezTo>
                  <a:lnTo>
                    <a:pt x="1267" y="151"/>
                  </a:lnTo>
                  <a:cubicBezTo>
                    <a:pt x="1267" y="69"/>
                    <a:pt x="1199" y="2"/>
                    <a:pt x="1116" y="2"/>
                  </a:cubicBezTo>
                  <a:cubicBezTo>
                    <a:pt x="1034" y="2"/>
                    <a:pt x="967" y="69"/>
                    <a:pt x="967" y="151"/>
                  </a:cubicBezTo>
                  <a:lnTo>
                    <a:pt x="967" y="1099"/>
                  </a:lnTo>
                  <a:lnTo>
                    <a:pt x="279" y="68"/>
                  </a:lnTo>
                  <a:cubicBezTo>
                    <a:pt x="248" y="21"/>
                    <a:pt x="201" y="1"/>
                    <a:pt x="1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8"/>
            <p:cNvSpPr/>
            <p:nvPr/>
          </p:nvSpPr>
          <p:spPr>
            <a:xfrm>
              <a:off x="2406425" y="4696300"/>
              <a:ext cx="27750" cy="43675"/>
            </a:xfrm>
            <a:custGeom>
              <a:avLst/>
              <a:gdLst/>
              <a:ahLst/>
              <a:cxnLst/>
              <a:rect l="l" t="t" r="r" b="b"/>
              <a:pathLst>
                <a:path w="1110" h="1747" extrusionOk="0">
                  <a:moveTo>
                    <a:pt x="151" y="1"/>
                  </a:moveTo>
                  <a:cubicBezTo>
                    <a:pt x="69" y="1"/>
                    <a:pt x="2" y="68"/>
                    <a:pt x="2" y="150"/>
                  </a:cubicBezTo>
                  <a:lnTo>
                    <a:pt x="2" y="1596"/>
                  </a:lnTo>
                  <a:cubicBezTo>
                    <a:pt x="0" y="1678"/>
                    <a:pt x="68" y="1747"/>
                    <a:pt x="151" y="1747"/>
                  </a:cubicBezTo>
                  <a:lnTo>
                    <a:pt x="955" y="1747"/>
                  </a:lnTo>
                  <a:cubicBezTo>
                    <a:pt x="956" y="1747"/>
                    <a:pt x="958" y="1747"/>
                    <a:pt x="960" y="1747"/>
                  </a:cubicBezTo>
                  <a:cubicBezTo>
                    <a:pt x="1042" y="1747"/>
                    <a:pt x="1110" y="1679"/>
                    <a:pt x="1110" y="1596"/>
                  </a:cubicBezTo>
                  <a:cubicBezTo>
                    <a:pt x="1110" y="1513"/>
                    <a:pt x="1042" y="1445"/>
                    <a:pt x="960" y="1445"/>
                  </a:cubicBezTo>
                  <a:cubicBezTo>
                    <a:pt x="958" y="1445"/>
                    <a:pt x="956" y="1445"/>
                    <a:pt x="955" y="1445"/>
                  </a:cubicBezTo>
                  <a:lnTo>
                    <a:pt x="302" y="1445"/>
                  </a:lnTo>
                  <a:lnTo>
                    <a:pt x="302" y="943"/>
                  </a:lnTo>
                  <a:lnTo>
                    <a:pt x="793" y="943"/>
                  </a:lnTo>
                  <a:cubicBezTo>
                    <a:pt x="875" y="940"/>
                    <a:pt x="939" y="874"/>
                    <a:pt x="939" y="792"/>
                  </a:cubicBezTo>
                  <a:cubicBezTo>
                    <a:pt x="939" y="711"/>
                    <a:pt x="875" y="645"/>
                    <a:pt x="793" y="643"/>
                  </a:cubicBezTo>
                  <a:lnTo>
                    <a:pt x="302" y="643"/>
                  </a:lnTo>
                  <a:lnTo>
                    <a:pt x="302" y="301"/>
                  </a:lnTo>
                  <a:lnTo>
                    <a:pt x="955" y="301"/>
                  </a:lnTo>
                  <a:cubicBezTo>
                    <a:pt x="1037" y="301"/>
                    <a:pt x="1104" y="233"/>
                    <a:pt x="1104" y="150"/>
                  </a:cubicBezTo>
                  <a:cubicBezTo>
                    <a:pt x="1104" y="68"/>
                    <a:pt x="1037" y="1"/>
                    <a:pt x="9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8"/>
            <p:cNvSpPr/>
            <p:nvPr/>
          </p:nvSpPr>
          <p:spPr>
            <a:xfrm>
              <a:off x="2442325" y="4696275"/>
              <a:ext cx="40075" cy="43700"/>
            </a:xfrm>
            <a:custGeom>
              <a:avLst/>
              <a:gdLst/>
              <a:ahLst/>
              <a:cxnLst/>
              <a:rect l="l" t="t" r="r" b="b"/>
              <a:pathLst>
                <a:path w="1603" h="1748" extrusionOk="0">
                  <a:moveTo>
                    <a:pt x="158" y="1"/>
                  </a:moveTo>
                  <a:cubicBezTo>
                    <a:pt x="153" y="1"/>
                    <a:pt x="148" y="1"/>
                    <a:pt x="143" y="2"/>
                  </a:cubicBezTo>
                  <a:cubicBezTo>
                    <a:pt x="61" y="11"/>
                    <a:pt x="1" y="86"/>
                    <a:pt x="10" y="168"/>
                  </a:cubicBezTo>
                  <a:lnTo>
                    <a:pt x="172" y="1613"/>
                  </a:lnTo>
                  <a:cubicBezTo>
                    <a:pt x="181" y="1699"/>
                    <a:pt x="251" y="1747"/>
                    <a:pt x="322" y="1747"/>
                  </a:cubicBezTo>
                  <a:cubicBezTo>
                    <a:pt x="377" y="1747"/>
                    <a:pt x="432" y="1718"/>
                    <a:pt x="458" y="1656"/>
                  </a:cubicBezTo>
                  <a:lnTo>
                    <a:pt x="802" y="855"/>
                  </a:lnTo>
                  <a:lnTo>
                    <a:pt x="1145" y="1656"/>
                  </a:lnTo>
                  <a:cubicBezTo>
                    <a:pt x="1172" y="1718"/>
                    <a:pt x="1227" y="1747"/>
                    <a:pt x="1282" y="1747"/>
                  </a:cubicBezTo>
                  <a:cubicBezTo>
                    <a:pt x="1353" y="1747"/>
                    <a:pt x="1423" y="1699"/>
                    <a:pt x="1433" y="1613"/>
                  </a:cubicBezTo>
                  <a:lnTo>
                    <a:pt x="1593" y="168"/>
                  </a:lnTo>
                  <a:cubicBezTo>
                    <a:pt x="1603" y="86"/>
                    <a:pt x="1543" y="11"/>
                    <a:pt x="1461" y="2"/>
                  </a:cubicBezTo>
                  <a:cubicBezTo>
                    <a:pt x="1456" y="1"/>
                    <a:pt x="1451" y="1"/>
                    <a:pt x="1446" y="1"/>
                  </a:cubicBezTo>
                  <a:cubicBezTo>
                    <a:pt x="1369" y="1"/>
                    <a:pt x="1303" y="58"/>
                    <a:pt x="1294" y="135"/>
                  </a:cubicBezTo>
                  <a:lnTo>
                    <a:pt x="1197" y="1013"/>
                  </a:lnTo>
                  <a:lnTo>
                    <a:pt x="940" y="413"/>
                  </a:lnTo>
                  <a:cubicBezTo>
                    <a:pt x="915" y="354"/>
                    <a:pt x="859" y="324"/>
                    <a:pt x="803" y="324"/>
                  </a:cubicBezTo>
                  <a:cubicBezTo>
                    <a:pt x="746" y="324"/>
                    <a:pt x="690" y="354"/>
                    <a:pt x="664" y="413"/>
                  </a:cubicBezTo>
                  <a:lnTo>
                    <a:pt x="407" y="1013"/>
                  </a:lnTo>
                  <a:lnTo>
                    <a:pt x="310" y="135"/>
                  </a:lnTo>
                  <a:cubicBezTo>
                    <a:pt x="301" y="58"/>
                    <a:pt x="234" y="1"/>
                    <a:pt x="1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8"/>
            <p:cNvSpPr/>
            <p:nvPr/>
          </p:nvSpPr>
          <p:spPr>
            <a:xfrm>
              <a:off x="2366175" y="4772525"/>
              <a:ext cx="59725" cy="7575"/>
            </a:xfrm>
            <a:custGeom>
              <a:avLst/>
              <a:gdLst/>
              <a:ahLst/>
              <a:cxnLst/>
              <a:rect l="l" t="t" r="r" b="b"/>
              <a:pathLst>
                <a:path w="2389" h="303" extrusionOk="0">
                  <a:moveTo>
                    <a:pt x="152" y="1"/>
                  </a:moveTo>
                  <a:cubicBezTo>
                    <a:pt x="69" y="1"/>
                    <a:pt x="0" y="68"/>
                    <a:pt x="0" y="151"/>
                  </a:cubicBezTo>
                  <a:cubicBezTo>
                    <a:pt x="0" y="235"/>
                    <a:pt x="69" y="302"/>
                    <a:pt x="152" y="302"/>
                  </a:cubicBezTo>
                  <a:cubicBezTo>
                    <a:pt x="153" y="302"/>
                    <a:pt x="155" y="302"/>
                    <a:pt x="157" y="302"/>
                  </a:cubicBezTo>
                  <a:lnTo>
                    <a:pt x="2243" y="302"/>
                  </a:lnTo>
                  <a:cubicBezTo>
                    <a:pt x="2324" y="299"/>
                    <a:pt x="2388" y="232"/>
                    <a:pt x="2388" y="151"/>
                  </a:cubicBezTo>
                  <a:cubicBezTo>
                    <a:pt x="2388" y="71"/>
                    <a:pt x="2324" y="3"/>
                    <a:pt x="2243" y="1"/>
                  </a:cubicBezTo>
                  <a:lnTo>
                    <a:pt x="157" y="1"/>
                  </a:lnTo>
                  <a:cubicBezTo>
                    <a:pt x="155" y="1"/>
                    <a:pt x="153" y="1"/>
                    <a:pt x="1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8"/>
            <p:cNvSpPr/>
            <p:nvPr/>
          </p:nvSpPr>
          <p:spPr>
            <a:xfrm>
              <a:off x="2442675" y="4772525"/>
              <a:ext cx="75525" cy="7575"/>
            </a:xfrm>
            <a:custGeom>
              <a:avLst/>
              <a:gdLst/>
              <a:ahLst/>
              <a:cxnLst/>
              <a:rect l="l" t="t" r="r" b="b"/>
              <a:pathLst>
                <a:path w="3021" h="303" extrusionOk="0">
                  <a:moveTo>
                    <a:pt x="146" y="1"/>
                  </a:moveTo>
                  <a:cubicBezTo>
                    <a:pt x="65" y="3"/>
                    <a:pt x="0" y="71"/>
                    <a:pt x="0" y="151"/>
                  </a:cubicBezTo>
                  <a:cubicBezTo>
                    <a:pt x="0" y="232"/>
                    <a:pt x="65" y="299"/>
                    <a:pt x="146" y="302"/>
                  </a:cubicBezTo>
                  <a:lnTo>
                    <a:pt x="2876" y="302"/>
                  </a:lnTo>
                  <a:cubicBezTo>
                    <a:pt x="2956" y="299"/>
                    <a:pt x="3021" y="232"/>
                    <a:pt x="3021" y="151"/>
                  </a:cubicBezTo>
                  <a:cubicBezTo>
                    <a:pt x="3021" y="71"/>
                    <a:pt x="2956" y="3"/>
                    <a:pt x="28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8"/>
            <p:cNvSpPr/>
            <p:nvPr/>
          </p:nvSpPr>
          <p:spPr>
            <a:xfrm>
              <a:off x="2366300" y="4792575"/>
              <a:ext cx="31625" cy="7575"/>
            </a:xfrm>
            <a:custGeom>
              <a:avLst/>
              <a:gdLst/>
              <a:ahLst/>
              <a:cxnLst/>
              <a:rect l="l" t="t" r="r" b="b"/>
              <a:pathLst>
                <a:path w="1265" h="303" extrusionOk="0">
                  <a:moveTo>
                    <a:pt x="152" y="1"/>
                  </a:moveTo>
                  <a:cubicBezTo>
                    <a:pt x="68" y="1"/>
                    <a:pt x="1" y="68"/>
                    <a:pt x="1" y="152"/>
                  </a:cubicBezTo>
                  <a:cubicBezTo>
                    <a:pt x="1" y="235"/>
                    <a:pt x="68" y="302"/>
                    <a:pt x="152" y="302"/>
                  </a:cubicBezTo>
                  <a:lnTo>
                    <a:pt x="1114" y="302"/>
                  </a:lnTo>
                  <a:cubicBezTo>
                    <a:pt x="1197" y="302"/>
                    <a:pt x="1265" y="235"/>
                    <a:pt x="1265" y="152"/>
                  </a:cubicBezTo>
                  <a:cubicBezTo>
                    <a:pt x="1265" y="68"/>
                    <a:pt x="1197" y="1"/>
                    <a:pt x="11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8"/>
            <p:cNvSpPr/>
            <p:nvPr/>
          </p:nvSpPr>
          <p:spPr>
            <a:xfrm>
              <a:off x="2366175" y="4812675"/>
              <a:ext cx="59725" cy="7525"/>
            </a:xfrm>
            <a:custGeom>
              <a:avLst/>
              <a:gdLst/>
              <a:ahLst/>
              <a:cxnLst/>
              <a:rect l="l" t="t" r="r" b="b"/>
              <a:pathLst>
                <a:path w="2389" h="301" extrusionOk="0">
                  <a:moveTo>
                    <a:pt x="149" y="0"/>
                  </a:moveTo>
                  <a:cubicBezTo>
                    <a:pt x="68" y="0"/>
                    <a:pt x="0" y="68"/>
                    <a:pt x="0" y="150"/>
                  </a:cubicBezTo>
                  <a:cubicBezTo>
                    <a:pt x="0" y="234"/>
                    <a:pt x="69" y="301"/>
                    <a:pt x="152" y="301"/>
                  </a:cubicBezTo>
                  <a:cubicBezTo>
                    <a:pt x="153" y="301"/>
                    <a:pt x="155" y="301"/>
                    <a:pt x="157" y="301"/>
                  </a:cubicBezTo>
                  <a:lnTo>
                    <a:pt x="2243" y="301"/>
                  </a:lnTo>
                  <a:cubicBezTo>
                    <a:pt x="2324" y="298"/>
                    <a:pt x="2388" y="232"/>
                    <a:pt x="2388" y="150"/>
                  </a:cubicBezTo>
                  <a:cubicBezTo>
                    <a:pt x="2388" y="69"/>
                    <a:pt x="2324" y="3"/>
                    <a:pt x="2243" y="1"/>
                  </a:cubicBezTo>
                  <a:lnTo>
                    <a:pt x="157" y="1"/>
                  </a:lnTo>
                  <a:cubicBezTo>
                    <a:pt x="154" y="0"/>
                    <a:pt x="152" y="0"/>
                    <a:pt x="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8"/>
            <p:cNvSpPr/>
            <p:nvPr/>
          </p:nvSpPr>
          <p:spPr>
            <a:xfrm>
              <a:off x="2406425" y="4792575"/>
              <a:ext cx="19600" cy="7575"/>
            </a:xfrm>
            <a:custGeom>
              <a:avLst/>
              <a:gdLst/>
              <a:ahLst/>
              <a:cxnLst/>
              <a:rect l="l" t="t" r="r" b="b"/>
              <a:pathLst>
                <a:path w="784" h="303" extrusionOk="0">
                  <a:moveTo>
                    <a:pt x="151" y="1"/>
                  </a:moveTo>
                  <a:cubicBezTo>
                    <a:pt x="69" y="1"/>
                    <a:pt x="0" y="68"/>
                    <a:pt x="0" y="152"/>
                  </a:cubicBezTo>
                  <a:cubicBezTo>
                    <a:pt x="0" y="235"/>
                    <a:pt x="69" y="302"/>
                    <a:pt x="151" y="302"/>
                  </a:cubicBezTo>
                  <a:lnTo>
                    <a:pt x="633" y="302"/>
                  </a:lnTo>
                  <a:cubicBezTo>
                    <a:pt x="717" y="302"/>
                    <a:pt x="784" y="235"/>
                    <a:pt x="784" y="152"/>
                  </a:cubicBezTo>
                  <a:cubicBezTo>
                    <a:pt x="784" y="68"/>
                    <a:pt x="717" y="1"/>
                    <a:pt x="6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8"/>
            <p:cNvSpPr/>
            <p:nvPr/>
          </p:nvSpPr>
          <p:spPr>
            <a:xfrm>
              <a:off x="2442575" y="4792575"/>
              <a:ext cx="35625" cy="7575"/>
            </a:xfrm>
            <a:custGeom>
              <a:avLst/>
              <a:gdLst/>
              <a:ahLst/>
              <a:cxnLst/>
              <a:rect l="l" t="t" r="r" b="b"/>
              <a:pathLst>
                <a:path w="1425" h="303" extrusionOk="0">
                  <a:moveTo>
                    <a:pt x="150" y="1"/>
                  </a:moveTo>
                  <a:cubicBezTo>
                    <a:pt x="67" y="1"/>
                    <a:pt x="0" y="68"/>
                    <a:pt x="0" y="152"/>
                  </a:cubicBezTo>
                  <a:cubicBezTo>
                    <a:pt x="0" y="235"/>
                    <a:pt x="67" y="302"/>
                    <a:pt x="150" y="302"/>
                  </a:cubicBezTo>
                  <a:lnTo>
                    <a:pt x="1274" y="302"/>
                  </a:lnTo>
                  <a:cubicBezTo>
                    <a:pt x="1357" y="302"/>
                    <a:pt x="1424" y="235"/>
                    <a:pt x="1424" y="152"/>
                  </a:cubicBezTo>
                  <a:cubicBezTo>
                    <a:pt x="1424" y="68"/>
                    <a:pt x="1357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8"/>
            <p:cNvSpPr/>
            <p:nvPr/>
          </p:nvSpPr>
          <p:spPr>
            <a:xfrm>
              <a:off x="2486675" y="4792575"/>
              <a:ext cx="31625" cy="7575"/>
            </a:xfrm>
            <a:custGeom>
              <a:avLst/>
              <a:gdLst/>
              <a:ahLst/>
              <a:cxnLst/>
              <a:rect l="l" t="t" r="r" b="b"/>
              <a:pathLst>
                <a:path w="1265" h="303" extrusionOk="0">
                  <a:moveTo>
                    <a:pt x="152" y="1"/>
                  </a:moveTo>
                  <a:cubicBezTo>
                    <a:pt x="68" y="1"/>
                    <a:pt x="1" y="68"/>
                    <a:pt x="1" y="152"/>
                  </a:cubicBezTo>
                  <a:cubicBezTo>
                    <a:pt x="1" y="235"/>
                    <a:pt x="68" y="302"/>
                    <a:pt x="152" y="302"/>
                  </a:cubicBezTo>
                  <a:lnTo>
                    <a:pt x="1116" y="302"/>
                  </a:lnTo>
                  <a:cubicBezTo>
                    <a:pt x="1198" y="302"/>
                    <a:pt x="1265" y="235"/>
                    <a:pt x="1265" y="152"/>
                  </a:cubicBezTo>
                  <a:cubicBezTo>
                    <a:pt x="1265" y="68"/>
                    <a:pt x="1198" y="1"/>
                    <a:pt x="1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8"/>
            <p:cNvSpPr/>
            <p:nvPr/>
          </p:nvSpPr>
          <p:spPr>
            <a:xfrm>
              <a:off x="2442675" y="4812675"/>
              <a:ext cx="51700" cy="7525"/>
            </a:xfrm>
            <a:custGeom>
              <a:avLst/>
              <a:gdLst/>
              <a:ahLst/>
              <a:cxnLst/>
              <a:rect l="l" t="t" r="r" b="b"/>
              <a:pathLst>
                <a:path w="2068" h="301" extrusionOk="0">
                  <a:moveTo>
                    <a:pt x="1919" y="0"/>
                  </a:moveTo>
                  <a:cubicBezTo>
                    <a:pt x="1916" y="0"/>
                    <a:pt x="1914" y="0"/>
                    <a:pt x="1912" y="1"/>
                  </a:cubicBezTo>
                  <a:lnTo>
                    <a:pt x="146" y="1"/>
                  </a:lnTo>
                  <a:cubicBezTo>
                    <a:pt x="65" y="3"/>
                    <a:pt x="0" y="69"/>
                    <a:pt x="0" y="150"/>
                  </a:cubicBezTo>
                  <a:cubicBezTo>
                    <a:pt x="0" y="232"/>
                    <a:pt x="65" y="298"/>
                    <a:pt x="146" y="301"/>
                  </a:cubicBezTo>
                  <a:lnTo>
                    <a:pt x="1912" y="301"/>
                  </a:lnTo>
                  <a:cubicBezTo>
                    <a:pt x="1913" y="301"/>
                    <a:pt x="1915" y="301"/>
                    <a:pt x="1917" y="301"/>
                  </a:cubicBezTo>
                  <a:cubicBezTo>
                    <a:pt x="1999" y="301"/>
                    <a:pt x="2068" y="234"/>
                    <a:pt x="2068" y="150"/>
                  </a:cubicBezTo>
                  <a:cubicBezTo>
                    <a:pt x="2068" y="68"/>
                    <a:pt x="2000" y="0"/>
                    <a:pt x="19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8"/>
            <p:cNvSpPr/>
            <p:nvPr/>
          </p:nvSpPr>
          <p:spPr>
            <a:xfrm>
              <a:off x="2502875" y="4812675"/>
              <a:ext cx="15325" cy="7525"/>
            </a:xfrm>
            <a:custGeom>
              <a:avLst/>
              <a:gdLst/>
              <a:ahLst/>
              <a:cxnLst/>
              <a:rect l="l" t="t" r="r" b="b"/>
              <a:pathLst>
                <a:path w="613" h="301" extrusionOk="0">
                  <a:moveTo>
                    <a:pt x="146" y="1"/>
                  </a:moveTo>
                  <a:cubicBezTo>
                    <a:pt x="65" y="3"/>
                    <a:pt x="0" y="69"/>
                    <a:pt x="0" y="150"/>
                  </a:cubicBezTo>
                  <a:cubicBezTo>
                    <a:pt x="0" y="232"/>
                    <a:pt x="65" y="298"/>
                    <a:pt x="146" y="301"/>
                  </a:cubicBezTo>
                  <a:lnTo>
                    <a:pt x="468" y="301"/>
                  </a:lnTo>
                  <a:cubicBezTo>
                    <a:pt x="548" y="298"/>
                    <a:pt x="613" y="232"/>
                    <a:pt x="613" y="150"/>
                  </a:cubicBezTo>
                  <a:cubicBezTo>
                    <a:pt x="613" y="69"/>
                    <a:pt x="548" y="3"/>
                    <a:pt x="4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49"/>
          <p:cNvSpPr txBox="1">
            <a:spLocks noGrp="1"/>
          </p:cNvSpPr>
          <p:nvPr>
            <p:ph type="ctrTitle"/>
          </p:nvPr>
        </p:nvSpPr>
        <p:spPr>
          <a:xfrm flipH="1">
            <a:off x="2609225" y="2243225"/>
            <a:ext cx="2876700" cy="19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3F3F3"/>
                </a:solidFill>
              </a:rPr>
              <a:t>Management Plan</a:t>
            </a:r>
            <a:endParaRPr>
              <a:solidFill>
                <a:srgbClr val="F3F3F3"/>
              </a:solidFill>
            </a:endParaRPr>
          </a:p>
        </p:txBody>
      </p:sp>
      <p:sp>
        <p:nvSpPr>
          <p:cNvPr id="577" name="Google Shape;577;p49"/>
          <p:cNvSpPr txBox="1">
            <a:spLocks noGrp="1"/>
          </p:cNvSpPr>
          <p:nvPr>
            <p:ph type="title" idx="2"/>
          </p:nvPr>
        </p:nvSpPr>
        <p:spPr>
          <a:xfrm flipH="1">
            <a:off x="3514050" y="2419325"/>
            <a:ext cx="4488300" cy="1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3F3F3"/>
                </a:solidFill>
              </a:rPr>
              <a:t>04</a:t>
            </a:r>
            <a:endParaRPr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60B3F29-7036-158F-D277-189A241C14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20086" t="10986" r="25898" b="10445"/>
          <a:stretch/>
        </p:blipFill>
        <p:spPr>
          <a:xfrm>
            <a:off x="5349088" y="943724"/>
            <a:ext cx="2515256" cy="365855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CD0A641-7D91-B1E7-8A66-6830ECCDA7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9" r="46078"/>
          <a:stretch/>
        </p:blipFill>
        <p:spPr bwMode="auto">
          <a:xfrm>
            <a:off x="1190902" y="943725"/>
            <a:ext cx="2515256" cy="365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" name="Google Shape;583;p50"/>
          <p:cNvSpPr/>
          <p:nvPr/>
        </p:nvSpPr>
        <p:spPr>
          <a:xfrm>
            <a:off x="5336808" y="2966754"/>
            <a:ext cx="2515256" cy="1341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de-AT" b="1" dirty="0">
                <a:solidFill>
                  <a:schemeClr val="bg1"/>
                </a:solidFill>
              </a:rPr>
              <a:t>DAUD Benjamin; 27 </a:t>
            </a:r>
            <a:r>
              <a:rPr lang="de-AT" b="1" dirty="0" err="1">
                <a:solidFill>
                  <a:schemeClr val="bg1"/>
                </a:solidFill>
              </a:rPr>
              <a:t>Years</a:t>
            </a:r>
            <a:endParaRPr lang="de-AT" b="1" dirty="0">
              <a:solidFill>
                <a:schemeClr val="bg1"/>
              </a:solidFill>
            </a:endParaRPr>
          </a:p>
          <a:p>
            <a:r>
              <a:rPr lang="de-AT" b="1" dirty="0">
                <a:solidFill>
                  <a:schemeClr val="bg1"/>
                </a:solidFill>
              </a:rPr>
              <a:t>Military &amp; Business </a:t>
            </a:r>
            <a:r>
              <a:rPr lang="de-AT" b="1" dirty="0" err="1">
                <a:solidFill>
                  <a:schemeClr val="bg1"/>
                </a:solidFill>
              </a:rPr>
              <a:t>experience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584" name="Google Shape;584;p50"/>
          <p:cNvSpPr/>
          <p:nvPr/>
        </p:nvSpPr>
        <p:spPr>
          <a:xfrm>
            <a:off x="1251993" y="2441737"/>
            <a:ext cx="2324926" cy="69631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b="1" dirty="0">
                <a:solidFill>
                  <a:schemeClr val="bg1"/>
                </a:solidFill>
              </a:rPr>
              <a:t>BINNER Daniel; 23 </a:t>
            </a:r>
            <a:r>
              <a:rPr lang="de-AT" b="1" dirty="0" err="1">
                <a:solidFill>
                  <a:schemeClr val="bg1"/>
                </a:solidFill>
              </a:rPr>
              <a:t>Years</a:t>
            </a:r>
            <a:endParaRPr lang="de-AT" b="1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b="1" dirty="0">
                <a:solidFill>
                  <a:schemeClr val="bg1"/>
                </a:solidFill>
              </a:rPr>
              <a:t>Military &amp; Business </a:t>
            </a:r>
            <a:r>
              <a:rPr lang="de-AT" b="1" dirty="0" err="1">
                <a:solidFill>
                  <a:schemeClr val="bg1"/>
                </a:solidFill>
              </a:rPr>
              <a:t>experience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590" name="Google Shape;590;p50"/>
          <p:cNvSpPr txBox="1">
            <a:spLocks noGrp="1"/>
          </p:cNvSpPr>
          <p:nvPr>
            <p:ph type="ctrTitle"/>
          </p:nvPr>
        </p:nvSpPr>
        <p:spPr>
          <a:xfrm>
            <a:off x="723600" y="470625"/>
            <a:ext cx="14976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Our Team</a:t>
            </a:r>
            <a:endParaRPr/>
          </a:p>
        </p:txBody>
      </p:sp>
      <p:sp>
        <p:nvSpPr>
          <p:cNvPr id="593" name="Google Shape;593;p50"/>
          <p:cNvSpPr txBox="1"/>
          <p:nvPr/>
        </p:nvSpPr>
        <p:spPr>
          <a:xfrm>
            <a:off x="3767188" y="2966754"/>
            <a:ext cx="1581900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You can replace the  image on the screen with your own</a:t>
            </a:r>
            <a:endParaRPr sz="1000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0"/>
          <p:cNvSpPr txBox="1">
            <a:spLocks noGrp="1"/>
          </p:cNvSpPr>
          <p:nvPr>
            <p:ph type="ctrTitle" idx="6"/>
          </p:nvPr>
        </p:nvSpPr>
        <p:spPr>
          <a:xfrm>
            <a:off x="6974340" y="2199050"/>
            <a:ext cx="1444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Sales and Marketing Plan</a:t>
            </a:r>
            <a:endParaRPr/>
          </a:p>
        </p:txBody>
      </p:sp>
      <p:sp>
        <p:nvSpPr>
          <p:cNvPr id="154" name="Google Shape;154;p30"/>
          <p:cNvSpPr txBox="1">
            <a:spLocks noGrp="1"/>
          </p:cNvSpPr>
          <p:nvPr>
            <p:ph type="title" idx="8"/>
          </p:nvPr>
        </p:nvSpPr>
        <p:spPr>
          <a:xfrm>
            <a:off x="6665206" y="1620947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03</a:t>
            </a:r>
            <a:endParaRPr/>
          </a:p>
        </p:txBody>
      </p:sp>
      <p:sp>
        <p:nvSpPr>
          <p:cNvPr id="155" name="Google Shape;155;p30"/>
          <p:cNvSpPr txBox="1">
            <a:spLocks noGrp="1"/>
          </p:cNvSpPr>
          <p:nvPr>
            <p:ph type="ctrTitle" idx="21"/>
          </p:nvPr>
        </p:nvSpPr>
        <p:spPr>
          <a:xfrm>
            <a:off x="723600" y="470622"/>
            <a:ext cx="17538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T</a:t>
            </a:r>
            <a:r>
              <a:rPr lang="es"/>
              <a:t>able of Contents</a:t>
            </a:r>
            <a:endParaRPr/>
          </a:p>
        </p:txBody>
      </p:sp>
      <p:sp>
        <p:nvSpPr>
          <p:cNvPr id="156" name="Google Shape;156;p30"/>
          <p:cNvSpPr txBox="1">
            <a:spLocks noGrp="1"/>
          </p:cNvSpPr>
          <p:nvPr>
            <p:ph type="ctrTitle"/>
          </p:nvPr>
        </p:nvSpPr>
        <p:spPr>
          <a:xfrm>
            <a:off x="2869492" y="2202425"/>
            <a:ext cx="1170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Business Overview</a:t>
            </a:r>
            <a:endParaRPr/>
          </a:p>
        </p:txBody>
      </p:sp>
      <p:sp>
        <p:nvSpPr>
          <p:cNvPr id="158" name="Google Shape;158;p30"/>
          <p:cNvSpPr txBox="1">
            <a:spLocks noGrp="1"/>
          </p:cNvSpPr>
          <p:nvPr>
            <p:ph type="title" idx="2"/>
          </p:nvPr>
        </p:nvSpPr>
        <p:spPr>
          <a:xfrm>
            <a:off x="2285884" y="1624335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01</a:t>
            </a:r>
            <a:endParaRPr/>
          </a:p>
        </p:txBody>
      </p:sp>
      <p:sp>
        <p:nvSpPr>
          <p:cNvPr id="159" name="Google Shape;159;p30"/>
          <p:cNvSpPr txBox="1">
            <a:spLocks noGrp="1"/>
          </p:cNvSpPr>
          <p:nvPr>
            <p:ph type="ctrTitle" idx="3"/>
          </p:nvPr>
        </p:nvSpPr>
        <p:spPr>
          <a:xfrm>
            <a:off x="3965788" y="2199025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Market Analysis and Competition</a:t>
            </a:r>
            <a:endParaRPr/>
          </a:p>
        </p:txBody>
      </p:sp>
      <p:sp>
        <p:nvSpPr>
          <p:cNvPr id="161" name="Google Shape;161;p30"/>
          <p:cNvSpPr txBox="1">
            <a:spLocks noGrp="1"/>
          </p:cNvSpPr>
          <p:nvPr>
            <p:ph type="title" idx="5"/>
          </p:nvPr>
        </p:nvSpPr>
        <p:spPr>
          <a:xfrm>
            <a:off x="4483545" y="1620937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02</a:t>
            </a:r>
            <a:endParaRPr/>
          </a:p>
        </p:txBody>
      </p:sp>
      <p:sp>
        <p:nvSpPr>
          <p:cNvPr id="162" name="Google Shape;162;p30"/>
          <p:cNvSpPr txBox="1">
            <a:spLocks noGrp="1"/>
          </p:cNvSpPr>
          <p:nvPr>
            <p:ph type="ctrTitle" idx="9"/>
          </p:nvPr>
        </p:nvSpPr>
        <p:spPr>
          <a:xfrm>
            <a:off x="725626" y="3784901"/>
            <a:ext cx="1170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Management Plan</a:t>
            </a:r>
            <a:endParaRPr/>
          </a:p>
        </p:txBody>
      </p:sp>
      <p:sp>
        <p:nvSpPr>
          <p:cNvPr id="164" name="Google Shape;164;p30"/>
          <p:cNvSpPr txBox="1">
            <a:spLocks noGrp="1"/>
          </p:cNvSpPr>
          <p:nvPr>
            <p:ph type="title" idx="14"/>
          </p:nvPr>
        </p:nvSpPr>
        <p:spPr>
          <a:xfrm>
            <a:off x="725637" y="3219993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04</a:t>
            </a:r>
            <a:endParaRPr/>
          </a:p>
        </p:txBody>
      </p:sp>
      <p:sp>
        <p:nvSpPr>
          <p:cNvPr id="165" name="Google Shape;165;p30"/>
          <p:cNvSpPr txBox="1">
            <a:spLocks noGrp="1"/>
          </p:cNvSpPr>
          <p:nvPr>
            <p:ph type="ctrTitle" idx="15"/>
          </p:nvPr>
        </p:nvSpPr>
        <p:spPr>
          <a:xfrm>
            <a:off x="2870600" y="3781501"/>
            <a:ext cx="1128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Operating Plan</a:t>
            </a:r>
            <a:endParaRPr/>
          </a:p>
        </p:txBody>
      </p:sp>
      <p:sp>
        <p:nvSpPr>
          <p:cNvPr id="167" name="Google Shape;167;p30"/>
          <p:cNvSpPr txBox="1">
            <a:spLocks noGrp="1"/>
          </p:cNvSpPr>
          <p:nvPr>
            <p:ph type="title" idx="17"/>
          </p:nvPr>
        </p:nvSpPr>
        <p:spPr>
          <a:xfrm>
            <a:off x="2870612" y="3216594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05</a:t>
            </a:r>
            <a:endParaRPr/>
          </a:p>
        </p:txBody>
      </p:sp>
      <p:sp>
        <p:nvSpPr>
          <p:cNvPr id="168" name="Google Shape;168;p30"/>
          <p:cNvSpPr txBox="1">
            <a:spLocks noGrp="1"/>
          </p:cNvSpPr>
          <p:nvPr>
            <p:ph type="ctrTitle" idx="18"/>
          </p:nvPr>
        </p:nvSpPr>
        <p:spPr>
          <a:xfrm>
            <a:off x="5015575" y="3781526"/>
            <a:ext cx="916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Financial Plan</a:t>
            </a:r>
            <a:endParaRPr/>
          </a:p>
        </p:txBody>
      </p:sp>
      <p:sp>
        <p:nvSpPr>
          <p:cNvPr id="170" name="Google Shape;170;p30"/>
          <p:cNvSpPr txBox="1">
            <a:spLocks noGrp="1"/>
          </p:cNvSpPr>
          <p:nvPr>
            <p:ph type="title" idx="20"/>
          </p:nvPr>
        </p:nvSpPr>
        <p:spPr>
          <a:xfrm>
            <a:off x="5015587" y="3216604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06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51"/>
          <p:cNvSpPr txBox="1">
            <a:spLocks noGrp="1"/>
          </p:cNvSpPr>
          <p:nvPr>
            <p:ph type="ctrTitle"/>
          </p:nvPr>
        </p:nvSpPr>
        <p:spPr>
          <a:xfrm>
            <a:off x="723600" y="470625"/>
            <a:ext cx="2240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Organizational Chart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51"/>
          <p:cNvSpPr/>
          <p:nvPr/>
        </p:nvSpPr>
        <p:spPr>
          <a:xfrm>
            <a:off x="5237375" y="1421675"/>
            <a:ext cx="1254000" cy="748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51"/>
          <p:cNvSpPr txBox="1"/>
          <p:nvPr/>
        </p:nvSpPr>
        <p:spPr>
          <a:xfrm>
            <a:off x="5237375" y="1569575"/>
            <a:ext cx="12540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DAUD</a:t>
            </a:r>
            <a:endParaRPr sz="1200"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cxnSp>
        <p:nvCxnSpPr>
          <p:cNvPr id="607" name="Google Shape;607;p51"/>
          <p:cNvCxnSpPr/>
          <p:nvPr/>
        </p:nvCxnSpPr>
        <p:spPr>
          <a:xfrm>
            <a:off x="4190368" y="1795775"/>
            <a:ext cx="804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9" name="Google Shape;609;p51"/>
          <p:cNvSpPr txBox="1"/>
          <p:nvPr/>
        </p:nvSpPr>
        <p:spPr>
          <a:xfrm>
            <a:off x="5237375" y="3627250"/>
            <a:ext cx="12540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Team 4</a:t>
            </a:r>
            <a:endParaRPr sz="120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611" name="Google Shape;611;p51"/>
          <p:cNvSpPr txBox="1"/>
          <p:nvPr/>
        </p:nvSpPr>
        <p:spPr>
          <a:xfrm>
            <a:off x="5206952" y="874112"/>
            <a:ext cx="12540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 dirty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Business/Finance &amp; Sales/Distribution</a:t>
            </a:r>
            <a:endParaRPr sz="1000" b="1" dirty="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612" name="Google Shape;612;p51"/>
          <p:cNvSpPr/>
          <p:nvPr/>
        </p:nvSpPr>
        <p:spPr>
          <a:xfrm flipH="1">
            <a:off x="2683049" y="1421675"/>
            <a:ext cx="1264911" cy="74818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5" name="Google Shape;615;p51"/>
          <p:cNvSpPr txBox="1"/>
          <p:nvPr/>
        </p:nvSpPr>
        <p:spPr>
          <a:xfrm flipH="1">
            <a:off x="2683050" y="1569575"/>
            <a:ext cx="12540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BINNER</a:t>
            </a:r>
            <a:endParaRPr sz="1200"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621" name="Google Shape;621;p51"/>
          <p:cNvSpPr txBox="1"/>
          <p:nvPr/>
        </p:nvSpPr>
        <p:spPr>
          <a:xfrm flipH="1">
            <a:off x="2683050" y="895325"/>
            <a:ext cx="12540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 dirty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Quality Management &amp; PR</a:t>
            </a:r>
            <a:endParaRPr sz="1000" b="1" dirty="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C7AFBB8-AF60-4432-7C8B-B493CB41C5C1}"/>
              </a:ext>
            </a:extLst>
          </p:cNvPr>
          <p:cNvSpPr txBox="1"/>
          <p:nvPr/>
        </p:nvSpPr>
        <p:spPr>
          <a:xfrm>
            <a:off x="2232211" y="2655794"/>
            <a:ext cx="2911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err="1"/>
              <a:t>Employee</a:t>
            </a:r>
            <a:r>
              <a:rPr lang="de-AT" dirty="0"/>
              <a:t> 1: Sales &amp; Webshop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A2D4D41-A07D-F657-D540-4D0EB78CB0E6}"/>
              </a:ext>
            </a:extLst>
          </p:cNvPr>
          <p:cNvSpPr txBox="1"/>
          <p:nvPr/>
        </p:nvSpPr>
        <p:spPr>
          <a:xfrm>
            <a:off x="2232211" y="3133165"/>
            <a:ext cx="3711389" cy="316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err="1"/>
              <a:t>Employee</a:t>
            </a:r>
            <a:r>
              <a:rPr lang="de-AT" dirty="0"/>
              <a:t> 2: Sales &amp; </a:t>
            </a:r>
            <a:r>
              <a:rPr lang="de-AT" dirty="0" err="1"/>
              <a:t>Social</a:t>
            </a:r>
            <a:r>
              <a:rPr lang="de-AT" dirty="0"/>
              <a:t> Media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A6C4F85-DC15-4124-0E12-F37EB7D1E960}"/>
              </a:ext>
            </a:extLst>
          </p:cNvPr>
          <p:cNvSpPr txBox="1"/>
          <p:nvPr/>
        </p:nvSpPr>
        <p:spPr>
          <a:xfrm>
            <a:off x="2232211" y="3697940"/>
            <a:ext cx="3301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err="1"/>
              <a:t>Employee</a:t>
            </a:r>
            <a:r>
              <a:rPr lang="de-AT" dirty="0"/>
              <a:t> 3: Warehouse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52"/>
          <p:cNvSpPr/>
          <p:nvPr/>
        </p:nvSpPr>
        <p:spPr>
          <a:xfrm rot="-5400000">
            <a:off x="2396413" y="-561100"/>
            <a:ext cx="555300" cy="5617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52"/>
          <p:cNvSpPr/>
          <p:nvPr/>
        </p:nvSpPr>
        <p:spPr>
          <a:xfrm rot="-5400000">
            <a:off x="6234738" y="960025"/>
            <a:ext cx="555300" cy="5617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52"/>
          <p:cNvSpPr txBox="1">
            <a:spLocks noGrp="1"/>
          </p:cNvSpPr>
          <p:nvPr>
            <p:ph type="ctrTitle"/>
          </p:nvPr>
        </p:nvSpPr>
        <p:spPr>
          <a:xfrm>
            <a:off x="723599" y="470625"/>
            <a:ext cx="2288541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Our Main Partners</a:t>
            </a:r>
            <a:endParaRPr dirty="0"/>
          </a:p>
        </p:txBody>
      </p:sp>
      <p:sp>
        <p:nvSpPr>
          <p:cNvPr id="638" name="Google Shape;638;p52"/>
          <p:cNvSpPr txBox="1">
            <a:spLocks noGrp="1"/>
          </p:cNvSpPr>
          <p:nvPr>
            <p:ph type="subTitle" idx="4294967295"/>
          </p:nvPr>
        </p:nvSpPr>
        <p:spPr>
          <a:xfrm>
            <a:off x="773206" y="3413885"/>
            <a:ext cx="2663775" cy="5777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000" b="1" dirty="0"/>
              <a:t>Maximum safety for special tent solutions</a:t>
            </a:r>
            <a:endParaRPr sz="1000" b="1" dirty="0"/>
          </a:p>
        </p:txBody>
      </p:sp>
      <p:sp>
        <p:nvSpPr>
          <p:cNvPr id="639" name="Google Shape;639;p52"/>
          <p:cNvSpPr txBox="1">
            <a:spLocks noGrp="1"/>
          </p:cNvSpPr>
          <p:nvPr>
            <p:ph type="ctrTitle" idx="4294967295"/>
          </p:nvPr>
        </p:nvSpPr>
        <p:spPr>
          <a:xfrm>
            <a:off x="1034481" y="1621150"/>
            <a:ext cx="2429400" cy="57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/>
              <a:t>Carinthia</a:t>
            </a:r>
            <a:endParaRPr sz="1400" dirty="0"/>
          </a:p>
        </p:txBody>
      </p:sp>
      <p:sp>
        <p:nvSpPr>
          <p:cNvPr id="640" name="Google Shape;640;p52"/>
          <p:cNvSpPr txBox="1">
            <a:spLocks noGrp="1"/>
          </p:cNvSpPr>
          <p:nvPr>
            <p:ph type="ctrTitle" idx="4294967295"/>
          </p:nvPr>
        </p:nvSpPr>
        <p:spPr>
          <a:xfrm>
            <a:off x="1007581" y="3146613"/>
            <a:ext cx="2429400" cy="57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/>
              <a:t>Heimplanet</a:t>
            </a:r>
            <a:endParaRPr sz="1400" dirty="0"/>
          </a:p>
        </p:txBody>
      </p:sp>
      <p:sp>
        <p:nvSpPr>
          <p:cNvPr id="641" name="Google Shape;641;p52"/>
          <p:cNvSpPr txBox="1">
            <a:spLocks noGrp="1"/>
          </p:cNvSpPr>
          <p:nvPr>
            <p:ph type="ctrTitle" idx="4294967295"/>
          </p:nvPr>
        </p:nvSpPr>
        <p:spPr>
          <a:xfrm>
            <a:off x="5707019" y="3146613"/>
            <a:ext cx="2429400" cy="57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/>
              <a:t>Walther</a:t>
            </a:r>
            <a:endParaRPr sz="1400" dirty="0"/>
          </a:p>
        </p:txBody>
      </p:sp>
      <p:sp>
        <p:nvSpPr>
          <p:cNvPr id="642" name="Google Shape;642;p52"/>
          <p:cNvSpPr txBox="1">
            <a:spLocks noGrp="1"/>
          </p:cNvSpPr>
          <p:nvPr>
            <p:ph type="subTitle" idx="4294967295"/>
          </p:nvPr>
        </p:nvSpPr>
        <p:spPr>
          <a:xfrm>
            <a:off x="5707018" y="3427860"/>
            <a:ext cx="2213299" cy="4679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000" b="1" dirty="0"/>
              <a:t>Best supplier for weapons &amp; tools</a:t>
            </a:r>
            <a:endParaRPr sz="1000" b="1" dirty="0"/>
          </a:p>
        </p:txBody>
      </p:sp>
      <p:sp>
        <p:nvSpPr>
          <p:cNvPr id="643" name="Google Shape;643;p52"/>
          <p:cNvSpPr txBox="1">
            <a:spLocks noGrp="1"/>
          </p:cNvSpPr>
          <p:nvPr>
            <p:ph type="subTitle" idx="4294967295"/>
          </p:nvPr>
        </p:nvSpPr>
        <p:spPr>
          <a:xfrm>
            <a:off x="1149724" y="1905535"/>
            <a:ext cx="2287257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000" b="1" dirty="0"/>
              <a:t>Best clothing for outdoor &amp; survival</a:t>
            </a:r>
            <a:endParaRPr sz="1000" b="1" dirty="0"/>
          </a:p>
        </p:txBody>
      </p:sp>
      <p:sp>
        <p:nvSpPr>
          <p:cNvPr id="644" name="Google Shape;644;p52"/>
          <p:cNvSpPr txBox="1">
            <a:spLocks noGrp="1"/>
          </p:cNvSpPr>
          <p:nvPr>
            <p:ph type="ctrTitle" idx="4294967295"/>
          </p:nvPr>
        </p:nvSpPr>
        <p:spPr>
          <a:xfrm>
            <a:off x="5707019" y="1621150"/>
            <a:ext cx="2429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/>
              <a:t>Hanwag</a:t>
            </a:r>
            <a:endParaRPr sz="1400" dirty="0"/>
          </a:p>
        </p:txBody>
      </p:sp>
      <p:sp>
        <p:nvSpPr>
          <p:cNvPr id="645" name="Google Shape;645;p52"/>
          <p:cNvSpPr txBox="1">
            <a:spLocks noGrp="1"/>
          </p:cNvSpPr>
          <p:nvPr>
            <p:ph type="subTitle" idx="4294967295"/>
          </p:nvPr>
        </p:nvSpPr>
        <p:spPr>
          <a:xfrm>
            <a:off x="5707019" y="1902131"/>
            <a:ext cx="1826400" cy="5553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000" b="1" dirty="0"/>
              <a:t>Finest shoes for military, police &amp; outdoor</a:t>
            </a:r>
            <a:endParaRPr sz="1000" b="1" dirty="0"/>
          </a:p>
        </p:txBody>
      </p:sp>
      <p:grpSp>
        <p:nvGrpSpPr>
          <p:cNvPr id="650" name="Google Shape;650;p52"/>
          <p:cNvGrpSpPr/>
          <p:nvPr/>
        </p:nvGrpSpPr>
        <p:grpSpPr>
          <a:xfrm>
            <a:off x="3759813" y="1883825"/>
            <a:ext cx="268575" cy="267300"/>
            <a:chOff x="3180225" y="605900"/>
            <a:chExt cx="268575" cy="267300"/>
          </a:xfrm>
        </p:grpSpPr>
        <p:sp>
          <p:nvSpPr>
            <p:cNvPr id="651" name="Google Shape;651;p52"/>
            <p:cNvSpPr/>
            <p:nvPr/>
          </p:nvSpPr>
          <p:spPr>
            <a:xfrm>
              <a:off x="3297400" y="840250"/>
              <a:ext cx="34250" cy="32950"/>
            </a:xfrm>
            <a:custGeom>
              <a:avLst/>
              <a:gdLst/>
              <a:ahLst/>
              <a:cxnLst/>
              <a:rect l="l" t="t" r="r" b="b"/>
              <a:pathLst>
                <a:path w="1370" h="1318" extrusionOk="0">
                  <a:moveTo>
                    <a:pt x="709" y="312"/>
                  </a:moveTo>
                  <a:cubicBezTo>
                    <a:pt x="886" y="312"/>
                    <a:pt x="1056" y="450"/>
                    <a:pt x="1056" y="658"/>
                  </a:cubicBezTo>
                  <a:cubicBezTo>
                    <a:pt x="1056" y="850"/>
                    <a:pt x="901" y="1004"/>
                    <a:pt x="711" y="1004"/>
                  </a:cubicBezTo>
                  <a:cubicBezTo>
                    <a:pt x="403" y="1004"/>
                    <a:pt x="248" y="632"/>
                    <a:pt x="466" y="415"/>
                  </a:cubicBezTo>
                  <a:cubicBezTo>
                    <a:pt x="537" y="344"/>
                    <a:pt x="624" y="312"/>
                    <a:pt x="709" y="312"/>
                  </a:cubicBezTo>
                  <a:close/>
                  <a:moveTo>
                    <a:pt x="711" y="0"/>
                  </a:moveTo>
                  <a:cubicBezTo>
                    <a:pt x="445" y="0"/>
                    <a:pt x="204" y="160"/>
                    <a:pt x="101" y="407"/>
                  </a:cubicBezTo>
                  <a:cubicBezTo>
                    <a:pt x="0" y="653"/>
                    <a:pt x="56" y="936"/>
                    <a:pt x="244" y="1124"/>
                  </a:cubicBezTo>
                  <a:cubicBezTo>
                    <a:pt x="370" y="1250"/>
                    <a:pt x="539" y="1317"/>
                    <a:pt x="710" y="1317"/>
                  </a:cubicBezTo>
                  <a:cubicBezTo>
                    <a:pt x="796" y="1317"/>
                    <a:pt x="881" y="1301"/>
                    <a:pt x="963" y="1267"/>
                  </a:cubicBezTo>
                  <a:cubicBezTo>
                    <a:pt x="1209" y="1166"/>
                    <a:pt x="1369" y="925"/>
                    <a:pt x="1369" y="658"/>
                  </a:cubicBezTo>
                  <a:cubicBezTo>
                    <a:pt x="1368" y="295"/>
                    <a:pt x="1075" y="0"/>
                    <a:pt x="7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52"/>
            <p:cNvSpPr/>
            <p:nvPr/>
          </p:nvSpPr>
          <p:spPr>
            <a:xfrm>
              <a:off x="3351450" y="718875"/>
              <a:ext cx="42975" cy="41350"/>
            </a:xfrm>
            <a:custGeom>
              <a:avLst/>
              <a:gdLst/>
              <a:ahLst/>
              <a:cxnLst/>
              <a:rect l="l" t="t" r="r" b="b"/>
              <a:pathLst>
                <a:path w="1719" h="1654" extrusionOk="0">
                  <a:moveTo>
                    <a:pt x="892" y="315"/>
                  </a:moveTo>
                  <a:cubicBezTo>
                    <a:pt x="958" y="315"/>
                    <a:pt x="1025" y="327"/>
                    <a:pt x="1088" y="354"/>
                  </a:cubicBezTo>
                  <a:cubicBezTo>
                    <a:pt x="1279" y="433"/>
                    <a:pt x="1404" y="620"/>
                    <a:pt x="1404" y="828"/>
                  </a:cubicBezTo>
                  <a:cubicBezTo>
                    <a:pt x="1404" y="1110"/>
                    <a:pt x="1174" y="1340"/>
                    <a:pt x="891" y="1340"/>
                  </a:cubicBezTo>
                  <a:cubicBezTo>
                    <a:pt x="684" y="1340"/>
                    <a:pt x="497" y="1215"/>
                    <a:pt x="418" y="1024"/>
                  </a:cubicBezTo>
                  <a:cubicBezTo>
                    <a:pt x="338" y="832"/>
                    <a:pt x="383" y="611"/>
                    <a:pt x="529" y="464"/>
                  </a:cubicBezTo>
                  <a:cubicBezTo>
                    <a:pt x="628" y="367"/>
                    <a:pt x="759" y="315"/>
                    <a:pt x="892" y="315"/>
                  </a:cubicBezTo>
                  <a:close/>
                  <a:moveTo>
                    <a:pt x="891" y="1"/>
                  </a:moveTo>
                  <a:cubicBezTo>
                    <a:pt x="558" y="1"/>
                    <a:pt x="256" y="203"/>
                    <a:pt x="128" y="511"/>
                  </a:cubicBezTo>
                  <a:cubicBezTo>
                    <a:pt x="0" y="819"/>
                    <a:pt x="72" y="1175"/>
                    <a:pt x="307" y="1412"/>
                  </a:cubicBezTo>
                  <a:cubicBezTo>
                    <a:pt x="466" y="1569"/>
                    <a:pt x="678" y="1654"/>
                    <a:pt x="893" y="1654"/>
                  </a:cubicBezTo>
                  <a:cubicBezTo>
                    <a:pt x="999" y="1654"/>
                    <a:pt x="1106" y="1633"/>
                    <a:pt x="1208" y="1591"/>
                  </a:cubicBezTo>
                  <a:cubicBezTo>
                    <a:pt x="1516" y="1463"/>
                    <a:pt x="1718" y="1161"/>
                    <a:pt x="1718" y="828"/>
                  </a:cubicBezTo>
                  <a:cubicBezTo>
                    <a:pt x="1717" y="371"/>
                    <a:pt x="1348" y="2"/>
                    <a:pt x="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52"/>
            <p:cNvSpPr/>
            <p:nvPr/>
          </p:nvSpPr>
          <p:spPr>
            <a:xfrm>
              <a:off x="3234300" y="718875"/>
              <a:ext cx="42975" cy="41350"/>
            </a:xfrm>
            <a:custGeom>
              <a:avLst/>
              <a:gdLst/>
              <a:ahLst/>
              <a:cxnLst/>
              <a:rect l="l" t="t" r="r" b="b"/>
              <a:pathLst>
                <a:path w="1719" h="1654" extrusionOk="0">
                  <a:moveTo>
                    <a:pt x="892" y="315"/>
                  </a:moveTo>
                  <a:cubicBezTo>
                    <a:pt x="958" y="315"/>
                    <a:pt x="1024" y="327"/>
                    <a:pt x="1088" y="354"/>
                  </a:cubicBezTo>
                  <a:cubicBezTo>
                    <a:pt x="1279" y="433"/>
                    <a:pt x="1404" y="620"/>
                    <a:pt x="1404" y="828"/>
                  </a:cubicBezTo>
                  <a:cubicBezTo>
                    <a:pt x="1404" y="1110"/>
                    <a:pt x="1174" y="1340"/>
                    <a:pt x="892" y="1340"/>
                  </a:cubicBezTo>
                  <a:cubicBezTo>
                    <a:pt x="684" y="1340"/>
                    <a:pt x="497" y="1215"/>
                    <a:pt x="418" y="1024"/>
                  </a:cubicBezTo>
                  <a:cubicBezTo>
                    <a:pt x="338" y="832"/>
                    <a:pt x="383" y="611"/>
                    <a:pt x="528" y="464"/>
                  </a:cubicBezTo>
                  <a:cubicBezTo>
                    <a:pt x="626" y="367"/>
                    <a:pt x="758" y="315"/>
                    <a:pt x="892" y="315"/>
                  </a:cubicBezTo>
                  <a:close/>
                  <a:moveTo>
                    <a:pt x="892" y="1"/>
                  </a:moveTo>
                  <a:cubicBezTo>
                    <a:pt x="558" y="1"/>
                    <a:pt x="256" y="203"/>
                    <a:pt x="128" y="511"/>
                  </a:cubicBezTo>
                  <a:cubicBezTo>
                    <a:pt x="0" y="819"/>
                    <a:pt x="72" y="1175"/>
                    <a:pt x="307" y="1412"/>
                  </a:cubicBezTo>
                  <a:cubicBezTo>
                    <a:pt x="465" y="1569"/>
                    <a:pt x="676" y="1654"/>
                    <a:pt x="892" y="1654"/>
                  </a:cubicBezTo>
                  <a:cubicBezTo>
                    <a:pt x="998" y="1654"/>
                    <a:pt x="1106" y="1633"/>
                    <a:pt x="1208" y="1591"/>
                  </a:cubicBezTo>
                  <a:cubicBezTo>
                    <a:pt x="1516" y="1463"/>
                    <a:pt x="1718" y="1161"/>
                    <a:pt x="1718" y="828"/>
                  </a:cubicBezTo>
                  <a:cubicBezTo>
                    <a:pt x="1717" y="371"/>
                    <a:pt x="1348" y="2"/>
                    <a:pt x="8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52"/>
            <p:cNvSpPr/>
            <p:nvPr/>
          </p:nvSpPr>
          <p:spPr>
            <a:xfrm>
              <a:off x="3180225" y="840250"/>
              <a:ext cx="34275" cy="32950"/>
            </a:xfrm>
            <a:custGeom>
              <a:avLst/>
              <a:gdLst/>
              <a:ahLst/>
              <a:cxnLst/>
              <a:rect l="l" t="t" r="r" b="b"/>
              <a:pathLst>
                <a:path w="1371" h="1318" extrusionOk="0">
                  <a:moveTo>
                    <a:pt x="709" y="312"/>
                  </a:moveTo>
                  <a:cubicBezTo>
                    <a:pt x="887" y="312"/>
                    <a:pt x="1057" y="450"/>
                    <a:pt x="1057" y="658"/>
                  </a:cubicBezTo>
                  <a:cubicBezTo>
                    <a:pt x="1057" y="850"/>
                    <a:pt x="902" y="1004"/>
                    <a:pt x="711" y="1004"/>
                  </a:cubicBezTo>
                  <a:cubicBezTo>
                    <a:pt x="404" y="1004"/>
                    <a:pt x="249" y="632"/>
                    <a:pt x="467" y="415"/>
                  </a:cubicBezTo>
                  <a:cubicBezTo>
                    <a:pt x="538" y="344"/>
                    <a:pt x="624" y="312"/>
                    <a:pt x="709" y="312"/>
                  </a:cubicBezTo>
                  <a:close/>
                  <a:moveTo>
                    <a:pt x="711" y="0"/>
                  </a:moveTo>
                  <a:cubicBezTo>
                    <a:pt x="444" y="0"/>
                    <a:pt x="205" y="160"/>
                    <a:pt x="102" y="407"/>
                  </a:cubicBezTo>
                  <a:cubicBezTo>
                    <a:pt x="0" y="653"/>
                    <a:pt x="57" y="936"/>
                    <a:pt x="245" y="1124"/>
                  </a:cubicBezTo>
                  <a:cubicBezTo>
                    <a:pt x="371" y="1250"/>
                    <a:pt x="539" y="1317"/>
                    <a:pt x="711" y="1317"/>
                  </a:cubicBezTo>
                  <a:cubicBezTo>
                    <a:pt x="795" y="1317"/>
                    <a:pt x="881" y="1301"/>
                    <a:pt x="963" y="1267"/>
                  </a:cubicBezTo>
                  <a:cubicBezTo>
                    <a:pt x="1209" y="1166"/>
                    <a:pt x="1369" y="925"/>
                    <a:pt x="1371" y="658"/>
                  </a:cubicBezTo>
                  <a:cubicBezTo>
                    <a:pt x="1369" y="295"/>
                    <a:pt x="1074" y="0"/>
                    <a:pt x="7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52"/>
            <p:cNvSpPr/>
            <p:nvPr/>
          </p:nvSpPr>
          <p:spPr>
            <a:xfrm>
              <a:off x="3414550" y="840250"/>
              <a:ext cx="34250" cy="32950"/>
            </a:xfrm>
            <a:custGeom>
              <a:avLst/>
              <a:gdLst/>
              <a:ahLst/>
              <a:cxnLst/>
              <a:rect l="l" t="t" r="r" b="b"/>
              <a:pathLst>
                <a:path w="1370" h="1318" extrusionOk="0">
                  <a:moveTo>
                    <a:pt x="708" y="313"/>
                  </a:moveTo>
                  <a:cubicBezTo>
                    <a:pt x="886" y="313"/>
                    <a:pt x="1056" y="451"/>
                    <a:pt x="1056" y="658"/>
                  </a:cubicBezTo>
                  <a:cubicBezTo>
                    <a:pt x="1056" y="850"/>
                    <a:pt x="901" y="1004"/>
                    <a:pt x="711" y="1004"/>
                  </a:cubicBezTo>
                  <a:cubicBezTo>
                    <a:pt x="403" y="1004"/>
                    <a:pt x="249" y="632"/>
                    <a:pt x="466" y="415"/>
                  </a:cubicBezTo>
                  <a:cubicBezTo>
                    <a:pt x="537" y="344"/>
                    <a:pt x="623" y="313"/>
                    <a:pt x="708" y="313"/>
                  </a:cubicBezTo>
                  <a:close/>
                  <a:moveTo>
                    <a:pt x="711" y="0"/>
                  </a:moveTo>
                  <a:cubicBezTo>
                    <a:pt x="445" y="0"/>
                    <a:pt x="204" y="160"/>
                    <a:pt x="103" y="407"/>
                  </a:cubicBezTo>
                  <a:cubicBezTo>
                    <a:pt x="0" y="653"/>
                    <a:pt x="57" y="936"/>
                    <a:pt x="245" y="1124"/>
                  </a:cubicBezTo>
                  <a:cubicBezTo>
                    <a:pt x="371" y="1250"/>
                    <a:pt x="540" y="1317"/>
                    <a:pt x="711" y="1317"/>
                  </a:cubicBezTo>
                  <a:cubicBezTo>
                    <a:pt x="796" y="1317"/>
                    <a:pt x="881" y="1301"/>
                    <a:pt x="963" y="1267"/>
                  </a:cubicBezTo>
                  <a:cubicBezTo>
                    <a:pt x="1209" y="1166"/>
                    <a:pt x="1369" y="925"/>
                    <a:pt x="1369" y="658"/>
                  </a:cubicBezTo>
                  <a:cubicBezTo>
                    <a:pt x="1369" y="295"/>
                    <a:pt x="1075" y="0"/>
                    <a:pt x="7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52"/>
            <p:cNvSpPr/>
            <p:nvPr/>
          </p:nvSpPr>
          <p:spPr>
            <a:xfrm>
              <a:off x="3283825" y="605900"/>
              <a:ext cx="60375" cy="58100"/>
            </a:xfrm>
            <a:custGeom>
              <a:avLst/>
              <a:gdLst/>
              <a:ahLst/>
              <a:cxnLst/>
              <a:rect l="l" t="t" r="r" b="b"/>
              <a:pathLst>
                <a:path w="2415" h="2324" extrusionOk="0">
                  <a:moveTo>
                    <a:pt x="1253" y="314"/>
                  </a:moveTo>
                  <a:cubicBezTo>
                    <a:pt x="1362" y="314"/>
                    <a:pt x="1472" y="335"/>
                    <a:pt x="1577" y="379"/>
                  </a:cubicBezTo>
                  <a:cubicBezTo>
                    <a:pt x="1895" y="510"/>
                    <a:pt x="2101" y="819"/>
                    <a:pt x="2101" y="1163"/>
                  </a:cubicBezTo>
                  <a:cubicBezTo>
                    <a:pt x="2101" y="1630"/>
                    <a:pt x="1721" y="2009"/>
                    <a:pt x="1254" y="2009"/>
                  </a:cubicBezTo>
                  <a:cubicBezTo>
                    <a:pt x="911" y="2009"/>
                    <a:pt x="601" y="1803"/>
                    <a:pt x="471" y="1487"/>
                  </a:cubicBezTo>
                  <a:cubicBezTo>
                    <a:pt x="339" y="1169"/>
                    <a:pt x="412" y="806"/>
                    <a:pt x="654" y="562"/>
                  </a:cubicBezTo>
                  <a:cubicBezTo>
                    <a:pt x="816" y="400"/>
                    <a:pt x="1032" y="314"/>
                    <a:pt x="1253" y="314"/>
                  </a:cubicBezTo>
                  <a:close/>
                  <a:moveTo>
                    <a:pt x="1254" y="1"/>
                  </a:moveTo>
                  <a:cubicBezTo>
                    <a:pt x="784" y="1"/>
                    <a:pt x="360" y="285"/>
                    <a:pt x="181" y="718"/>
                  </a:cubicBezTo>
                  <a:cubicBezTo>
                    <a:pt x="1" y="1152"/>
                    <a:pt x="101" y="1651"/>
                    <a:pt x="433" y="1984"/>
                  </a:cubicBezTo>
                  <a:cubicBezTo>
                    <a:pt x="655" y="2206"/>
                    <a:pt x="952" y="2323"/>
                    <a:pt x="1255" y="2323"/>
                  </a:cubicBezTo>
                  <a:cubicBezTo>
                    <a:pt x="1404" y="2323"/>
                    <a:pt x="1555" y="2295"/>
                    <a:pt x="1698" y="2236"/>
                  </a:cubicBezTo>
                  <a:cubicBezTo>
                    <a:pt x="2132" y="2055"/>
                    <a:pt x="2415" y="1633"/>
                    <a:pt x="2415" y="1163"/>
                  </a:cubicBezTo>
                  <a:cubicBezTo>
                    <a:pt x="2415" y="522"/>
                    <a:pt x="1895" y="2"/>
                    <a:pt x="12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52"/>
            <p:cNvSpPr/>
            <p:nvPr/>
          </p:nvSpPr>
          <p:spPr>
            <a:xfrm>
              <a:off x="3206775" y="768975"/>
              <a:ext cx="99600" cy="66550"/>
            </a:xfrm>
            <a:custGeom>
              <a:avLst/>
              <a:gdLst/>
              <a:ahLst/>
              <a:cxnLst/>
              <a:rect l="l" t="t" r="r" b="b"/>
              <a:pathLst>
                <a:path w="3984" h="2662" extrusionOk="0">
                  <a:moveTo>
                    <a:pt x="1993" y="0"/>
                  </a:moveTo>
                  <a:cubicBezTo>
                    <a:pt x="1904" y="0"/>
                    <a:pt x="1832" y="74"/>
                    <a:pt x="1836" y="162"/>
                  </a:cubicBezTo>
                  <a:lnTo>
                    <a:pt x="1836" y="1345"/>
                  </a:lnTo>
                  <a:lnTo>
                    <a:pt x="1013" y="1345"/>
                  </a:lnTo>
                  <a:cubicBezTo>
                    <a:pt x="1011" y="1345"/>
                    <a:pt x="1010" y="1345"/>
                    <a:pt x="1009" y="1345"/>
                  </a:cubicBezTo>
                  <a:cubicBezTo>
                    <a:pt x="767" y="1345"/>
                    <a:pt x="544" y="1481"/>
                    <a:pt x="431" y="1695"/>
                  </a:cubicBezTo>
                  <a:lnTo>
                    <a:pt x="42" y="2433"/>
                  </a:lnTo>
                  <a:cubicBezTo>
                    <a:pt x="0" y="2508"/>
                    <a:pt x="30" y="2603"/>
                    <a:pt x="107" y="2644"/>
                  </a:cubicBezTo>
                  <a:cubicBezTo>
                    <a:pt x="130" y="2656"/>
                    <a:pt x="154" y="2661"/>
                    <a:pt x="179" y="2661"/>
                  </a:cubicBezTo>
                  <a:cubicBezTo>
                    <a:pt x="239" y="2661"/>
                    <a:pt x="291" y="2629"/>
                    <a:pt x="318" y="2578"/>
                  </a:cubicBezTo>
                  <a:lnTo>
                    <a:pt x="707" y="1840"/>
                  </a:lnTo>
                  <a:cubicBezTo>
                    <a:pt x="768" y="1727"/>
                    <a:pt x="885" y="1657"/>
                    <a:pt x="1013" y="1657"/>
                  </a:cubicBezTo>
                  <a:lnTo>
                    <a:pt x="2971" y="1657"/>
                  </a:lnTo>
                  <a:cubicBezTo>
                    <a:pt x="3100" y="1657"/>
                    <a:pt x="3218" y="1727"/>
                    <a:pt x="3277" y="1840"/>
                  </a:cubicBezTo>
                  <a:lnTo>
                    <a:pt x="3667" y="2578"/>
                  </a:lnTo>
                  <a:cubicBezTo>
                    <a:pt x="3694" y="2631"/>
                    <a:pt x="3748" y="2661"/>
                    <a:pt x="3804" y="2661"/>
                  </a:cubicBezTo>
                  <a:cubicBezTo>
                    <a:pt x="3829" y="2661"/>
                    <a:pt x="3855" y="2655"/>
                    <a:pt x="3879" y="2643"/>
                  </a:cubicBezTo>
                  <a:cubicBezTo>
                    <a:pt x="3954" y="2602"/>
                    <a:pt x="3984" y="2508"/>
                    <a:pt x="3943" y="2431"/>
                  </a:cubicBezTo>
                  <a:lnTo>
                    <a:pt x="3943" y="2431"/>
                  </a:lnTo>
                  <a:lnTo>
                    <a:pt x="3943" y="2433"/>
                  </a:lnTo>
                  <a:lnTo>
                    <a:pt x="3554" y="1695"/>
                  </a:lnTo>
                  <a:cubicBezTo>
                    <a:pt x="3442" y="1481"/>
                    <a:pt x="3218" y="1345"/>
                    <a:pt x="2975" y="1345"/>
                  </a:cubicBezTo>
                  <a:cubicBezTo>
                    <a:pt x="2974" y="1345"/>
                    <a:pt x="2972" y="1345"/>
                    <a:pt x="2971" y="1345"/>
                  </a:cubicBezTo>
                  <a:lnTo>
                    <a:pt x="2149" y="1345"/>
                  </a:lnTo>
                  <a:lnTo>
                    <a:pt x="2149" y="162"/>
                  </a:lnTo>
                  <a:cubicBezTo>
                    <a:pt x="2151" y="74"/>
                    <a:pt x="2081" y="0"/>
                    <a:pt x="19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52"/>
            <p:cNvSpPr/>
            <p:nvPr/>
          </p:nvSpPr>
          <p:spPr>
            <a:xfrm>
              <a:off x="3270800" y="672750"/>
              <a:ext cx="88725" cy="41550"/>
            </a:xfrm>
            <a:custGeom>
              <a:avLst/>
              <a:gdLst/>
              <a:ahLst/>
              <a:cxnLst/>
              <a:rect l="l" t="t" r="r" b="b"/>
              <a:pathLst>
                <a:path w="3549" h="1662" extrusionOk="0">
                  <a:moveTo>
                    <a:pt x="1774" y="0"/>
                  </a:moveTo>
                  <a:cubicBezTo>
                    <a:pt x="1686" y="0"/>
                    <a:pt x="1615" y="73"/>
                    <a:pt x="1618" y="162"/>
                  </a:cubicBezTo>
                  <a:lnTo>
                    <a:pt x="1618" y="675"/>
                  </a:lnTo>
                  <a:lnTo>
                    <a:pt x="739" y="675"/>
                  </a:lnTo>
                  <a:cubicBezTo>
                    <a:pt x="556" y="675"/>
                    <a:pt x="389" y="776"/>
                    <a:pt x="304" y="936"/>
                  </a:cubicBezTo>
                  <a:lnTo>
                    <a:pt x="44" y="1427"/>
                  </a:lnTo>
                  <a:cubicBezTo>
                    <a:pt x="1" y="1504"/>
                    <a:pt x="29" y="1602"/>
                    <a:pt x="107" y="1643"/>
                  </a:cubicBezTo>
                  <a:cubicBezTo>
                    <a:pt x="131" y="1655"/>
                    <a:pt x="156" y="1661"/>
                    <a:pt x="181" y="1661"/>
                  </a:cubicBezTo>
                  <a:cubicBezTo>
                    <a:pt x="239" y="1661"/>
                    <a:pt x="294" y="1629"/>
                    <a:pt x="321" y="1574"/>
                  </a:cubicBezTo>
                  <a:lnTo>
                    <a:pt x="581" y="1083"/>
                  </a:lnTo>
                  <a:cubicBezTo>
                    <a:pt x="612" y="1025"/>
                    <a:pt x="673" y="989"/>
                    <a:pt x="739" y="989"/>
                  </a:cubicBezTo>
                  <a:lnTo>
                    <a:pt x="2810" y="989"/>
                  </a:lnTo>
                  <a:cubicBezTo>
                    <a:pt x="2876" y="989"/>
                    <a:pt x="2937" y="1025"/>
                    <a:pt x="2968" y="1083"/>
                  </a:cubicBezTo>
                  <a:lnTo>
                    <a:pt x="3228" y="1574"/>
                  </a:lnTo>
                  <a:cubicBezTo>
                    <a:pt x="3255" y="1629"/>
                    <a:pt x="3310" y="1661"/>
                    <a:pt x="3368" y="1661"/>
                  </a:cubicBezTo>
                  <a:cubicBezTo>
                    <a:pt x="3393" y="1661"/>
                    <a:pt x="3418" y="1655"/>
                    <a:pt x="3442" y="1643"/>
                  </a:cubicBezTo>
                  <a:cubicBezTo>
                    <a:pt x="3518" y="1602"/>
                    <a:pt x="3548" y="1504"/>
                    <a:pt x="3505" y="1427"/>
                  </a:cubicBezTo>
                  <a:lnTo>
                    <a:pt x="3245" y="936"/>
                  </a:lnTo>
                  <a:cubicBezTo>
                    <a:pt x="3160" y="776"/>
                    <a:pt x="2993" y="675"/>
                    <a:pt x="2810" y="675"/>
                  </a:cubicBezTo>
                  <a:lnTo>
                    <a:pt x="1931" y="675"/>
                  </a:lnTo>
                  <a:lnTo>
                    <a:pt x="1931" y="162"/>
                  </a:lnTo>
                  <a:cubicBezTo>
                    <a:pt x="1934" y="73"/>
                    <a:pt x="1863" y="0"/>
                    <a:pt x="17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52"/>
            <p:cNvSpPr/>
            <p:nvPr/>
          </p:nvSpPr>
          <p:spPr>
            <a:xfrm>
              <a:off x="3323975" y="769225"/>
              <a:ext cx="99550" cy="66300"/>
            </a:xfrm>
            <a:custGeom>
              <a:avLst/>
              <a:gdLst/>
              <a:ahLst/>
              <a:cxnLst/>
              <a:rect l="l" t="t" r="r" b="b"/>
              <a:pathLst>
                <a:path w="3982" h="2652" extrusionOk="0">
                  <a:moveTo>
                    <a:pt x="1990" y="1"/>
                  </a:moveTo>
                  <a:cubicBezTo>
                    <a:pt x="1906" y="1"/>
                    <a:pt x="1837" y="68"/>
                    <a:pt x="1834" y="153"/>
                  </a:cubicBezTo>
                  <a:lnTo>
                    <a:pt x="1834" y="1335"/>
                  </a:lnTo>
                  <a:lnTo>
                    <a:pt x="1010" y="1335"/>
                  </a:lnTo>
                  <a:cubicBezTo>
                    <a:pt x="767" y="1335"/>
                    <a:pt x="542" y="1469"/>
                    <a:pt x="428" y="1686"/>
                  </a:cubicBezTo>
                  <a:lnTo>
                    <a:pt x="39" y="2423"/>
                  </a:lnTo>
                  <a:cubicBezTo>
                    <a:pt x="1" y="2499"/>
                    <a:pt x="32" y="2591"/>
                    <a:pt x="106" y="2630"/>
                  </a:cubicBezTo>
                  <a:cubicBezTo>
                    <a:pt x="130" y="2643"/>
                    <a:pt x="155" y="2649"/>
                    <a:pt x="180" y="2649"/>
                  </a:cubicBezTo>
                  <a:cubicBezTo>
                    <a:pt x="235" y="2649"/>
                    <a:pt x="287" y="2620"/>
                    <a:pt x="316" y="2569"/>
                  </a:cubicBezTo>
                  <a:lnTo>
                    <a:pt x="705" y="1832"/>
                  </a:lnTo>
                  <a:cubicBezTo>
                    <a:pt x="764" y="1720"/>
                    <a:pt x="880" y="1648"/>
                    <a:pt x="1007" y="1648"/>
                  </a:cubicBezTo>
                  <a:cubicBezTo>
                    <a:pt x="1008" y="1648"/>
                    <a:pt x="1009" y="1648"/>
                    <a:pt x="1010" y="1649"/>
                  </a:cubicBezTo>
                  <a:lnTo>
                    <a:pt x="2969" y="1649"/>
                  </a:lnTo>
                  <a:cubicBezTo>
                    <a:pt x="3097" y="1649"/>
                    <a:pt x="3215" y="1719"/>
                    <a:pt x="3275" y="1832"/>
                  </a:cubicBezTo>
                  <a:lnTo>
                    <a:pt x="3664" y="2569"/>
                  </a:lnTo>
                  <a:cubicBezTo>
                    <a:pt x="3692" y="2622"/>
                    <a:pt x="3747" y="2652"/>
                    <a:pt x="3803" y="2652"/>
                  </a:cubicBezTo>
                  <a:cubicBezTo>
                    <a:pt x="3827" y="2652"/>
                    <a:pt x="3852" y="2646"/>
                    <a:pt x="3875" y="2634"/>
                  </a:cubicBezTo>
                  <a:cubicBezTo>
                    <a:pt x="3952" y="2593"/>
                    <a:pt x="3981" y="2499"/>
                    <a:pt x="3941" y="2423"/>
                  </a:cubicBezTo>
                  <a:lnTo>
                    <a:pt x="3552" y="1686"/>
                  </a:lnTo>
                  <a:cubicBezTo>
                    <a:pt x="3439" y="1471"/>
                    <a:pt x="3216" y="1335"/>
                    <a:pt x="2974" y="1335"/>
                  </a:cubicBezTo>
                  <a:cubicBezTo>
                    <a:pt x="2973" y="1335"/>
                    <a:pt x="2972" y="1335"/>
                    <a:pt x="2970" y="1335"/>
                  </a:cubicBezTo>
                  <a:lnTo>
                    <a:pt x="2147" y="1335"/>
                  </a:lnTo>
                  <a:lnTo>
                    <a:pt x="2147" y="153"/>
                  </a:lnTo>
                  <a:cubicBezTo>
                    <a:pt x="2144" y="68"/>
                    <a:pt x="2075" y="1"/>
                    <a:pt x="19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0" name="Google Shape;660;p52"/>
          <p:cNvSpPr/>
          <p:nvPr/>
        </p:nvSpPr>
        <p:spPr>
          <a:xfrm>
            <a:off x="3776113" y="3390975"/>
            <a:ext cx="235964" cy="235945"/>
          </a:xfrm>
          <a:custGeom>
            <a:avLst/>
            <a:gdLst/>
            <a:ahLst/>
            <a:cxnLst/>
            <a:rect l="l" t="t" r="r" b="b"/>
            <a:pathLst>
              <a:path w="7673" h="7673" extrusionOk="0">
                <a:moveTo>
                  <a:pt x="7449" y="1530"/>
                </a:moveTo>
                <a:lnTo>
                  <a:pt x="7447" y="7179"/>
                </a:lnTo>
                <a:cubicBezTo>
                  <a:pt x="7447" y="7327"/>
                  <a:pt x="7328" y="7448"/>
                  <a:pt x="7178" y="7448"/>
                </a:cubicBezTo>
                <a:lnTo>
                  <a:pt x="496" y="7448"/>
                </a:lnTo>
                <a:cubicBezTo>
                  <a:pt x="348" y="7448"/>
                  <a:pt x="227" y="7327"/>
                  <a:pt x="227" y="7179"/>
                </a:cubicBezTo>
                <a:lnTo>
                  <a:pt x="227" y="1530"/>
                </a:lnTo>
                <a:close/>
                <a:moveTo>
                  <a:pt x="495" y="1"/>
                </a:moveTo>
                <a:cubicBezTo>
                  <a:pt x="221" y="2"/>
                  <a:pt x="1" y="223"/>
                  <a:pt x="1" y="496"/>
                </a:cubicBezTo>
                <a:lnTo>
                  <a:pt x="1" y="7179"/>
                </a:lnTo>
                <a:cubicBezTo>
                  <a:pt x="1" y="7452"/>
                  <a:pt x="221" y="7673"/>
                  <a:pt x="495" y="7673"/>
                </a:cubicBezTo>
                <a:lnTo>
                  <a:pt x="7177" y="7673"/>
                </a:lnTo>
                <a:cubicBezTo>
                  <a:pt x="7450" y="7673"/>
                  <a:pt x="7672" y="7452"/>
                  <a:pt x="7672" y="7179"/>
                </a:cubicBezTo>
                <a:lnTo>
                  <a:pt x="7672" y="496"/>
                </a:lnTo>
                <a:cubicBezTo>
                  <a:pt x="7672" y="223"/>
                  <a:pt x="7451" y="2"/>
                  <a:pt x="7178" y="1"/>
                </a:cubicBezTo>
                <a:lnTo>
                  <a:pt x="3577" y="1"/>
                </a:lnTo>
                <a:cubicBezTo>
                  <a:pt x="3515" y="1"/>
                  <a:pt x="3465" y="52"/>
                  <a:pt x="3465" y="114"/>
                </a:cubicBezTo>
                <a:cubicBezTo>
                  <a:pt x="3465" y="176"/>
                  <a:pt x="3515" y="226"/>
                  <a:pt x="3577" y="226"/>
                </a:cubicBezTo>
                <a:lnTo>
                  <a:pt x="7178" y="226"/>
                </a:lnTo>
                <a:cubicBezTo>
                  <a:pt x="7326" y="227"/>
                  <a:pt x="7447" y="347"/>
                  <a:pt x="7447" y="495"/>
                </a:cubicBezTo>
                <a:lnTo>
                  <a:pt x="7447" y="1305"/>
                </a:lnTo>
                <a:lnTo>
                  <a:pt x="225" y="1305"/>
                </a:lnTo>
                <a:lnTo>
                  <a:pt x="225" y="495"/>
                </a:lnTo>
                <a:cubicBezTo>
                  <a:pt x="227" y="347"/>
                  <a:pt x="346" y="227"/>
                  <a:pt x="495" y="226"/>
                </a:cubicBezTo>
                <a:lnTo>
                  <a:pt x="2868" y="226"/>
                </a:lnTo>
                <a:cubicBezTo>
                  <a:pt x="2930" y="226"/>
                  <a:pt x="2980" y="176"/>
                  <a:pt x="2980" y="114"/>
                </a:cubicBezTo>
                <a:cubicBezTo>
                  <a:pt x="2980" y="52"/>
                  <a:pt x="2930" y="1"/>
                  <a:pt x="28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52"/>
          <p:cNvSpPr/>
          <p:nvPr/>
        </p:nvSpPr>
        <p:spPr>
          <a:xfrm rot="2700000">
            <a:off x="5231438" y="1909812"/>
            <a:ext cx="128552" cy="12855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52"/>
          <p:cNvSpPr/>
          <p:nvPr/>
        </p:nvSpPr>
        <p:spPr>
          <a:xfrm rot="2700000">
            <a:off x="5231438" y="1996616"/>
            <a:ext cx="128552" cy="12855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52"/>
          <p:cNvSpPr/>
          <p:nvPr/>
        </p:nvSpPr>
        <p:spPr>
          <a:xfrm>
            <a:off x="5177825" y="3390900"/>
            <a:ext cx="235800" cy="236100"/>
          </a:xfrm>
          <a:prstGeom prst="flowChartSummingJunction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0D2315B-EBAC-4666-710B-8CBDD6C9D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3709" y="1572521"/>
            <a:ext cx="738808" cy="73880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7ACEAF3-60A1-9CEB-F9CF-41CA73A78933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4692922" y="1570496"/>
            <a:ext cx="738808" cy="76035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8E1AD2A-C557-E856-2B65-D611A55E38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8546" y="3129111"/>
            <a:ext cx="989134" cy="69974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AB32768-C646-643B-30A2-7762D54AD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1012" y="3146613"/>
            <a:ext cx="986007" cy="64904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53"/>
          <p:cNvSpPr txBox="1">
            <a:spLocks noGrp="1"/>
          </p:cNvSpPr>
          <p:nvPr>
            <p:ph type="ctrTitle"/>
          </p:nvPr>
        </p:nvSpPr>
        <p:spPr>
          <a:xfrm flipH="1">
            <a:off x="4101725" y="2243225"/>
            <a:ext cx="2755800" cy="19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3F3F3"/>
                </a:solidFill>
              </a:rPr>
              <a:t>Operating Plan</a:t>
            </a:r>
            <a:endParaRPr>
              <a:solidFill>
                <a:srgbClr val="F3F3F3"/>
              </a:solidFill>
            </a:endParaRPr>
          </a:p>
        </p:txBody>
      </p:sp>
      <p:sp>
        <p:nvSpPr>
          <p:cNvPr id="669" name="Google Shape;669;p53"/>
          <p:cNvSpPr txBox="1">
            <a:spLocks noGrp="1"/>
          </p:cNvSpPr>
          <p:nvPr>
            <p:ph type="title" idx="2"/>
          </p:nvPr>
        </p:nvSpPr>
        <p:spPr>
          <a:xfrm flipH="1">
            <a:off x="-517450" y="2419325"/>
            <a:ext cx="4488300" cy="1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3F3F3"/>
                </a:solidFill>
              </a:rPr>
              <a:t>05</a:t>
            </a:r>
            <a:endParaRPr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54"/>
          <p:cNvSpPr txBox="1">
            <a:spLocks noGrp="1"/>
          </p:cNvSpPr>
          <p:nvPr>
            <p:ph type="ctrTitle"/>
          </p:nvPr>
        </p:nvSpPr>
        <p:spPr>
          <a:xfrm>
            <a:off x="723600" y="470625"/>
            <a:ext cx="14976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Our Process</a:t>
            </a:r>
            <a:endParaRPr/>
          </a:p>
        </p:txBody>
      </p:sp>
      <p:sp>
        <p:nvSpPr>
          <p:cNvPr id="690" name="Google Shape;690;p54"/>
          <p:cNvSpPr/>
          <p:nvPr/>
        </p:nvSpPr>
        <p:spPr>
          <a:xfrm>
            <a:off x="5927262" y="2988649"/>
            <a:ext cx="953506" cy="307777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dirty="0"/>
              <a:t>Storage</a:t>
            </a:r>
            <a:endParaRPr dirty="0"/>
          </a:p>
        </p:txBody>
      </p:sp>
      <p:grpSp>
        <p:nvGrpSpPr>
          <p:cNvPr id="700" name="Google Shape;700;p54"/>
          <p:cNvGrpSpPr/>
          <p:nvPr/>
        </p:nvGrpSpPr>
        <p:grpSpPr>
          <a:xfrm>
            <a:off x="4385891" y="2023387"/>
            <a:ext cx="378484" cy="295718"/>
            <a:chOff x="4930500" y="1006450"/>
            <a:chExt cx="257000" cy="200800"/>
          </a:xfrm>
        </p:grpSpPr>
        <p:sp>
          <p:nvSpPr>
            <p:cNvPr id="701" name="Google Shape;701;p54"/>
            <p:cNvSpPr/>
            <p:nvPr/>
          </p:nvSpPr>
          <p:spPr>
            <a:xfrm>
              <a:off x="4930500" y="1006450"/>
              <a:ext cx="257000" cy="200800"/>
            </a:xfrm>
            <a:custGeom>
              <a:avLst/>
              <a:gdLst/>
              <a:ahLst/>
              <a:cxnLst/>
              <a:rect l="l" t="t" r="r" b="b"/>
              <a:pathLst>
                <a:path w="10280" h="8032" extrusionOk="0">
                  <a:moveTo>
                    <a:pt x="9955" y="324"/>
                  </a:moveTo>
                  <a:lnTo>
                    <a:pt x="9955" y="652"/>
                  </a:lnTo>
                  <a:lnTo>
                    <a:pt x="8764" y="652"/>
                  </a:lnTo>
                  <a:cubicBezTo>
                    <a:pt x="8676" y="655"/>
                    <a:pt x="8606" y="726"/>
                    <a:pt x="8606" y="814"/>
                  </a:cubicBezTo>
                  <a:cubicBezTo>
                    <a:pt x="8606" y="901"/>
                    <a:pt x="8676" y="974"/>
                    <a:pt x="8764" y="977"/>
                  </a:cubicBezTo>
                  <a:lnTo>
                    <a:pt x="9687" y="977"/>
                  </a:lnTo>
                  <a:lnTo>
                    <a:pt x="9687" y="5758"/>
                  </a:lnTo>
                  <a:lnTo>
                    <a:pt x="4163" y="5758"/>
                  </a:lnTo>
                  <a:lnTo>
                    <a:pt x="4163" y="5602"/>
                  </a:lnTo>
                  <a:cubicBezTo>
                    <a:pt x="4163" y="5512"/>
                    <a:pt x="4090" y="5439"/>
                    <a:pt x="4000" y="5439"/>
                  </a:cubicBezTo>
                  <a:lnTo>
                    <a:pt x="3733" y="5439"/>
                  </a:lnTo>
                  <a:cubicBezTo>
                    <a:pt x="3702" y="5337"/>
                    <a:pt x="3661" y="5239"/>
                    <a:pt x="3611" y="5144"/>
                  </a:cubicBezTo>
                  <a:lnTo>
                    <a:pt x="3799" y="4956"/>
                  </a:lnTo>
                  <a:cubicBezTo>
                    <a:pt x="3863" y="4893"/>
                    <a:pt x="3863" y="4790"/>
                    <a:pt x="3799" y="4726"/>
                  </a:cubicBezTo>
                  <a:lnTo>
                    <a:pt x="3307" y="4233"/>
                  </a:lnTo>
                  <a:cubicBezTo>
                    <a:pt x="3274" y="4201"/>
                    <a:pt x="3233" y="4186"/>
                    <a:pt x="3191" y="4186"/>
                  </a:cubicBezTo>
                  <a:cubicBezTo>
                    <a:pt x="3150" y="4186"/>
                    <a:pt x="3108" y="4201"/>
                    <a:pt x="3077" y="4233"/>
                  </a:cubicBezTo>
                  <a:lnTo>
                    <a:pt x="2888" y="4422"/>
                  </a:lnTo>
                  <a:cubicBezTo>
                    <a:pt x="2794" y="4370"/>
                    <a:pt x="2696" y="4330"/>
                    <a:pt x="2593" y="4298"/>
                  </a:cubicBezTo>
                  <a:lnTo>
                    <a:pt x="2593" y="4032"/>
                  </a:lnTo>
                  <a:cubicBezTo>
                    <a:pt x="2593" y="3942"/>
                    <a:pt x="2521" y="3870"/>
                    <a:pt x="2430" y="3870"/>
                  </a:cubicBezTo>
                  <a:lnTo>
                    <a:pt x="2029" y="3870"/>
                  </a:lnTo>
                  <a:lnTo>
                    <a:pt x="2029" y="975"/>
                  </a:lnTo>
                  <a:lnTo>
                    <a:pt x="8201" y="975"/>
                  </a:lnTo>
                  <a:cubicBezTo>
                    <a:pt x="8204" y="975"/>
                    <a:pt x="8206" y="976"/>
                    <a:pt x="8208" y="976"/>
                  </a:cubicBezTo>
                  <a:cubicBezTo>
                    <a:pt x="8297" y="976"/>
                    <a:pt x="8370" y="903"/>
                    <a:pt x="8370" y="814"/>
                  </a:cubicBezTo>
                  <a:cubicBezTo>
                    <a:pt x="8370" y="724"/>
                    <a:pt x="8296" y="651"/>
                    <a:pt x="8206" y="651"/>
                  </a:cubicBezTo>
                  <a:cubicBezTo>
                    <a:pt x="8205" y="651"/>
                    <a:pt x="8203" y="651"/>
                    <a:pt x="8201" y="651"/>
                  </a:cubicBezTo>
                  <a:lnTo>
                    <a:pt x="1763" y="651"/>
                  </a:lnTo>
                  <a:lnTo>
                    <a:pt x="1763" y="324"/>
                  </a:lnTo>
                  <a:close/>
                  <a:moveTo>
                    <a:pt x="9954" y="6083"/>
                  </a:moveTo>
                  <a:lnTo>
                    <a:pt x="9954" y="6411"/>
                  </a:lnTo>
                  <a:lnTo>
                    <a:pt x="4118" y="6411"/>
                  </a:lnTo>
                  <a:cubicBezTo>
                    <a:pt x="4147" y="6380"/>
                    <a:pt x="4162" y="6341"/>
                    <a:pt x="4163" y="6299"/>
                  </a:cubicBezTo>
                  <a:lnTo>
                    <a:pt x="4163" y="6112"/>
                  </a:lnTo>
                  <a:lnTo>
                    <a:pt x="9850" y="6112"/>
                  </a:lnTo>
                  <a:cubicBezTo>
                    <a:pt x="9852" y="6112"/>
                    <a:pt x="9854" y="6112"/>
                    <a:pt x="9856" y="6112"/>
                  </a:cubicBezTo>
                  <a:cubicBezTo>
                    <a:pt x="9888" y="6112"/>
                    <a:pt x="9918" y="6102"/>
                    <a:pt x="9943" y="6083"/>
                  </a:cubicBezTo>
                  <a:close/>
                  <a:moveTo>
                    <a:pt x="2268" y="4194"/>
                  </a:moveTo>
                  <a:lnTo>
                    <a:pt x="2268" y="4423"/>
                  </a:lnTo>
                  <a:cubicBezTo>
                    <a:pt x="2268" y="4498"/>
                    <a:pt x="2320" y="4564"/>
                    <a:pt x="2394" y="4582"/>
                  </a:cubicBezTo>
                  <a:cubicBezTo>
                    <a:pt x="2547" y="4617"/>
                    <a:pt x="2694" y="4677"/>
                    <a:pt x="2827" y="4761"/>
                  </a:cubicBezTo>
                  <a:cubicBezTo>
                    <a:pt x="2854" y="4777"/>
                    <a:pt x="2884" y="4786"/>
                    <a:pt x="2914" y="4786"/>
                  </a:cubicBezTo>
                  <a:cubicBezTo>
                    <a:pt x="2956" y="4786"/>
                    <a:pt x="2998" y="4769"/>
                    <a:pt x="3029" y="4738"/>
                  </a:cubicBezTo>
                  <a:lnTo>
                    <a:pt x="3191" y="4576"/>
                  </a:lnTo>
                  <a:lnTo>
                    <a:pt x="3455" y="4842"/>
                  </a:lnTo>
                  <a:lnTo>
                    <a:pt x="3293" y="5003"/>
                  </a:lnTo>
                  <a:cubicBezTo>
                    <a:pt x="3239" y="5056"/>
                    <a:pt x="3230" y="5140"/>
                    <a:pt x="3270" y="5205"/>
                  </a:cubicBezTo>
                  <a:cubicBezTo>
                    <a:pt x="3355" y="5338"/>
                    <a:pt x="3416" y="5485"/>
                    <a:pt x="3451" y="5638"/>
                  </a:cubicBezTo>
                  <a:cubicBezTo>
                    <a:pt x="3468" y="5712"/>
                    <a:pt x="3533" y="5765"/>
                    <a:pt x="3610" y="5765"/>
                  </a:cubicBezTo>
                  <a:lnTo>
                    <a:pt x="3837" y="5765"/>
                  </a:lnTo>
                  <a:lnTo>
                    <a:pt x="3837" y="6138"/>
                  </a:lnTo>
                  <a:lnTo>
                    <a:pt x="3610" y="6138"/>
                  </a:lnTo>
                  <a:cubicBezTo>
                    <a:pt x="3534" y="6138"/>
                    <a:pt x="3468" y="6190"/>
                    <a:pt x="3451" y="6263"/>
                  </a:cubicBezTo>
                  <a:cubicBezTo>
                    <a:pt x="3416" y="6418"/>
                    <a:pt x="3355" y="6565"/>
                    <a:pt x="3272" y="6698"/>
                  </a:cubicBezTo>
                  <a:cubicBezTo>
                    <a:pt x="3230" y="6762"/>
                    <a:pt x="3239" y="6846"/>
                    <a:pt x="3295" y="6900"/>
                  </a:cubicBezTo>
                  <a:lnTo>
                    <a:pt x="3455" y="7061"/>
                  </a:lnTo>
                  <a:lnTo>
                    <a:pt x="3191" y="7325"/>
                  </a:lnTo>
                  <a:lnTo>
                    <a:pt x="3029" y="7164"/>
                  </a:lnTo>
                  <a:cubicBezTo>
                    <a:pt x="2998" y="7132"/>
                    <a:pt x="2956" y="7116"/>
                    <a:pt x="2914" y="7116"/>
                  </a:cubicBezTo>
                  <a:cubicBezTo>
                    <a:pt x="2884" y="7116"/>
                    <a:pt x="2854" y="7124"/>
                    <a:pt x="2827" y="7141"/>
                  </a:cubicBezTo>
                  <a:cubicBezTo>
                    <a:pt x="2694" y="7226"/>
                    <a:pt x="2547" y="7286"/>
                    <a:pt x="2394" y="7321"/>
                  </a:cubicBezTo>
                  <a:cubicBezTo>
                    <a:pt x="2320" y="7337"/>
                    <a:pt x="2268" y="7403"/>
                    <a:pt x="2268" y="7480"/>
                  </a:cubicBezTo>
                  <a:lnTo>
                    <a:pt x="2268" y="7707"/>
                  </a:lnTo>
                  <a:lnTo>
                    <a:pt x="1893" y="7707"/>
                  </a:lnTo>
                  <a:lnTo>
                    <a:pt x="1893" y="7480"/>
                  </a:lnTo>
                  <a:cubicBezTo>
                    <a:pt x="1893" y="7403"/>
                    <a:pt x="1842" y="7337"/>
                    <a:pt x="1768" y="7321"/>
                  </a:cubicBezTo>
                  <a:cubicBezTo>
                    <a:pt x="1613" y="7286"/>
                    <a:pt x="1467" y="7226"/>
                    <a:pt x="1333" y="7141"/>
                  </a:cubicBezTo>
                  <a:cubicBezTo>
                    <a:pt x="1307" y="7124"/>
                    <a:pt x="1277" y="7116"/>
                    <a:pt x="1247" y="7116"/>
                  </a:cubicBezTo>
                  <a:cubicBezTo>
                    <a:pt x="1205" y="7116"/>
                    <a:pt x="1163" y="7132"/>
                    <a:pt x="1131" y="7164"/>
                  </a:cubicBezTo>
                  <a:lnTo>
                    <a:pt x="970" y="7325"/>
                  </a:lnTo>
                  <a:lnTo>
                    <a:pt x="706" y="7061"/>
                  </a:lnTo>
                  <a:lnTo>
                    <a:pt x="868" y="6900"/>
                  </a:lnTo>
                  <a:cubicBezTo>
                    <a:pt x="921" y="6846"/>
                    <a:pt x="931" y="6762"/>
                    <a:pt x="890" y="6698"/>
                  </a:cubicBezTo>
                  <a:cubicBezTo>
                    <a:pt x="806" y="6565"/>
                    <a:pt x="745" y="6418"/>
                    <a:pt x="710" y="6264"/>
                  </a:cubicBezTo>
                  <a:cubicBezTo>
                    <a:pt x="694" y="6190"/>
                    <a:pt x="628" y="6138"/>
                    <a:pt x="553" y="6138"/>
                  </a:cubicBezTo>
                  <a:lnTo>
                    <a:pt x="324" y="6138"/>
                  </a:lnTo>
                  <a:lnTo>
                    <a:pt x="324" y="5765"/>
                  </a:lnTo>
                  <a:lnTo>
                    <a:pt x="553" y="5765"/>
                  </a:lnTo>
                  <a:cubicBezTo>
                    <a:pt x="628" y="5765"/>
                    <a:pt x="694" y="5712"/>
                    <a:pt x="710" y="5638"/>
                  </a:cubicBezTo>
                  <a:cubicBezTo>
                    <a:pt x="745" y="5485"/>
                    <a:pt x="806" y="5338"/>
                    <a:pt x="890" y="5205"/>
                  </a:cubicBezTo>
                  <a:cubicBezTo>
                    <a:pt x="931" y="5140"/>
                    <a:pt x="921" y="5057"/>
                    <a:pt x="868" y="5003"/>
                  </a:cubicBezTo>
                  <a:lnTo>
                    <a:pt x="706" y="4842"/>
                  </a:lnTo>
                  <a:lnTo>
                    <a:pt x="970" y="4576"/>
                  </a:lnTo>
                  <a:lnTo>
                    <a:pt x="1131" y="4738"/>
                  </a:lnTo>
                  <a:cubicBezTo>
                    <a:pt x="1163" y="4769"/>
                    <a:pt x="1205" y="4786"/>
                    <a:pt x="1247" y="4786"/>
                  </a:cubicBezTo>
                  <a:cubicBezTo>
                    <a:pt x="1277" y="4786"/>
                    <a:pt x="1307" y="4777"/>
                    <a:pt x="1333" y="4761"/>
                  </a:cubicBezTo>
                  <a:cubicBezTo>
                    <a:pt x="1467" y="4677"/>
                    <a:pt x="1613" y="4617"/>
                    <a:pt x="1767" y="4582"/>
                  </a:cubicBezTo>
                  <a:cubicBezTo>
                    <a:pt x="1841" y="4564"/>
                    <a:pt x="1893" y="4498"/>
                    <a:pt x="1893" y="4423"/>
                  </a:cubicBezTo>
                  <a:lnTo>
                    <a:pt x="1893" y="4194"/>
                  </a:lnTo>
                  <a:close/>
                  <a:moveTo>
                    <a:pt x="1597" y="1"/>
                  </a:moveTo>
                  <a:cubicBezTo>
                    <a:pt x="1508" y="1"/>
                    <a:pt x="1437" y="73"/>
                    <a:pt x="1437" y="162"/>
                  </a:cubicBezTo>
                  <a:lnTo>
                    <a:pt x="1437" y="815"/>
                  </a:lnTo>
                  <a:cubicBezTo>
                    <a:pt x="1437" y="904"/>
                    <a:pt x="1510" y="977"/>
                    <a:pt x="1600" y="977"/>
                  </a:cubicBezTo>
                  <a:lnTo>
                    <a:pt x="1705" y="977"/>
                  </a:lnTo>
                  <a:lnTo>
                    <a:pt x="1705" y="3874"/>
                  </a:lnTo>
                  <a:cubicBezTo>
                    <a:pt x="1627" y="3886"/>
                    <a:pt x="1570" y="3954"/>
                    <a:pt x="1570" y="4032"/>
                  </a:cubicBezTo>
                  <a:lnTo>
                    <a:pt x="1570" y="4299"/>
                  </a:lnTo>
                  <a:cubicBezTo>
                    <a:pt x="1468" y="4330"/>
                    <a:pt x="1370" y="4372"/>
                    <a:pt x="1275" y="4422"/>
                  </a:cubicBezTo>
                  <a:lnTo>
                    <a:pt x="1087" y="4233"/>
                  </a:lnTo>
                  <a:cubicBezTo>
                    <a:pt x="1055" y="4201"/>
                    <a:pt x="1014" y="4186"/>
                    <a:pt x="972" y="4186"/>
                  </a:cubicBezTo>
                  <a:cubicBezTo>
                    <a:pt x="930" y="4186"/>
                    <a:pt x="888" y="4201"/>
                    <a:pt x="857" y="4233"/>
                  </a:cubicBezTo>
                  <a:lnTo>
                    <a:pt x="363" y="4727"/>
                  </a:lnTo>
                  <a:cubicBezTo>
                    <a:pt x="299" y="4790"/>
                    <a:pt x="299" y="4893"/>
                    <a:pt x="363" y="4956"/>
                  </a:cubicBezTo>
                  <a:lnTo>
                    <a:pt x="551" y="5144"/>
                  </a:lnTo>
                  <a:cubicBezTo>
                    <a:pt x="501" y="5239"/>
                    <a:pt x="461" y="5338"/>
                    <a:pt x="429" y="5439"/>
                  </a:cubicBezTo>
                  <a:lnTo>
                    <a:pt x="163" y="5439"/>
                  </a:lnTo>
                  <a:cubicBezTo>
                    <a:pt x="73" y="5439"/>
                    <a:pt x="1" y="5512"/>
                    <a:pt x="1" y="5602"/>
                  </a:cubicBezTo>
                  <a:lnTo>
                    <a:pt x="1" y="6301"/>
                  </a:lnTo>
                  <a:cubicBezTo>
                    <a:pt x="1" y="6390"/>
                    <a:pt x="73" y="6462"/>
                    <a:pt x="163" y="6462"/>
                  </a:cubicBezTo>
                  <a:lnTo>
                    <a:pt x="429" y="6462"/>
                  </a:lnTo>
                  <a:cubicBezTo>
                    <a:pt x="461" y="6565"/>
                    <a:pt x="501" y="6663"/>
                    <a:pt x="551" y="6758"/>
                  </a:cubicBezTo>
                  <a:lnTo>
                    <a:pt x="363" y="6946"/>
                  </a:lnTo>
                  <a:cubicBezTo>
                    <a:pt x="299" y="7010"/>
                    <a:pt x="299" y="7112"/>
                    <a:pt x="363" y="7176"/>
                  </a:cubicBezTo>
                  <a:lnTo>
                    <a:pt x="857" y="7670"/>
                  </a:lnTo>
                  <a:cubicBezTo>
                    <a:pt x="888" y="7701"/>
                    <a:pt x="930" y="7717"/>
                    <a:pt x="972" y="7717"/>
                  </a:cubicBezTo>
                  <a:cubicBezTo>
                    <a:pt x="1014" y="7717"/>
                    <a:pt x="1055" y="7701"/>
                    <a:pt x="1087" y="7670"/>
                  </a:cubicBezTo>
                  <a:lnTo>
                    <a:pt x="1275" y="7481"/>
                  </a:lnTo>
                  <a:cubicBezTo>
                    <a:pt x="1370" y="7531"/>
                    <a:pt x="1468" y="7571"/>
                    <a:pt x="1570" y="7604"/>
                  </a:cubicBezTo>
                  <a:lnTo>
                    <a:pt x="1570" y="7869"/>
                  </a:lnTo>
                  <a:cubicBezTo>
                    <a:pt x="1570" y="7959"/>
                    <a:pt x="1643" y="8032"/>
                    <a:pt x="1732" y="8032"/>
                  </a:cubicBezTo>
                  <a:lnTo>
                    <a:pt x="2430" y="8032"/>
                  </a:lnTo>
                  <a:cubicBezTo>
                    <a:pt x="2521" y="8032"/>
                    <a:pt x="2593" y="7959"/>
                    <a:pt x="2593" y="7869"/>
                  </a:cubicBezTo>
                  <a:lnTo>
                    <a:pt x="2593" y="7604"/>
                  </a:lnTo>
                  <a:cubicBezTo>
                    <a:pt x="2696" y="7571"/>
                    <a:pt x="2794" y="7531"/>
                    <a:pt x="2888" y="7481"/>
                  </a:cubicBezTo>
                  <a:lnTo>
                    <a:pt x="3077" y="7670"/>
                  </a:lnTo>
                  <a:cubicBezTo>
                    <a:pt x="3108" y="7701"/>
                    <a:pt x="3150" y="7717"/>
                    <a:pt x="3191" y="7717"/>
                  </a:cubicBezTo>
                  <a:cubicBezTo>
                    <a:pt x="3232" y="7717"/>
                    <a:pt x="3274" y="7701"/>
                    <a:pt x="3305" y="7670"/>
                  </a:cubicBezTo>
                  <a:lnTo>
                    <a:pt x="3799" y="7176"/>
                  </a:lnTo>
                  <a:cubicBezTo>
                    <a:pt x="3863" y="7112"/>
                    <a:pt x="3863" y="7010"/>
                    <a:pt x="3799" y="6946"/>
                  </a:cubicBezTo>
                  <a:lnTo>
                    <a:pt x="3611" y="6758"/>
                  </a:lnTo>
                  <a:cubicBezTo>
                    <a:pt x="3615" y="6750"/>
                    <a:pt x="3619" y="6744"/>
                    <a:pt x="3622" y="6736"/>
                  </a:cubicBezTo>
                  <a:lnTo>
                    <a:pt x="10117" y="6736"/>
                  </a:lnTo>
                  <a:cubicBezTo>
                    <a:pt x="10207" y="6736"/>
                    <a:pt x="10280" y="6663"/>
                    <a:pt x="10280" y="6574"/>
                  </a:cubicBezTo>
                  <a:lnTo>
                    <a:pt x="10280" y="5921"/>
                  </a:lnTo>
                  <a:cubicBezTo>
                    <a:pt x="10280" y="5832"/>
                    <a:pt x="10208" y="5760"/>
                    <a:pt x="10119" y="5760"/>
                  </a:cubicBezTo>
                  <a:cubicBezTo>
                    <a:pt x="10118" y="5760"/>
                    <a:pt x="10118" y="5760"/>
                    <a:pt x="10117" y="5760"/>
                  </a:cubicBezTo>
                  <a:lnTo>
                    <a:pt x="10013" y="5760"/>
                  </a:lnTo>
                  <a:lnTo>
                    <a:pt x="10013" y="977"/>
                  </a:lnTo>
                  <a:lnTo>
                    <a:pt x="10117" y="977"/>
                  </a:lnTo>
                  <a:cubicBezTo>
                    <a:pt x="10206" y="977"/>
                    <a:pt x="10278" y="904"/>
                    <a:pt x="10278" y="815"/>
                  </a:cubicBezTo>
                  <a:lnTo>
                    <a:pt x="10278" y="162"/>
                  </a:lnTo>
                  <a:cubicBezTo>
                    <a:pt x="10278" y="73"/>
                    <a:pt x="10207" y="1"/>
                    <a:pt x="10119" y="1"/>
                  </a:cubicBezTo>
                  <a:cubicBezTo>
                    <a:pt x="10118" y="1"/>
                    <a:pt x="10118" y="1"/>
                    <a:pt x="10117" y="1"/>
                  </a:cubicBezTo>
                  <a:lnTo>
                    <a:pt x="1600" y="1"/>
                  </a:lnTo>
                  <a:cubicBezTo>
                    <a:pt x="1599" y="1"/>
                    <a:pt x="1598" y="1"/>
                    <a:pt x="15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54"/>
            <p:cNvSpPr/>
            <p:nvPr/>
          </p:nvSpPr>
          <p:spPr>
            <a:xfrm>
              <a:off x="5046075" y="1087675"/>
              <a:ext cx="24450" cy="51650"/>
            </a:xfrm>
            <a:custGeom>
              <a:avLst/>
              <a:gdLst/>
              <a:ahLst/>
              <a:cxnLst/>
              <a:rect l="l" t="t" r="r" b="b"/>
              <a:pathLst>
                <a:path w="978" h="2066" extrusionOk="0">
                  <a:moveTo>
                    <a:pt x="652" y="324"/>
                  </a:moveTo>
                  <a:lnTo>
                    <a:pt x="652" y="1741"/>
                  </a:lnTo>
                  <a:lnTo>
                    <a:pt x="325" y="1741"/>
                  </a:lnTo>
                  <a:lnTo>
                    <a:pt x="325" y="324"/>
                  </a:lnTo>
                  <a:close/>
                  <a:moveTo>
                    <a:pt x="162" y="0"/>
                  </a:moveTo>
                  <a:cubicBezTo>
                    <a:pt x="73" y="0"/>
                    <a:pt x="0" y="73"/>
                    <a:pt x="0" y="163"/>
                  </a:cubicBezTo>
                  <a:lnTo>
                    <a:pt x="0" y="1903"/>
                  </a:lnTo>
                  <a:cubicBezTo>
                    <a:pt x="0" y="1992"/>
                    <a:pt x="73" y="2065"/>
                    <a:pt x="162" y="2065"/>
                  </a:cubicBezTo>
                  <a:lnTo>
                    <a:pt x="815" y="2065"/>
                  </a:lnTo>
                  <a:cubicBezTo>
                    <a:pt x="904" y="2065"/>
                    <a:pt x="976" y="1992"/>
                    <a:pt x="976" y="1903"/>
                  </a:cubicBezTo>
                  <a:lnTo>
                    <a:pt x="976" y="163"/>
                  </a:lnTo>
                  <a:cubicBezTo>
                    <a:pt x="978" y="73"/>
                    <a:pt x="904" y="0"/>
                    <a:pt x="8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54"/>
            <p:cNvSpPr/>
            <p:nvPr/>
          </p:nvSpPr>
          <p:spPr>
            <a:xfrm>
              <a:off x="5075225" y="1067900"/>
              <a:ext cx="24450" cy="71425"/>
            </a:xfrm>
            <a:custGeom>
              <a:avLst/>
              <a:gdLst/>
              <a:ahLst/>
              <a:cxnLst/>
              <a:rect l="l" t="t" r="r" b="b"/>
              <a:pathLst>
                <a:path w="978" h="2857" extrusionOk="0">
                  <a:moveTo>
                    <a:pt x="653" y="325"/>
                  </a:moveTo>
                  <a:lnTo>
                    <a:pt x="653" y="2532"/>
                  </a:lnTo>
                  <a:lnTo>
                    <a:pt x="324" y="2532"/>
                  </a:lnTo>
                  <a:lnTo>
                    <a:pt x="324" y="325"/>
                  </a:lnTo>
                  <a:close/>
                  <a:moveTo>
                    <a:pt x="163" y="1"/>
                  </a:moveTo>
                  <a:cubicBezTo>
                    <a:pt x="73" y="1"/>
                    <a:pt x="0" y="74"/>
                    <a:pt x="0" y="164"/>
                  </a:cubicBezTo>
                  <a:lnTo>
                    <a:pt x="0" y="2694"/>
                  </a:lnTo>
                  <a:cubicBezTo>
                    <a:pt x="0" y="2783"/>
                    <a:pt x="73" y="2856"/>
                    <a:pt x="163" y="2856"/>
                  </a:cubicBezTo>
                  <a:lnTo>
                    <a:pt x="814" y="2856"/>
                  </a:lnTo>
                  <a:cubicBezTo>
                    <a:pt x="905" y="2856"/>
                    <a:pt x="977" y="2783"/>
                    <a:pt x="977" y="2694"/>
                  </a:cubicBezTo>
                  <a:lnTo>
                    <a:pt x="977" y="162"/>
                  </a:lnTo>
                  <a:cubicBezTo>
                    <a:pt x="977" y="74"/>
                    <a:pt x="905" y="1"/>
                    <a:pt x="8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54"/>
            <p:cNvSpPr/>
            <p:nvPr/>
          </p:nvSpPr>
          <p:spPr>
            <a:xfrm>
              <a:off x="5104350" y="1078200"/>
              <a:ext cx="24475" cy="61150"/>
            </a:xfrm>
            <a:custGeom>
              <a:avLst/>
              <a:gdLst/>
              <a:ahLst/>
              <a:cxnLst/>
              <a:rect l="l" t="t" r="r" b="b"/>
              <a:pathLst>
                <a:path w="979" h="2446" extrusionOk="0">
                  <a:moveTo>
                    <a:pt x="654" y="325"/>
                  </a:moveTo>
                  <a:lnTo>
                    <a:pt x="654" y="2121"/>
                  </a:lnTo>
                  <a:lnTo>
                    <a:pt x="327" y="2121"/>
                  </a:lnTo>
                  <a:lnTo>
                    <a:pt x="327" y="325"/>
                  </a:lnTo>
                  <a:close/>
                  <a:moveTo>
                    <a:pt x="161" y="1"/>
                  </a:moveTo>
                  <a:cubicBezTo>
                    <a:pt x="72" y="1"/>
                    <a:pt x="1" y="74"/>
                    <a:pt x="2" y="162"/>
                  </a:cubicBezTo>
                  <a:lnTo>
                    <a:pt x="2" y="2282"/>
                  </a:lnTo>
                  <a:cubicBezTo>
                    <a:pt x="1" y="2373"/>
                    <a:pt x="73" y="2445"/>
                    <a:pt x="164" y="2445"/>
                  </a:cubicBezTo>
                  <a:lnTo>
                    <a:pt x="817" y="2445"/>
                  </a:lnTo>
                  <a:cubicBezTo>
                    <a:pt x="905" y="2445"/>
                    <a:pt x="978" y="2373"/>
                    <a:pt x="978" y="2282"/>
                  </a:cubicBezTo>
                  <a:lnTo>
                    <a:pt x="978" y="162"/>
                  </a:lnTo>
                  <a:cubicBezTo>
                    <a:pt x="978" y="73"/>
                    <a:pt x="905" y="1"/>
                    <a:pt x="817" y="1"/>
                  </a:cubicBezTo>
                  <a:lnTo>
                    <a:pt x="164" y="1"/>
                  </a:lnTo>
                  <a:cubicBezTo>
                    <a:pt x="163" y="1"/>
                    <a:pt x="162" y="1"/>
                    <a:pt x="1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54"/>
            <p:cNvSpPr/>
            <p:nvPr/>
          </p:nvSpPr>
          <p:spPr>
            <a:xfrm>
              <a:off x="5133525" y="1044625"/>
              <a:ext cx="24475" cy="94700"/>
            </a:xfrm>
            <a:custGeom>
              <a:avLst/>
              <a:gdLst/>
              <a:ahLst/>
              <a:cxnLst/>
              <a:rect l="l" t="t" r="r" b="b"/>
              <a:pathLst>
                <a:path w="979" h="3788" extrusionOk="0">
                  <a:moveTo>
                    <a:pt x="654" y="325"/>
                  </a:moveTo>
                  <a:lnTo>
                    <a:pt x="654" y="3463"/>
                  </a:lnTo>
                  <a:lnTo>
                    <a:pt x="325" y="3463"/>
                  </a:lnTo>
                  <a:lnTo>
                    <a:pt x="325" y="325"/>
                  </a:lnTo>
                  <a:close/>
                  <a:moveTo>
                    <a:pt x="162" y="0"/>
                  </a:moveTo>
                  <a:cubicBezTo>
                    <a:pt x="74" y="0"/>
                    <a:pt x="1" y="73"/>
                    <a:pt x="1" y="163"/>
                  </a:cubicBezTo>
                  <a:lnTo>
                    <a:pt x="1" y="3625"/>
                  </a:lnTo>
                  <a:cubicBezTo>
                    <a:pt x="1" y="3714"/>
                    <a:pt x="74" y="3787"/>
                    <a:pt x="164" y="3787"/>
                  </a:cubicBezTo>
                  <a:lnTo>
                    <a:pt x="815" y="3787"/>
                  </a:lnTo>
                  <a:cubicBezTo>
                    <a:pt x="905" y="3787"/>
                    <a:pt x="978" y="3714"/>
                    <a:pt x="977" y="3625"/>
                  </a:cubicBezTo>
                  <a:lnTo>
                    <a:pt x="977" y="163"/>
                  </a:lnTo>
                  <a:cubicBezTo>
                    <a:pt x="978" y="73"/>
                    <a:pt x="905" y="0"/>
                    <a:pt x="8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54"/>
            <p:cNvSpPr/>
            <p:nvPr/>
          </p:nvSpPr>
          <p:spPr>
            <a:xfrm>
              <a:off x="4993900" y="1054850"/>
              <a:ext cx="30050" cy="8150"/>
            </a:xfrm>
            <a:custGeom>
              <a:avLst/>
              <a:gdLst/>
              <a:ahLst/>
              <a:cxnLst/>
              <a:rect l="l" t="t" r="r" b="b"/>
              <a:pathLst>
                <a:path w="1202" h="326" extrusionOk="0">
                  <a:moveTo>
                    <a:pt x="162" y="0"/>
                  </a:moveTo>
                  <a:cubicBezTo>
                    <a:pt x="74" y="0"/>
                    <a:pt x="1" y="73"/>
                    <a:pt x="1" y="162"/>
                  </a:cubicBezTo>
                  <a:cubicBezTo>
                    <a:pt x="1" y="252"/>
                    <a:pt x="75" y="325"/>
                    <a:pt x="164" y="325"/>
                  </a:cubicBezTo>
                  <a:cubicBezTo>
                    <a:pt x="166" y="325"/>
                    <a:pt x="167" y="325"/>
                    <a:pt x="169" y="325"/>
                  </a:cubicBezTo>
                  <a:lnTo>
                    <a:pt x="1033" y="325"/>
                  </a:lnTo>
                  <a:cubicBezTo>
                    <a:pt x="1035" y="325"/>
                    <a:pt x="1036" y="325"/>
                    <a:pt x="1038" y="325"/>
                  </a:cubicBezTo>
                  <a:cubicBezTo>
                    <a:pt x="1129" y="325"/>
                    <a:pt x="1201" y="252"/>
                    <a:pt x="1201" y="162"/>
                  </a:cubicBezTo>
                  <a:cubicBezTo>
                    <a:pt x="1201" y="73"/>
                    <a:pt x="1130" y="0"/>
                    <a:pt x="1040" y="0"/>
                  </a:cubicBezTo>
                  <a:cubicBezTo>
                    <a:pt x="1038" y="0"/>
                    <a:pt x="1036" y="0"/>
                    <a:pt x="1033" y="1"/>
                  </a:cubicBezTo>
                  <a:lnTo>
                    <a:pt x="169" y="1"/>
                  </a:lnTo>
                  <a:cubicBezTo>
                    <a:pt x="167" y="0"/>
                    <a:pt x="164" y="0"/>
                    <a:pt x="1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54"/>
            <p:cNvSpPr/>
            <p:nvPr/>
          </p:nvSpPr>
          <p:spPr>
            <a:xfrm>
              <a:off x="4993900" y="1067650"/>
              <a:ext cx="41850" cy="8125"/>
            </a:xfrm>
            <a:custGeom>
              <a:avLst/>
              <a:gdLst/>
              <a:ahLst/>
              <a:cxnLst/>
              <a:rect l="l" t="t" r="r" b="b"/>
              <a:pathLst>
                <a:path w="1674" h="325" extrusionOk="0">
                  <a:moveTo>
                    <a:pt x="164" y="0"/>
                  </a:moveTo>
                  <a:cubicBezTo>
                    <a:pt x="75" y="0"/>
                    <a:pt x="1" y="72"/>
                    <a:pt x="1" y="163"/>
                  </a:cubicBezTo>
                  <a:cubicBezTo>
                    <a:pt x="1" y="253"/>
                    <a:pt x="75" y="325"/>
                    <a:pt x="164" y="325"/>
                  </a:cubicBezTo>
                  <a:cubicBezTo>
                    <a:pt x="166" y="325"/>
                    <a:pt x="167" y="325"/>
                    <a:pt x="169" y="324"/>
                  </a:cubicBezTo>
                  <a:lnTo>
                    <a:pt x="1507" y="324"/>
                  </a:lnTo>
                  <a:cubicBezTo>
                    <a:pt x="1509" y="325"/>
                    <a:pt x="1510" y="325"/>
                    <a:pt x="1512" y="325"/>
                  </a:cubicBezTo>
                  <a:cubicBezTo>
                    <a:pt x="1601" y="325"/>
                    <a:pt x="1674" y="253"/>
                    <a:pt x="1674" y="163"/>
                  </a:cubicBezTo>
                  <a:cubicBezTo>
                    <a:pt x="1674" y="72"/>
                    <a:pt x="1601" y="0"/>
                    <a:pt x="1512" y="0"/>
                  </a:cubicBezTo>
                  <a:cubicBezTo>
                    <a:pt x="1510" y="0"/>
                    <a:pt x="1509" y="0"/>
                    <a:pt x="1507" y="0"/>
                  </a:cubicBezTo>
                  <a:lnTo>
                    <a:pt x="169" y="0"/>
                  </a:lnTo>
                  <a:cubicBezTo>
                    <a:pt x="167" y="0"/>
                    <a:pt x="166" y="0"/>
                    <a:pt x="1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54"/>
            <p:cNvSpPr/>
            <p:nvPr/>
          </p:nvSpPr>
          <p:spPr>
            <a:xfrm>
              <a:off x="4993900" y="1080425"/>
              <a:ext cx="41850" cy="8175"/>
            </a:xfrm>
            <a:custGeom>
              <a:avLst/>
              <a:gdLst/>
              <a:ahLst/>
              <a:cxnLst/>
              <a:rect l="l" t="t" r="r" b="b"/>
              <a:pathLst>
                <a:path w="1674" h="327" extrusionOk="0">
                  <a:moveTo>
                    <a:pt x="164" y="1"/>
                  </a:moveTo>
                  <a:cubicBezTo>
                    <a:pt x="75" y="1"/>
                    <a:pt x="1" y="74"/>
                    <a:pt x="1" y="163"/>
                  </a:cubicBezTo>
                  <a:cubicBezTo>
                    <a:pt x="1" y="253"/>
                    <a:pt x="75" y="326"/>
                    <a:pt x="164" y="326"/>
                  </a:cubicBezTo>
                  <a:cubicBezTo>
                    <a:pt x="166" y="326"/>
                    <a:pt x="167" y="326"/>
                    <a:pt x="169" y="326"/>
                  </a:cubicBezTo>
                  <a:lnTo>
                    <a:pt x="1507" y="326"/>
                  </a:lnTo>
                  <a:cubicBezTo>
                    <a:pt x="1509" y="326"/>
                    <a:pt x="1510" y="326"/>
                    <a:pt x="1512" y="326"/>
                  </a:cubicBezTo>
                  <a:cubicBezTo>
                    <a:pt x="1601" y="326"/>
                    <a:pt x="1674" y="253"/>
                    <a:pt x="1674" y="163"/>
                  </a:cubicBezTo>
                  <a:cubicBezTo>
                    <a:pt x="1674" y="74"/>
                    <a:pt x="1601" y="1"/>
                    <a:pt x="1512" y="1"/>
                  </a:cubicBezTo>
                  <a:cubicBezTo>
                    <a:pt x="1510" y="1"/>
                    <a:pt x="1509" y="1"/>
                    <a:pt x="1507" y="1"/>
                  </a:cubicBezTo>
                  <a:lnTo>
                    <a:pt x="169" y="1"/>
                  </a:lnTo>
                  <a:cubicBezTo>
                    <a:pt x="167" y="1"/>
                    <a:pt x="166" y="1"/>
                    <a:pt x="1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54"/>
            <p:cNvSpPr/>
            <p:nvPr/>
          </p:nvSpPr>
          <p:spPr>
            <a:xfrm>
              <a:off x="4993900" y="1093250"/>
              <a:ext cx="41850" cy="8125"/>
            </a:xfrm>
            <a:custGeom>
              <a:avLst/>
              <a:gdLst/>
              <a:ahLst/>
              <a:cxnLst/>
              <a:rect l="l" t="t" r="r" b="b"/>
              <a:pathLst>
                <a:path w="1674" h="325" extrusionOk="0">
                  <a:moveTo>
                    <a:pt x="164" y="0"/>
                  </a:moveTo>
                  <a:cubicBezTo>
                    <a:pt x="75" y="0"/>
                    <a:pt x="1" y="72"/>
                    <a:pt x="1" y="162"/>
                  </a:cubicBezTo>
                  <a:cubicBezTo>
                    <a:pt x="1" y="253"/>
                    <a:pt x="75" y="325"/>
                    <a:pt x="164" y="325"/>
                  </a:cubicBezTo>
                  <a:cubicBezTo>
                    <a:pt x="166" y="325"/>
                    <a:pt x="167" y="325"/>
                    <a:pt x="169" y="325"/>
                  </a:cubicBezTo>
                  <a:lnTo>
                    <a:pt x="1507" y="325"/>
                  </a:lnTo>
                  <a:cubicBezTo>
                    <a:pt x="1509" y="325"/>
                    <a:pt x="1510" y="325"/>
                    <a:pt x="1512" y="325"/>
                  </a:cubicBezTo>
                  <a:cubicBezTo>
                    <a:pt x="1601" y="325"/>
                    <a:pt x="1674" y="253"/>
                    <a:pt x="1674" y="162"/>
                  </a:cubicBezTo>
                  <a:cubicBezTo>
                    <a:pt x="1674" y="72"/>
                    <a:pt x="1601" y="0"/>
                    <a:pt x="1512" y="0"/>
                  </a:cubicBezTo>
                  <a:cubicBezTo>
                    <a:pt x="1510" y="0"/>
                    <a:pt x="1509" y="0"/>
                    <a:pt x="1507" y="0"/>
                  </a:cubicBezTo>
                  <a:lnTo>
                    <a:pt x="169" y="0"/>
                  </a:lnTo>
                  <a:cubicBezTo>
                    <a:pt x="167" y="0"/>
                    <a:pt x="166" y="0"/>
                    <a:pt x="1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54"/>
            <p:cNvSpPr/>
            <p:nvPr/>
          </p:nvSpPr>
          <p:spPr>
            <a:xfrm>
              <a:off x="4957100" y="1129800"/>
              <a:ext cx="53025" cy="50800"/>
            </a:xfrm>
            <a:custGeom>
              <a:avLst/>
              <a:gdLst/>
              <a:ahLst/>
              <a:cxnLst/>
              <a:rect l="l" t="t" r="r" b="b"/>
              <a:pathLst>
                <a:path w="2121" h="2032" extrusionOk="0">
                  <a:moveTo>
                    <a:pt x="1016" y="0"/>
                  </a:moveTo>
                  <a:cubicBezTo>
                    <a:pt x="456" y="2"/>
                    <a:pt x="1" y="457"/>
                    <a:pt x="0" y="1017"/>
                  </a:cubicBezTo>
                  <a:cubicBezTo>
                    <a:pt x="0" y="1239"/>
                    <a:pt x="71" y="1454"/>
                    <a:pt x="206" y="1631"/>
                  </a:cubicBezTo>
                  <a:cubicBezTo>
                    <a:pt x="238" y="1671"/>
                    <a:pt x="285" y="1691"/>
                    <a:pt x="333" y="1691"/>
                  </a:cubicBezTo>
                  <a:cubicBezTo>
                    <a:pt x="367" y="1691"/>
                    <a:pt x="402" y="1681"/>
                    <a:pt x="431" y="1659"/>
                  </a:cubicBezTo>
                  <a:cubicBezTo>
                    <a:pt x="501" y="1605"/>
                    <a:pt x="516" y="1505"/>
                    <a:pt x="464" y="1434"/>
                  </a:cubicBezTo>
                  <a:cubicBezTo>
                    <a:pt x="373" y="1314"/>
                    <a:pt x="324" y="1168"/>
                    <a:pt x="324" y="1017"/>
                  </a:cubicBezTo>
                  <a:cubicBezTo>
                    <a:pt x="324" y="615"/>
                    <a:pt x="655" y="324"/>
                    <a:pt x="1017" y="324"/>
                  </a:cubicBezTo>
                  <a:cubicBezTo>
                    <a:pt x="1125" y="324"/>
                    <a:pt x="1236" y="350"/>
                    <a:pt x="1342" y="407"/>
                  </a:cubicBezTo>
                  <a:cubicBezTo>
                    <a:pt x="1804" y="653"/>
                    <a:pt x="1836" y="1301"/>
                    <a:pt x="1401" y="1592"/>
                  </a:cubicBezTo>
                  <a:cubicBezTo>
                    <a:pt x="1395" y="1597"/>
                    <a:pt x="1387" y="1602"/>
                    <a:pt x="1379" y="1606"/>
                  </a:cubicBezTo>
                  <a:lnTo>
                    <a:pt x="1370" y="1612"/>
                  </a:lnTo>
                  <a:lnTo>
                    <a:pt x="1352" y="1623"/>
                  </a:lnTo>
                  <a:lnTo>
                    <a:pt x="1344" y="1628"/>
                  </a:lnTo>
                  <a:cubicBezTo>
                    <a:pt x="1334" y="1632"/>
                    <a:pt x="1326" y="1636"/>
                    <a:pt x="1315" y="1641"/>
                  </a:cubicBezTo>
                  <a:lnTo>
                    <a:pt x="1290" y="1653"/>
                  </a:lnTo>
                  <a:lnTo>
                    <a:pt x="1282" y="1656"/>
                  </a:lnTo>
                  <a:cubicBezTo>
                    <a:pt x="1275" y="1659"/>
                    <a:pt x="1268" y="1662"/>
                    <a:pt x="1260" y="1664"/>
                  </a:cubicBezTo>
                  <a:lnTo>
                    <a:pt x="1252" y="1668"/>
                  </a:lnTo>
                  <a:lnTo>
                    <a:pt x="1224" y="1678"/>
                  </a:lnTo>
                  <a:lnTo>
                    <a:pt x="1222" y="1678"/>
                  </a:lnTo>
                  <a:cubicBezTo>
                    <a:pt x="1213" y="1680"/>
                    <a:pt x="1204" y="1683"/>
                    <a:pt x="1194" y="1686"/>
                  </a:cubicBezTo>
                  <a:lnTo>
                    <a:pt x="1185" y="1687"/>
                  </a:lnTo>
                  <a:cubicBezTo>
                    <a:pt x="1178" y="1690"/>
                    <a:pt x="1170" y="1691"/>
                    <a:pt x="1163" y="1693"/>
                  </a:cubicBezTo>
                  <a:lnTo>
                    <a:pt x="1154" y="1695"/>
                  </a:lnTo>
                  <a:cubicBezTo>
                    <a:pt x="1143" y="1697"/>
                    <a:pt x="1134" y="1699"/>
                    <a:pt x="1125" y="1699"/>
                  </a:cubicBezTo>
                  <a:lnTo>
                    <a:pt x="1123" y="1699"/>
                  </a:lnTo>
                  <a:cubicBezTo>
                    <a:pt x="1112" y="1702"/>
                    <a:pt x="1103" y="1703"/>
                    <a:pt x="1092" y="1703"/>
                  </a:cubicBezTo>
                  <a:lnTo>
                    <a:pt x="1082" y="1705"/>
                  </a:lnTo>
                  <a:cubicBezTo>
                    <a:pt x="1074" y="1705"/>
                    <a:pt x="1066" y="1706"/>
                    <a:pt x="1059" y="1706"/>
                  </a:cubicBezTo>
                  <a:lnTo>
                    <a:pt x="1050" y="1706"/>
                  </a:lnTo>
                  <a:cubicBezTo>
                    <a:pt x="1039" y="1707"/>
                    <a:pt x="1028" y="1707"/>
                    <a:pt x="1017" y="1707"/>
                  </a:cubicBezTo>
                  <a:cubicBezTo>
                    <a:pt x="1006" y="1707"/>
                    <a:pt x="996" y="1707"/>
                    <a:pt x="985" y="1706"/>
                  </a:cubicBezTo>
                  <a:lnTo>
                    <a:pt x="976" y="1706"/>
                  </a:lnTo>
                  <a:lnTo>
                    <a:pt x="952" y="1705"/>
                  </a:lnTo>
                  <a:lnTo>
                    <a:pt x="942" y="1703"/>
                  </a:lnTo>
                  <a:cubicBezTo>
                    <a:pt x="933" y="1703"/>
                    <a:pt x="924" y="1702"/>
                    <a:pt x="913" y="1701"/>
                  </a:cubicBezTo>
                  <a:lnTo>
                    <a:pt x="911" y="1701"/>
                  </a:lnTo>
                  <a:cubicBezTo>
                    <a:pt x="901" y="1698"/>
                    <a:pt x="891" y="1697"/>
                    <a:pt x="880" y="1695"/>
                  </a:cubicBezTo>
                  <a:lnTo>
                    <a:pt x="872" y="1693"/>
                  </a:lnTo>
                  <a:cubicBezTo>
                    <a:pt x="864" y="1691"/>
                    <a:pt x="858" y="1690"/>
                    <a:pt x="848" y="1687"/>
                  </a:cubicBezTo>
                  <a:lnTo>
                    <a:pt x="841" y="1686"/>
                  </a:lnTo>
                  <a:lnTo>
                    <a:pt x="812" y="1678"/>
                  </a:lnTo>
                  <a:lnTo>
                    <a:pt x="810" y="1678"/>
                  </a:lnTo>
                  <a:cubicBezTo>
                    <a:pt x="801" y="1674"/>
                    <a:pt x="792" y="1671"/>
                    <a:pt x="782" y="1668"/>
                  </a:cubicBezTo>
                  <a:lnTo>
                    <a:pt x="774" y="1664"/>
                  </a:lnTo>
                  <a:cubicBezTo>
                    <a:pt x="755" y="1657"/>
                    <a:pt x="736" y="1654"/>
                    <a:pt x="717" y="1654"/>
                  </a:cubicBezTo>
                  <a:cubicBezTo>
                    <a:pt x="652" y="1654"/>
                    <a:pt x="589" y="1694"/>
                    <a:pt x="565" y="1760"/>
                  </a:cubicBezTo>
                  <a:cubicBezTo>
                    <a:pt x="534" y="1843"/>
                    <a:pt x="578" y="1937"/>
                    <a:pt x="661" y="1968"/>
                  </a:cubicBezTo>
                  <a:lnTo>
                    <a:pt x="673" y="1972"/>
                  </a:lnTo>
                  <a:cubicBezTo>
                    <a:pt x="687" y="1978"/>
                    <a:pt x="700" y="1983"/>
                    <a:pt x="714" y="1987"/>
                  </a:cubicBezTo>
                  <a:lnTo>
                    <a:pt x="716" y="1987"/>
                  </a:lnTo>
                  <a:cubicBezTo>
                    <a:pt x="730" y="1991"/>
                    <a:pt x="744" y="1995"/>
                    <a:pt x="758" y="1999"/>
                  </a:cubicBezTo>
                  <a:lnTo>
                    <a:pt x="771" y="2002"/>
                  </a:lnTo>
                  <a:cubicBezTo>
                    <a:pt x="782" y="2005"/>
                    <a:pt x="793" y="2007"/>
                    <a:pt x="804" y="2010"/>
                  </a:cubicBezTo>
                  <a:lnTo>
                    <a:pt x="817" y="2013"/>
                  </a:lnTo>
                  <a:cubicBezTo>
                    <a:pt x="832" y="2016"/>
                    <a:pt x="845" y="2018"/>
                    <a:pt x="860" y="2021"/>
                  </a:cubicBezTo>
                  <a:lnTo>
                    <a:pt x="863" y="2021"/>
                  </a:lnTo>
                  <a:cubicBezTo>
                    <a:pt x="878" y="2022"/>
                    <a:pt x="894" y="2025"/>
                    <a:pt x="909" y="2026"/>
                  </a:cubicBezTo>
                  <a:lnTo>
                    <a:pt x="922" y="2028"/>
                  </a:lnTo>
                  <a:cubicBezTo>
                    <a:pt x="934" y="2029"/>
                    <a:pt x="945" y="2029"/>
                    <a:pt x="956" y="2030"/>
                  </a:cubicBezTo>
                  <a:lnTo>
                    <a:pt x="971" y="2030"/>
                  </a:lnTo>
                  <a:cubicBezTo>
                    <a:pt x="985" y="2030"/>
                    <a:pt x="1002" y="2032"/>
                    <a:pt x="1018" y="2032"/>
                  </a:cubicBezTo>
                  <a:cubicBezTo>
                    <a:pt x="1033" y="2032"/>
                    <a:pt x="1049" y="2032"/>
                    <a:pt x="1065" y="2030"/>
                  </a:cubicBezTo>
                  <a:lnTo>
                    <a:pt x="1078" y="2030"/>
                  </a:lnTo>
                  <a:lnTo>
                    <a:pt x="1113" y="2028"/>
                  </a:lnTo>
                  <a:lnTo>
                    <a:pt x="1125" y="2026"/>
                  </a:lnTo>
                  <a:cubicBezTo>
                    <a:pt x="1142" y="2025"/>
                    <a:pt x="1156" y="2024"/>
                    <a:pt x="1173" y="2021"/>
                  </a:cubicBezTo>
                  <a:cubicBezTo>
                    <a:pt x="1189" y="2018"/>
                    <a:pt x="1202" y="2016"/>
                    <a:pt x="1217" y="2013"/>
                  </a:cubicBezTo>
                  <a:lnTo>
                    <a:pt x="1230" y="2010"/>
                  </a:lnTo>
                  <a:cubicBezTo>
                    <a:pt x="1241" y="2007"/>
                    <a:pt x="1252" y="2006"/>
                    <a:pt x="1264" y="2002"/>
                  </a:cubicBezTo>
                  <a:lnTo>
                    <a:pt x="1276" y="1999"/>
                  </a:lnTo>
                  <a:cubicBezTo>
                    <a:pt x="1291" y="1995"/>
                    <a:pt x="1304" y="1991"/>
                    <a:pt x="1318" y="1987"/>
                  </a:cubicBezTo>
                  <a:lnTo>
                    <a:pt x="1321" y="1987"/>
                  </a:lnTo>
                  <a:cubicBezTo>
                    <a:pt x="1334" y="1982"/>
                    <a:pt x="1349" y="1978"/>
                    <a:pt x="1362" y="1972"/>
                  </a:cubicBezTo>
                  <a:lnTo>
                    <a:pt x="1374" y="1968"/>
                  </a:lnTo>
                  <a:cubicBezTo>
                    <a:pt x="1385" y="1964"/>
                    <a:pt x="1395" y="1960"/>
                    <a:pt x="1405" y="1956"/>
                  </a:cubicBezTo>
                  <a:lnTo>
                    <a:pt x="1418" y="1951"/>
                  </a:lnTo>
                  <a:cubicBezTo>
                    <a:pt x="1431" y="1946"/>
                    <a:pt x="1444" y="1939"/>
                    <a:pt x="1457" y="1933"/>
                  </a:cubicBezTo>
                  <a:lnTo>
                    <a:pt x="1459" y="1932"/>
                  </a:lnTo>
                  <a:cubicBezTo>
                    <a:pt x="1473" y="1927"/>
                    <a:pt x="1485" y="1920"/>
                    <a:pt x="1498" y="1913"/>
                  </a:cubicBezTo>
                  <a:lnTo>
                    <a:pt x="1509" y="1907"/>
                  </a:lnTo>
                  <a:lnTo>
                    <a:pt x="1537" y="1890"/>
                  </a:lnTo>
                  <a:lnTo>
                    <a:pt x="1549" y="1884"/>
                  </a:lnTo>
                  <a:cubicBezTo>
                    <a:pt x="1560" y="1877"/>
                    <a:pt x="1572" y="1869"/>
                    <a:pt x="1584" y="1861"/>
                  </a:cubicBezTo>
                  <a:cubicBezTo>
                    <a:pt x="1956" y="1612"/>
                    <a:pt x="2120" y="1149"/>
                    <a:pt x="1990" y="721"/>
                  </a:cubicBezTo>
                  <a:cubicBezTo>
                    <a:pt x="1859" y="294"/>
                    <a:pt x="1465" y="0"/>
                    <a:pt x="10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7" name="Google Shape;717;p54"/>
          <p:cNvGrpSpPr/>
          <p:nvPr/>
        </p:nvGrpSpPr>
        <p:grpSpPr>
          <a:xfrm>
            <a:off x="4385882" y="3394171"/>
            <a:ext cx="378503" cy="320460"/>
            <a:chOff x="1973000" y="4377625"/>
            <a:chExt cx="197425" cy="167150"/>
          </a:xfrm>
        </p:grpSpPr>
        <p:sp>
          <p:nvSpPr>
            <p:cNvPr id="718" name="Google Shape;718;p54"/>
            <p:cNvSpPr/>
            <p:nvPr/>
          </p:nvSpPr>
          <p:spPr>
            <a:xfrm>
              <a:off x="1973000" y="4386150"/>
              <a:ext cx="197400" cy="158625"/>
            </a:xfrm>
            <a:custGeom>
              <a:avLst/>
              <a:gdLst/>
              <a:ahLst/>
              <a:cxnLst/>
              <a:rect l="l" t="t" r="r" b="b"/>
              <a:pathLst>
                <a:path w="7896" h="6345" extrusionOk="0">
                  <a:moveTo>
                    <a:pt x="4790" y="1738"/>
                  </a:moveTo>
                  <a:lnTo>
                    <a:pt x="5423" y="1947"/>
                  </a:lnTo>
                  <a:cubicBezTo>
                    <a:pt x="5434" y="1951"/>
                    <a:pt x="5447" y="1953"/>
                    <a:pt x="5459" y="1953"/>
                  </a:cubicBezTo>
                  <a:cubicBezTo>
                    <a:pt x="5484" y="1953"/>
                    <a:pt x="5508" y="1945"/>
                    <a:pt x="5529" y="1928"/>
                  </a:cubicBezTo>
                  <a:lnTo>
                    <a:pt x="5726" y="1777"/>
                  </a:lnTo>
                  <a:lnTo>
                    <a:pt x="7107" y="3591"/>
                  </a:lnTo>
                  <a:lnTo>
                    <a:pt x="6891" y="3744"/>
                  </a:lnTo>
                  <a:cubicBezTo>
                    <a:pt x="6877" y="3733"/>
                    <a:pt x="6862" y="3724"/>
                    <a:pt x="6846" y="3716"/>
                  </a:cubicBezTo>
                  <a:lnTo>
                    <a:pt x="4452" y="2411"/>
                  </a:lnTo>
                  <a:lnTo>
                    <a:pt x="4541" y="2269"/>
                  </a:lnTo>
                  <a:cubicBezTo>
                    <a:pt x="4575" y="2215"/>
                    <a:pt x="4558" y="2144"/>
                    <a:pt x="4505" y="2110"/>
                  </a:cubicBezTo>
                  <a:cubicBezTo>
                    <a:pt x="4486" y="2098"/>
                    <a:pt x="4464" y="2092"/>
                    <a:pt x="4443" y="2092"/>
                  </a:cubicBezTo>
                  <a:cubicBezTo>
                    <a:pt x="4405" y="2092"/>
                    <a:pt x="4368" y="2111"/>
                    <a:pt x="4346" y="2146"/>
                  </a:cubicBezTo>
                  <a:lnTo>
                    <a:pt x="4095" y="2546"/>
                  </a:lnTo>
                  <a:cubicBezTo>
                    <a:pt x="4085" y="2565"/>
                    <a:pt x="4078" y="2586"/>
                    <a:pt x="4078" y="2608"/>
                  </a:cubicBezTo>
                  <a:lnTo>
                    <a:pt x="4078" y="3593"/>
                  </a:lnTo>
                  <a:cubicBezTo>
                    <a:pt x="4083" y="3805"/>
                    <a:pt x="3912" y="3978"/>
                    <a:pt x="3701" y="3978"/>
                  </a:cubicBezTo>
                  <a:cubicBezTo>
                    <a:pt x="3490" y="3978"/>
                    <a:pt x="3320" y="3805"/>
                    <a:pt x="3324" y="3593"/>
                  </a:cubicBezTo>
                  <a:lnTo>
                    <a:pt x="3324" y="2621"/>
                  </a:lnTo>
                  <a:lnTo>
                    <a:pt x="3545" y="1738"/>
                  </a:lnTo>
                  <a:close/>
                  <a:moveTo>
                    <a:pt x="2029" y="1345"/>
                  </a:moveTo>
                  <a:lnTo>
                    <a:pt x="2215" y="1452"/>
                  </a:lnTo>
                  <a:lnTo>
                    <a:pt x="698" y="4079"/>
                  </a:lnTo>
                  <a:lnTo>
                    <a:pt x="513" y="3972"/>
                  </a:lnTo>
                  <a:lnTo>
                    <a:pt x="2029" y="1345"/>
                  </a:lnTo>
                  <a:close/>
                  <a:moveTo>
                    <a:pt x="2419" y="3655"/>
                  </a:moveTo>
                  <a:cubicBezTo>
                    <a:pt x="2498" y="3655"/>
                    <a:pt x="2576" y="3692"/>
                    <a:pt x="2625" y="3760"/>
                  </a:cubicBezTo>
                  <a:cubicBezTo>
                    <a:pt x="2706" y="3872"/>
                    <a:pt x="2683" y="4028"/>
                    <a:pt x="2573" y="4112"/>
                  </a:cubicBezTo>
                  <a:lnTo>
                    <a:pt x="1757" y="4703"/>
                  </a:lnTo>
                  <a:cubicBezTo>
                    <a:pt x="1713" y="4733"/>
                    <a:pt x="1662" y="4748"/>
                    <a:pt x="1612" y="4748"/>
                  </a:cubicBezTo>
                  <a:cubicBezTo>
                    <a:pt x="1534" y="4748"/>
                    <a:pt x="1457" y="4711"/>
                    <a:pt x="1407" y="4642"/>
                  </a:cubicBezTo>
                  <a:cubicBezTo>
                    <a:pt x="1325" y="4530"/>
                    <a:pt x="1349" y="4374"/>
                    <a:pt x="1458" y="4291"/>
                  </a:cubicBezTo>
                  <a:lnTo>
                    <a:pt x="2275" y="3700"/>
                  </a:lnTo>
                  <a:cubicBezTo>
                    <a:pt x="2320" y="3670"/>
                    <a:pt x="2370" y="3655"/>
                    <a:pt x="2419" y="3655"/>
                  </a:cubicBezTo>
                  <a:close/>
                  <a:moveTo>
                    <a:pt x="2875" y="4238"/>
                  </a:moveTo>
                  <a:cubicBezTo>
                    <a:pt x="2952" y="4238"/>
                    <a:pt x="3027" y="4274"/>
                    <a:pt x="3076" y="4338"/>
                  </a:cubicBezTo>
                  <a:cubicBezTo>
                    <a:pt x="3161" y="4452"/>
                    <a:pt x="3138" y="4614"/>
                    <a:pt x="3024" y="4699"/>
                  </a:cubicBezTo>
                  <a:lnTo>
                    <a:pt x="2390" y="5158"/>
                  </a:lnTo>
                  <a:cubicBezTo>
                    <a:pt x="2345" y="5189"/>
                    <a:pt x="2293" y="5205"/>
                    <a:pt x="2241" y="5205"/>
                  </a:cubicBezTo>
                  <a:cubicBezTo>
                    <a:pt x="2164" y="5205"/>
                    <a:pt x="2087" y="5170"/>
                    <a:pt x="2037" y="5104"/>
                  </a:cubicBezTo>
                  <a:cubicBezTo>
                    <a:pt x="1952" y="4991"/>
                    <a:pt x="1985" y="4822"/>
                    <a:pt x="2098" y="4740"/>
                  </a:cubicBezTo>
                  <a:lnTo>
                    <a:pt x="2709" y="4299"/>
                  </a:lnTo>
                  <a:cubicBezTo>
                    <a:pt x="2730" y="4284"/>
                    <a:pt x="2752" y="4269"/>
                    <a:pt x="2776" y="4258"/>
                  </a:cubicBezTo>
                  <a:cubicBezTo>
                    <a:pt x="2808" y="4245"/>
                    <a:pt x="2842" y="4238"/>
                    <a:pt x="2875" y="4238"/>
                  </a:cubicBezTo>
                  <a:close/>
                  <a:moveTo>
                    <a:pt x="3325" y="4824"/>
                  </a:moveTo>
                  <a:cubicBezTo>
                    <a:pt x="3401" y="4824"/>
                    <a:pt x="3476" y="4859"/>
                    <a:pt x="3526" y="4923"/>
                  </a:cubicBezTo>
                  <a:cubicBezTo>
                    <a:pt x="3612" y="5038"/>
                    <a:pt x="3588" y="5199"/>
                    <a:pt x="3473" y="5284"/>
                  </a:cubicBezTo>
                  <a:lnTo>
                    <a:pt x="3023" y="5611"/>
                  </a:lnTo>
                  <a:cubicBezTo>
                    <a:pt x="2978" y="5641"/>
                    <a:pt x="2928" y="5656"/>
                    <a:pt x="2878" y="5656"/>
                  </a:cubicBezTo>
                  <a:cubicBezTo>
                    <a:pt x="2800" y="5656"/>
                    <a:pt x="2722" y="5619"/>
                    <a:pt x="2673" y="5551"/>
                  </a:cubicBezTo>
                  <a:cubicBezTo>
                    <a:pt x="2592" y="5439"/>
                    <a:pt x="2615" y="5284"/>
                    <a:pt x="2724" y="5201"/>
                  </a:cubicBezTo>
                  <a:lnTo>
                    <a:pt x="3158" y="4886"/>
                  </a:lnTo>
                  <a:lnTo>
                    <a:pt x="3176" y="4874"/>
                  </a:lnTo>
                  <a:cubicBezTo>
                    <a:pt x="3221" y="4840"/>
                    <a:pt x="3273" y="4824"/>
                    <a:pt x="3325" y="4824"/>
                  </a:cubicBezTo>
                  <a:close/>
                  <a:moveTo>
                    <a:pt x="2184" y="1966"/>
                  </a:moveTo>
                  <a:lnTo>
                    <a:pt x="2398" y="2091"/>
                  </a:lnTo>
                  <a:cubicBezTo>
                    <a:pt x="2416" y="2101"/>
                    <a:pt x="2436" y="2107"/>
                    <a:pt x="2457" y="2107"/>
                  </a:cubicBezTo>
                  <a:cubicBezTo>
                    <a:pt x="2461" y="2107"/>
                    <a:pt x="2465" y="2106"/>
                    <a:pt x="2469" y="2106"/>
                  </a:cubicBezTo>
                  <a:lnTo>
                    <a:pt x="3013" y="2041"/>
                  </a:lnTo>
                  <a:lnTo>
                    <a:pt x="3210" y="2125"/>
                  </a:lnTo>
                  <a:lnTo>
                    <a:pt x="3097" y="2578"/>
                  </a:lnTo>
                  <a:cubicBezTo>
                    <a:pt x="3094" y="2588"/>
                    <a:pt x="3094" y="2597"/>
                    <a:pt x="3094" y="2607"/>
                  </a:cubicBezTo>
                  <a:lnTo>
                    <a:pt x="3094" y="3592"/>
                  </a:lnTo>
                  <a:cubicBezTo>
                    <a:pt x="3087" y="3933"/>
                    <a:pt x="3362" y="4210"/>
                    <a:pt x="3701" y="4210"/>
                  </a:cubicBezTo>
                  <a:cubicBezTo>
                    <a:pt x="4042" y="4210"/>
                    <a:pt x="4315" y="3933"/>
                    <a:pt x="4309" y="3592"/>
                  </a:cubicBezTo>
                  <a:lnTo>
                    <a:pt x="4309" y="2640"/>
                  </a:lnTo>
                  <a:lnTo>
                    <a:pt x="4331" y="2607"/>
                  </a:lnTo>
                  <a:lnTo>
                    <a:pt x="6737" y="3918"/>
                  </a:lnTo>
                  <a:cubicBezTo>
                    <a:pt x="6858" y="3985"/>
                    <a:pt x="6903" y="4140"/>
                    <a:pt x="6837" y="4262"/>
                  </a:cubicBezTo>
                  <a:lnTo>
                    <a:pt x="6836" y="4262"/>
                  </a:lnTo>
                  <a:cubicBezTo>
                    <a:pt x="6790" y="4347"/>
                    <a:pt x="6703" y="4394"/>
                    <a:pt x="6613" y="4394"/>
                  </a:cubicBezTo>
                  <a:cubicBezTo>
                    <a:pt x="6572" y="4394"/>
                    <a:pt x="6530" y="4384"/>
                    <a:pt x="6492" y="4363"/>
                  </a:cubicBezTo>
                  <a:lnTo>
                    <a:pt x="5157" y="3636"/>
                  </a:lnTo>
                  <a:cubicBezTo>
                    <a:pt x="5138" y="3624"/>
                    <a:pt x="5116" y="3618"/>
                    <a:pt x="5095" y="3618"/>
                  </a:cubicBezTo>
                  <a:cubicBezTo>
                    <a:pt x="5054" y="3618"/>
                    <a:pt x="5014" y="3639"/>
                    <a:pt x="4993" y="3678"/>
                  </a:cubicBezTo>
                  <a:cubicBezTo>
                    <a:pt x="4961" y="3736"/>
                    <a:pt x="4985" y="3810"/>
                    <a:pt x="5047" y="3838"/>
                  </a:cubicBezTo>
                  <a:lnTo>
                    <a:pt x="6164" y="4448"/>
                  </a:lnTo>
                  <a:cubicBezTo>
                    <a:pt x="6288" y="4515"/>
                    <a:pt x="6334" y="4669"/>
                    <a:pt x="6267" y="4793"/>
                  </a:cubicBezTo>
                  <a:cubicBezTo>
                    <a:pt x="6220" y="4877"/>
                    <a:pt x="6133" y="4925"/>
                    <a:pt x="6043" y="4925"/>
                  </a:cubicBezTo>
                  <a:cubicBezTo>
                    <a:pt x="6002" y="4925"/>
                    <a:pt x="5960" y="4915"/>
                    <a:pt x="5922" y="4894"/>
                  </a:cubicBezTo>
                  <a:lnTo>
                    <a:pt x="4789" y="4277"/>
                  </a:lnTo>
                  <a:cubicBezTo>
                    <a:pt x="4769" y="4264"/>
                    <a:pt x="4747" y="4258"/>
                    <a:pt x="4725" y="4258"/>
                  </a:cubicBezTo>
                  <a:cubicBezTo>
                    <a:pt x="4685" y="4258"/>
                    <a:pt x="4645" y="4279"/>
                    <a:pt x="4624" y="4318"/>
                  </a:cubicBezTo>
                  <a:cubicBezTo>
                    <a:pt x="4592" y="4377"/>
                    <a:pt x="4616" y="4451"/>
                    <a:pt x="4677" y="4479"/>
                  </a:cubicBezTo>
                  <a:lnTo>
                    <a:pt x="5596" y="4980"/>
                  </a:lnTo>
                  <a:cubicBezTo>
                    <a:pt x="5719" y="5046"/>
                    <a:pt x="5765" y="5201"/>
                    <a:pt x="5697" y="5323"/>
                  </a:cubicBezTo>
                  <a:cubicBezTo>
                    <a:pt x="5651" y="5408"/>
                    <a:pt x="5564" y="5457"/>
                    <a:pt x="5474" y="5457"/>
                  </a:cubicBezTo>
                  <a:cubicBezTo>
                    <a:pt x="5433" y="5457"/>
                    <a:pt x="5391" y="5447"/>
                    <a:pt x="5353" y="5425"/>
                  </a:cubicBezTo>
                  <a:lnTo>
                    <a:pt x="4392" y="4900"/>
                  </a:lnTo>
                  <a:cubicBezTo>
                    <a:pt x="4374" y="4891"/>
                    <a:pt x="4355" y="4887"/>
                    <a:pt x="4337" y="4887"/>
                  </a:cubicBezTo>
                  <a:cubicBezTo>
                    <a:pt x="4295" y="4887"/>
                    <a:pt x="4255" y="4909"/>
                    <a:pt x="4234" y="4948"/>
                  </a:cubicBezTo>
                  <a:cubicBezTo>
                    <a:pt x="4204" y="5003"/>
                    <a:pt x="4225" y="5073"/>
                    <a:pt x="4280" y="5104"/>
                  </a:cubicBezTo>
                  <a:lnTo>
                    <a:pt x="5027" y="5510"/>
                  </a:lnTo>
                  <a:cubicBezTo>
                    <a:pt x="5149" y="5578"/>
                    <a:pt x="5195" y="5731"/>
                    <a:pt x="5128" y="5855"/>
                  </a:cubicBezTo>
                  <a:cubicBezTo>
                    <a:pt x="5082" y="5939"/>
                    <a:pt x="4994" y="5987"/>
                    <a:pt x="4904" y="5987"/>
                  </a:cubicBezTo>
                  <a:cubicBezTo>
                    <a:pt x="4863" y="5987"/>
                    <a:pt x="4822" y="5977"/>
                    <a:pt x="4783" y="5956"/>
                  </a:cubicBezTo>
                  <a:lnTo>
                    <a:pt x="4260" y="5670"/>
                  </a:lnTo>
                  <a:cubicBezTo>
                    <a:pt x="4264" y="5409"/>
                    <a:pt x="4060" y="5193"/>
                    <a:pt x="3799" y="5179"/>
                  </a:cubicBezTo>
                  <a:cubicBezTo>
                    <a:pt x="3802" y="5168"/>
                    <a:pt x="3803" y="5158"/>
                    <a:pt x="3805" y="5148"/>
                  </a:cubicBezTo>
                  <a:cubicBezTo>
                    <a:pt x="3846" y="4864"/>
                    <a:pt x="3635" y="4607"/>
                    <a:pt x="3350" y="4592"/>
                  </a:cubicBezTo>
                  <a:cubicBezTo>
                    <a:pt x="3351" y="4581"/>
                    <a:pt x="3354" y="4572"/>
                    <a:pt x="3355" y="4561"/>
                  </a:cubicBezTo>
                  <a:cubicBezTo>
                    <a:pt x="3395" y="4279"/>
                    <a:pt x="3184" y="4021"/>
                    <a:pt x="2899" y="4005"/>
                  </a:cubicBezTo>
                  <a:cubicBezTo>
                    <a:pt x="2901" y="3996"/>
                    <a:pt x="2903" y="3985"/>
                    <a:pt x="2904" y="3974"/>
                  </a:cubicBezTo>
                  <a:cubicBezTo>
                    <a:pt x="2950" y="3659"/>
                    <a:pt x="2698" y="3419"/>
                    <a:pt x="2424" y="3419"/>
                  </a:cubicBezTo>
                  <a:cubicBezTo>
                    <a:pt x="2328" y="3419"/>
                    <a:pt x="2230" y="3448"/>
                    <a:pt x="2141" y="3513"/>
                  </a:cubicBezTo>
                  <a:lnTo>
                    <a:pt x="1334" y="4095"/>
                  </a:lnTo>
                  <a:lnTo>
                    <a:pt x="1044" y="3939"/>
                  </a:lnTo>
                  <a:lnTo>
                    <a:pt x="2184" y="1966"/>
                  </a:lnTo>
                  <a:close/>
                  <a:moveTo>
                    <a:pt x="3774" y="5410"/>
                  </a:moveTo>
                  <a:cubicBezTo>
                    <a:pt x="3850" y="5410"/>
                    <a:pt x="3926" y="5445"/>
                    <a:pt x="3977" y="5509"/>
                  </a:cubicBezTo>
                  <a:cubicBezTo>
                    <a:pt x="4019" y="5563"/>
                    <a:pt x="4038" y="5633"/>
                    <a:pt x="4027" y="5701"/>
                  </a:cubicBezTo>
                  <a:cubicBezTo>
                    <a:pt x="4016" y="5769"/>
                    <a:pt x="3980" y="5831"/>
                    <a:pt x="3924" y="5870"/>
                  </a:cubicBezTo>
                  <a:lnTo>
                    <a:pt x="3655" y="6065"/>
                  </a:lnTo>
                  <a:cubicBezTo>
                    <a:pt x="3610" y="6097"/>
                    <a:pt x="3558" y="6113"/>
                    <a:pt x="3506" y="6113"/>
                  </a:cubicBezTo>
                  <a:cubicBezTo>
                    <a:pt x="3427" y="6113"/>
                    <a:pt x="3349" y="6077"/>
                    <a:pt x="3300" y="6008"/>
                  </a:cubicBezTo>
                  <a:cubicBezTo>
                    <a:pt x="3218" y="5894"/>
                    <a:pt x="3243" y="5735"/>
                    <a:pt x="3356" y="5653"/>
                  </a:cubicBezTo>
                  <a:lnTo>
                    <a:pt x="3609" y="5471"/>
                  </a:lnTo>
                  <a:lnTo>
                    <a:pt x="3626" y="5458"/>
                  </a:lnTo>
                  <a:cubicBezTo>
                    <a:pt x="3670" y="5426"/>
                    <a:pt x="3722" y="5410"/>
                    <a:pt x="3774" y="5410"/>
                  </a:cubicBezTo>
                  <a:close/>
                  <a:moveTo>
                    <a:pt x="132" y="1"/>
                  </a:moveTo>
                  <a:cubicBezTo>
                    <a:pt x="92" y="1"/>
                    <a:pt x="53" y="22"/>
                    <a:pt x="31" y="58"/>
                  </a:cubicBezTo>
                  <a:cubicBezTo>
                    <a:pt x="0" y="114"/>
                    <a:pt x="18" y="184"/>
                    <a:pt x="72" y="216"/>
                  </a:cubicBezTo>
                  <a:lnTo>
                    <a:pt x="1830" y="1230"/>
                  </a:lnTo>
                  <a:lnTo>
                    <a:pt x="313" y="3856"/>
                  </a:lnTo>
                  <a:lnTo>
                    <a:pt x="188" y="3785"/>
                  </a:lnTo>
                  <a:cubicBezTo>
                    <a:pt x="170" y="3774"/>
                    <a:pt x="150" y="3770"/>
                    <a:pt x="131" y="3770"/>
                  </a:cubicBezTo>
                  <a:cubicBezTo>
                    <a:pt x="92" y="3770"/>
                    <a:pt x="53" y="3790"/>
                    <a:pt x="31" y="3828"/>
                  </a:cubicBezTo>
                  <a:cubicBezTo>
                    <a:pt x="0" y="3881"/>
                    <a:pt x="18" y="3951"/>
                    <a:pt x="72" y="3984"/>
                  </a:cubicBezTo>
                  <a:lnTo>
                    <a:pt x="683" y="4336"/>
                  </a:lnTo>
                  <a:cubicBezTo>
                    <a:pt x="701" y="4347"/>
                    <a:pt x="721" y="4351"/>
                    <a:pt x="740" y="4351"/>
                  </a:cubicBezTo>
                  <a:cubicBezTo>
                    <a:pt x="780" y="4351"/>
                    <a:pt x="819" y="4331"/>
                    <a:pt x="840" y="4295"/>
                  </a:cubicBezTo>
                  <a:lnTo>
                    <a:pt x="928" y="4141"/>
                  </a:lnTo>
                  <a:lnTo>
                    <a:pt x="1177" y="4275"/>
                  </a:lnTo>
                  <a:cubicBezTo>
                    <a:pt x="1003" y="4611"/>
                    <a:pt x="1261" y="4983"/>
                    <a:pt x="1605" y="4983"/>
                  </a:cubicBezTo>
                  <a:cubicBezTo>
                    <a:pt x="1655" y="4983"/>
                    <a:pt x="1706" y="4975"/>
                    <a:pt x="1758" y="4958"/>
                  </a:cubicBezTo>
                  <a:lnTo>
                    <a:pt x="1758" y="4958"/>
                  </a:lnTo>
                  <a:cubicBezTo>
                    <a:pt x="1757" y="5061"/>
                    <a:pt x="1791" y="5160"/>
                    <a:pt x="1853" y="5242"/>
                  </a:cubicBezTo>
                  <a:cubicBezTo>
                    <a:pt x="1947" y="5367"/>
                    <a:pt x="2093" y="5435"/>
                    <a:pt x="2243" y="5435"/>
                  </a:cubicBezTo>
                  <a:cubicBezTo>
                    <a:pt x="2292" y="5435"/>
                    <a:pt x="2341" y="5428"/>
                    <a:pt x="2388" y="5413"/>
                  </a:cubicBezTo>
                  <a:cubicBezTo>
                    <a:pt x="2393" y="5686"/>
                    <a:pt x="2618" y="5890"/>
                    <a:pt x="2873" y="5890"/>
                  </a:cubicBezTo>
                  <a:cubicBezTo>
                    <a:pt x="2922" y="5890"/>
                    <a:pt x="2972" y="5883"/>
                    <a:pt x="3021" y="5867"/>
                  </a:cubicBezTo>
                  <a:cubicBezTo>
                    <a:pt x="3025" y="6150"/>
                    <a:pt x="3258" y="6345"/>
                    <a:pt x="3507" y="6345"/>
                  </a:cubicBezTo>
                  <a:cubicBezTo>
                    <a:pt x="3603" y="6345"/>
                    <a:pt x="3701" y="6316"/>
                    <a:pt x="3790" y="6252"/>
                  </a:cubicBezTo>
                  <a:lnTo>
                    <a:pt x="4059" y="6057"/>
                  </a:lnTo>
                  <a:cubicBezTo>
                    <a:pt x="4117" y="6016"/>
                    <a:pt x="4164" y="5963"/>
                    <a:pt x="4199" y="5901"/>
                  </a:cubicBezTo>
                  <a:lnTo>
                    <a:pt x="4673" y="6159"/>
                  </a:lnTo>
                  <a:cubicBezTo>
                    <a:pt x="4748" y="6201"/>
                    <a:pt x="4827" y="6219"/>
                    <a:pt x="4904" y="6219"/>
                  </a:cubicBezTo>
                  <a:cubicBezTo>
                    <a:pt x="5176" y="6219"/>
                    <a:pt x="5420" y="5983"/>
                    <a:pt x="5386" y="5680"/>
                  </a:cubicBezTo>
                  <a:lnTo>
                    <a:pt x="5386" y="5680"/>
                  </a:lnTo>
                  <a:cubicBezTo>
                    <a:pt x="5415" y="5685"/>
                    <a:pt x="5444" y="5687"/>
                    <a:pt x="5474" y="5687"/>
                  </a:cubicBezTo>
                  <a:cubicBezTo>
                    <a:pt x="5475" y="5687"/>
                    <a:pt x="5475" y="5687"/>
                    <a:pt x="5476" y="5687"/>
                  </a:cubicBezTo>
                  <a:cubicBezTo>
                    <a:pt x="5764" y="5687"/>
                    <a:pt x="5988" y="5435"/>
                    <a:pt x="5956" y="5148"/>
                  </a:cubicBezTo>
                  <a:lnTo>
                    <a:pt x="5956" y="5148"/>
                  </a:lnTo>
                  <a:cubicBezTo>
                    <a:pt x="5986" y="5154"/>
                    <a:pt x="6016" y="5156"/>
                    <a:pt x="6046" y="5156"/>
                  </a:cubicBezTo>
                  <a:cubicBezTo>
                    <a:pt x="6327" y="5156"/>
                    <a:pt x="6558" y="4910"/>
                    <a:pt x="6527" y="4618"/>
                  </a:cubicBezTo>
                  <a:lnTo>
                    <a:pt x="6527" y="4618"/>
                  </a:lnTo>
                  <a:cubicBezTo>
                    <a:pt x="6555" y="4623"/>
                    <a:pt x="6584" y="4626"/>
                    <a:pt x="6614" y="4626"/>
                  </a:cubicBezTo>
                  <a:cubicBezTo>
                    <a:pt x="6615" y="4626"/>
                    <a:pt x="6615" y="4626"/>
                    <a:pt x="6616" y="4626"/>
                  </a:cubicBezTo>
                  <a:cubicBezTo>
                    <a:pt x="6938" y="4626"/>
                    <a:pt x="7171" y="4314"/>
                    <a:pt x="7080" y="4004"/>
                  </a:cubicBezTo>
                  <a:cubicBezTo>
                    <a:pt x="7070" y="3974"/>
                    <a:pt x="7060" y="3946"/>
                    <a:pt x="7046" y="3918"/>
                  </a:cubicBezTo>
                  <a:lnTo>
                    <a:pt x="7248" y="3774"/>
                  </a:lnTo>
                  <a:lnTo>
                    <a:pt x="7354" y="3915"/>
                  </a:lnTo>
                  <a:cubicBezTo>
                    <a:pt x="7377" y="3945"/>
                    <a:pt x="7411" y="3960"/>
                    <a:pt x="7446" y="3960"/>
                  </a:cubicBezTo>
                  <a:cubicBezTo>
                    <a:pt x="7471" y="3960"/>
                    <a:pt x="7497" y="3952"/>
                    <a:pt x="7519" y="3935"/>
                  </a:cubicBezTo>
                  <a:lnTo>
                    <a:pt x="7836" y="3682"/>
                  </a:lnTo>
                  <a:cubicBezTo>
                    <a:pt x="7886" y="3643"/>
                    <a:pt x="7896" y="3570"/>
                    <a:pt x="7855" y="3521"/>
                  </a:cubicBezTo>
                  <a:cubicBezTo>
                    <a:pt x="7833" y="3492"/>
                    <a:pt x="7799" y="3477"/>
                    <a:pt x="7765" y="3477"/>
                  </a:cubicBezTo>
                  <a:cubicBezTo>
                    <a:pt x="7740" y="3477"/>
                    <a:pt x="7715" y="3485"/>
                    <a:pt x="7694" y="3502"/>
                  </a:cubicBezTo>
                  <a:lnTo>
                    <a:pt x="7467" y="3682"/>
                  </a:lnTo>
                  <a:lnTo>
                    <a:pt x="5637" y="1279"/>
                  </a:lnTo>
                  <a:lnTo>
                    <a:pt x="6683" y="608"/>
                  </a:lnTo>
                  <a:cubicBezTo>
                    <a:pt x="6739" y="574"/>
                    <a:pt x="6755" y="500"/>
                    <a:pt x="6720" y="446"/>
                  </a:cubicBezTo>
                  <a:cubicBezTo>
                    <a:pt x="6698" y="411"/>
                    <a:pt x="6661" y="393"/>
                    <a:pt x="6623" y="393"/>
                  </a:cubicBezTo>
                  <a:cubicBezTo>
                    <a:pt x="6601" y="393"/>
                    <a:pt x="6578" y="399"/>
                    <a:pt x="6559" y="412"/>
                  </a:cubicBezTo>
                  <a:lnTo>
                    <a:pt x="5407" y="1151"/>
                  </a:lnTo>
                  <a:cubicBezTo>
                    <a:pt x="5350" y="1189"/>
                    <a:pt x="5337" y="1266"/>
                    <a:pt x="5377" y="1320"/>
                  </a:cubicBezTo>
                  <a:lnTo>
                    <a:pt x="5587" y="1594"/>
                  </a:lnTo>
                  <a:lnTo>
                    <a:pt x="5437" y="1709"/>
                  </a:lnTo>
                  <a:lnTo>
                    <a:pt x="4845" y="1512"/>
                  </a:lnTo>
                  <a:cubicBezTo>
                    <a:pt x="4834" y="1510"/>
                    <a:pt x="4822" y="1507"/>
                    <a:pt x="4810" y="1507"/>
                  </a:cubicBezTo>
                  <a:lnTo>
                    <a:pt x="3455" y="1507"/>
                  </a:lnTo>
                  <a:cubicBezTo>
                    <a:pt x="3402" y="1507"/>
                    <a:pt x="3356" y="1543"/>
                    <a:pt x="3343" y="1594"/>
                  </a:cubicBezTo>
                  <a:lnTo>
                    <a:pt x="3266" y="1900"/>
                  </a:lnTo>
                  <a:lnTo>
                    <a:pt x="3075" y="1818"/>
                  </a:lnTo>
                  <a:cubicBezTo>
                    <a:pt x="3059" y="1812"/>
                    <a:pt x="3043" y="1809"/>
                    <a:pt x="3026" y="1809"/>
                  </a:cubicBezTo>
                  <a:cubicBezTo>
                    <a:pt x="3023" y="1809"/>
                    <a:pt x="3019" y="1810"/>
                    <a:pt x="3016" y="1810"/>
                  </a:cubicBezTo>
                  <a:lnTo>
                    <a:pt x="2481" y="1873"/>
                  </a:lnTo>
                  <a:lnTo>
                    <a:pt x="2300" y="1767"/>
                  </a:lnTo>
                  <a:lnTo>
                    <a:pt x="2472" y="1468"/>
                  </a:lnTo>
                  <a:cubicBezTo>
                    <a:pt x="2503" y="1413"/>
                    <a:pt x="2484" y="1343"/>
                    <a:pt x="2430" y="1310"/>
                  </a:cubicBezTo>
                  <a:lnTo>
                    <a:pt x="188" y="15"/>
                  </a:lnTo>
                  <a:cubicBezTo>
                    <a:pt x="170" y="5"/>
                    <a:pt x="151" y="1"/>
                    <a:pt x="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54"/>
            <p:cNvSpPr/>
            <p:nvPr/>
          </p:nvSpPr>
          <p:spPr>
            <a:xfrm>
              <a:off x="2147650" y="4377625"/>
              <a:ext cx="22775" cy="16175"/>
            </a:xfrm>
            <a:custGeom>
              <a:avLst/>
              <a:gdLst/>
              <a:ahLst/>
              <a:cxnLst/>
              <a:rect l="l" t="t" r="r" b="b"/>
              <a:pathLst>
                <a:path w="911" h="647" extrusionOk="0">
                  <a:moveTo>
                    <a:pt x="780" y="1"/>
                  </a:moveTo>
                  <a:cubicBezTo>
                    <a:pt x="759" y="1"/>
                    <a:pt x="737" y="7"/>
                    <a:pt x="717" y="20"/>
                  </a:cubicBezTo>
                  <a:lnTo>
                    <a:pt x="70" y="434"/>
                  </a:lnTo>
                  <a:cubicBezTo>
                    <a:pt x="16" y="468"/>
                    <a:pt x="1" y="541"/>
                    <a:pt x="35" y="593"/>
                  </a:cubicBezTo>
                  <a:cubicBezTo>
                    <a:pt x="57" y="628"/>
                    <a:pt x="94" y="647"/>
                    <a:pt x="132" y="647"/>
                  </a:cubicBezTo>
                  <a:cubicBezTo>
                    <a:pt x="154" y="647"/>
                    <a:pt x="175" y="641"/>
                    <a:pt x="195" y="628"/>
                  </a:cubicBezTo>
                  <a:lnTo>
                    <a:pt x="841" y="214"/>
                  </a:lnTo>
                  <a:cubicBezTo>
                    <a:pt x="895" y="179"/>
                    <a:pt x="911" y="107"/>
                    <a:pt x="876" y="53"/>
                  </a:cubicBezTo>
                  <a:cubicBezTo>
                    <a:pt x="855" y="19"/>
                    <a:pt x="818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DAD425FF-1A5D-11D0-AB1A-07BC322CBD15}"/>
              </a:ext>
            </a:extLst>
          </p:cNvPr>
          <p:cNvSpPr/>
          <p:nvPr/>
        </p:nvSpPr>
        <p:spPr>
          <a:xfrm>
            <a:off x="1230406" y="2143007"/>
            <a:ext cx="6931959" cy="5290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C51D986-9571-75E3-E226-C0A8797C8930}"/>
              </a:ext>
            </a:extLst>
          </p:cNvPr>
          <p:cNvSpPr txBox="1"/>
          <p:nvPr/>
        </p:nvSpPr>
        <p:spPr>
          <a:xfrm>
            <a:off x="7340818" y="3897243"/>
            <a:ext cx="1223681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AT" dirty="0"/>
              <a:t>Opening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Shop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50A7445-7C25-B4A8-8C65-F04DCDAB73E0}"/>
              </a:ext>
            </a:extLst>
          </p:cNvPr>
          <p:cNvSpPr txBox="1"/>
          <p:nvPr/>
        </p:nvSpPr>
        <p:spPr>
          <a:xfrm>
            <a:off x="7340818" y="3023404"/>
            <a:ext cx="1223681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AT" dirty="0"/>
              <a:t>Online </a:t>
            </a:r>
            <a:r>
              <a:rPr lang="de-AT" dirty="0" err="1"/>
              <a:t>going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our</a:t>
            </a:r>
            <a:r>
              <a:rPr lang="de-AT" dirty="0"/>
              <a:t> Website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209CE12-0CA2-1DCA-D389-40B70D9A27D1}"/>
              </a:ext>
            </a:extLst>
          </p:cNvPr>
          <p:cNvSpPr txBox="1"/>
          <p:nvPr/>
        </p:nvSpPr>
        <p:spPr>
          <a:xfrm>
            <a:off x="3369470" y="2988650"/>
            <a:ext cx="2111189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AT" dirty="0" err="1"/>
              <a:t>Contract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</a:t>
            </a:r>
            <a:r>
              <a:rPr lang="de-AT" dirty="0" err="1"/>
              <a:t>Suppliers</a:t>
            </a:r>
            <a:endParaRPr lang="de-AT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CA358C4-E959-9BC6-2306-89AB48C8BF26}"/>
              </a:ext>
            </a:extLst>
          </p:cNvPr>
          <p:cNvSpPr txBox="1"/>
          <p:nvPr/>
        </p:nvSpPr>
        <p:spPr>
          <a:xfrm>
            <a:off x="3982438" y="1754761"/>
            <a:ext cx="1116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/>
              <a:t>2022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A7B25E7-57FB-E63A-33E2-BC90C2890D27}"/>
              </a:ext>
            </a:extLst>
          </p:cNvPr>
          <p:cNvSpPr txBox="1"/>
          <p:nvPr/>
        </p:nvSpPr>
        <p:spPr>
          <a:xfrm>
            <a:off x="4356170" y="2654827"/>
            <a:ext cx="571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June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25A7FE4B-E527-0702-A20A-AF25EDD64F49}"/>
              </a:ext>
            </a:extLst>
          </p:cNvPr>
          <p:cNvCxnSpPr>
            <a:cxnSpLocks/>
          </p:cNvCxnSpPr>
          <p:nvPr/>
        </p:nvCxnSpPr>
        <p:spPr>
          <a:xfrm>
            <a:off x="4641920" y="2594023"/>
            <a:ext cx="0" cy="154017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A670B709-5450-39B9-CFFA-D2BC0A5D910E}"/>
              </a:ext>
            </a:extLst>
          </p:cNvPr>
          <p:cNvSpPr txBox="1"/>
          <p:nvPr/>
        </p:nvSpPr>
        <p:spPr>
          <a:xfrm>
            <a:off x="5800526" y="2654826"/>
            <a:ext cx="1078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September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9C3CFFA-FE33-6601-24FA-0E899B9B77FC}"/>
              </a:ext>
            </a:extLst>
          </p:cNvPr>
          <p:cNvSpPr txBox="1"/>
          <p:nvPr/>
        </p:nvSpPr>
        <p:spPr>
          <a:xfrm>
            <a:off x="7267274" y="2654825"/>
            <a:ext cx="1037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err="1"/>
              <a:t>December</a:t>
            </a:r>
            <a:endParaRPr lang="de-AT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E9D869D4-2191-8B8D-0C17-424434288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328" y="2577267"/>
            <a:ext cx="121931" cy="256054"/>
          </a:xfrm>
          <a:prstGeom prst="rect">
            <a:avLst/>
          </a:prstGeom>
        </p:spPr>
      </p:pic>
      <p:cxnSp>
        <p:nvCxnSpPr>
          <p:cNvPr id="69" name="Gerader Verbinder 68">
            <a:extLst>
              <a:ext uri="{FF2B5EF4-FFF2-40B4-BE49-F238E27FC236}">
                <a16:creationId xmlns:a16="http://schemas.microsoft.com/office/drawing/2014/main" id="{560C70C8-E67C-C6E6-8F36-92A174ECFBBB}"/>
              </a:ext>
            </a:extLst>
          </p:cNvPr>
          <p:cNvCxnSpPr>
            <a:cxnSpLocks/>
          </p:cNvCxnSpPr>
          <p:nvPr/>
        </p:nvCxnSpPr>
        <p:spPr>
          <a:xfrm>
            <a:off x="7786700" y="2594023"/>
            <a:ext cx="0" cy="154017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55"/>
          <p:cNvSpPr txBox="1">
            <a:spLocks noGrp="1"/>
          </p:cNvSpPr>
          <p:nvPr>
            <p:ph type="ctrTitle"/>
          </p:nvPr>
        </p:nvSpPr>
        <p:spPr>
          <a:xfrm flipH="1">
            <a:off x="2609225" y="2243225"/>
            <a:ext cx="2876700" cy="19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3F3F3"/>
                </a:solidFill>
              </a:rPr>
              <a:t>Financial Plan</a:t>
            </a:r>
            <a:endParaRPr>
              <a:solidFill>
                <a:srgbClr val="F3F3F3"/>
              </a:solidFill>
            </a:endParaRPr>
          </a:p>
        </p:txBody>
      </p:sp>
      <p:sp>
        <p:nvSpPr>
          <p:cNvPr id="731" name="Google Shape;731;p55"/>
          <p:cNvSpPr txBox="1">
            <a:spLocks noGrp="1"/>
          </p:cNvSpPr>
          <p:nvPr>
            <p:ph type="title" idx="2"/>
          </p:nvPr>
        </p:nvSpPr>
        <p:spPr>
          <a:xfrm flipH="1">
            <a:off x="3514050" y="2419325"/>
            <a:ext cx="4488300" cy="1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3F3F3"/>
                </a:solidFill>
              </a:rPr>
              <a:t>06</a:t>
            </a:r>
            <a:endParaRPr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57"/>
          <p:cNvSpPr/>
          <p:nvPr/>
        </p:nvSpPr>
        <p:spPr>
          <a:xfrm>
            <a:off x="720000" y="1332550"/>
            <a:ext cx="2424900" cy="2627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57"/>
          <p:cNvSpPr/>
          <p:nvPr/>
        </p:nvSpPr>
        <p:spPr>
          <a:xfrm>
            <a:off x="3324853" y="1332550"/>
            <a:ext cx="2424900" cy="2627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57"/>
          <p:cNvSpPr/>
          <p:nvPr/>
        </p:nvSpPr>
        <p:spPr>
          <a:xfrm>
            <a:off x="6027556" y="1332550"/>
            <a:ext cx="2424900" cy="2627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57"/>
          <p:cNvSpPr txBox="1">
            <a:spLocks noGrp="1"/>
          </p:cNvSpPr>
          <p:nvPr>
            <p:ph type="ctrTitle"/>
          </p:nvPr>
        </p:nvSpPr>
        <p:spPr>
          <a:xfrm>
            <a:off x="1263150" y="1910650"/>
            <a:ext cx="1338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Assets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56" name="Google Shape;756;p57"/>
          <p:cNvSpPr txBox="1">
            <a:spLocks noGrp="1"/>
          </p:cNvSpPr>
          <p:nvPr>
            <p:ph type="subTitle" idx="1"/>
          </p:nvPr>
        </p:nvSpPr>
        <p:spPr>
          <a:xfrm>
            <a:off x="1310100" y="2426522"/>
            <a:ext cx="1244400" cy="7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Own Investment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757" name="Google Shape;757;p57"/>
          <p:cNvSpPr txBox="1">
            <a:spLocks noGrp="1"/>
          </p:cNvSpPr>
          <p:nvPr>
            <p:ph type="ctrTitle" idx="2"/>
          </p:nvPr>
        </p:nvSpPr>
        <p:spPr>
          <a:xfrm>
            <a:off x="3902700" y="1910650"/>
            <a:ext cx="1338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Liabilities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58" name="Google Shape;758;p57"/>
          <p:cNvSpPr txBox="1">
            <a:spLocks noGrp="1"/>
          </p:cNvSpPr>
          <p:nvPr>
            <p:ph type="subTitle" idx="3"/>
          </p:nvPr>
        </p:nvSpPr>
        <p:spPr>
          <a:xfrm>
            <a:off x="3949650" y="2426522"/>
            <a:ext cx="1244400" cy="7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Bank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759" name="Google Shape;759;p57"/>
          <p:cNvSpPr txBox="1">
            <a:spLocks noGrp="1"/>
          </p:cNvSpPr>
          <p:nvPr>
            <p:ph type="ctrTitle" idx="4"/>
          </p:nvPr>
        </p:nvSpPr>
        <p:spPr>
          <a:xfrm>
            <a:off x="6589500" y="1910650"/>
            <a:ext cx="1338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Equity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60" name="Google Shape;760;p57"/>
          <p:cNvSpPr txBox="1">
            <a:spLocks noGrp="1"/>
          </p:cNvSpPr>
          <p:nvPr>
            <p:ph type="subTitle" idx="5"/>
          </p:nvPr>
        </p:nvSpPr>
        <p:spPr>
          <a:xfrm>
            <a:off x="6636450" y="2426522"/>
            <a:ext cx="1244400" cy="7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Difference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761" name="Google Shape;761;p57"/>
          <p:cNvSpPr txBox="1">
            <a:spLocks noGrp="1"/>
          </p:cNvSpPr>
          <p:nvPr>
            <p:ph type="title" idx="6"/>
          </p:nvPr>
        </p:nvSpPr>
        <p:spPr>
          <a:xfrm>
            <a:off x="1422605" y="3223975"/>
            <a:ext cx="10194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100 000€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762" name="Google Shape;762;p57"/>
          <p:cNvSpPr txBox="1">
            <a:spLocks noGrp="1"/>
          </p:cNvSpPr>
          <p:nvPr>
            <p:ph type="title" idx="7"/>
          </p:nvPr>
        </p:nvSpPr>
        <p:spPr>
          <a:xfrm>
            <a:off x="3949650" y="3223975"/>
            <a:ext cx="110843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200 000€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763" name="Google Shape;763;p57"/>
          <p:cNvSpPr txBox="1">
            <a:spLocks noGrp="1"/>
          </p:cNvSpPr>
          <p:nvPr>
            <p:ph type="title" idx="8"/>
          </p:nvPr>
        </p:nvSpPr>
        <p:spPr>
          <a:xfrm>
            <a:off x="6749255" y="3223975"/>
            <a:ext cx="10194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100 000€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764" name="Google Shape;764;p57"/>
          <p:cNvSpPr txBox="1">
            <a:spLocks noGrp="1"/>
          </p:cNvSpPr>
          <p:nvPr>
            <p:ph type="ctrTitle" idx="9"/>
          </p:nvPr>
        </p:nvSpPr>
        <p:spPr>
          <a:xfrm>
            <a:off x="723600" y="470625"/>
            <a:ext cx="20781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Balance Sheet</a:t>
            </a:r>
            <a:endParaRPr/>
          </a:p>
        </p:txBody>
      </p:sp>
      <p:sp>
        <p:nvSpPr>
          <p:cNvPr id="765" name="Google Shape;765;p57"/>
          <p:cNvSpPr/>
          <p:nvPr/>
        </p:nvSpPr>
        <p:spPr>
          <a:xfrm>
            <a:off x="7021611" y="1562840"/>
            <a:ext cx="485930" cy="443983"/>
          </a:xfrm>
          <a:custGeom>
            <a:avLst/>
            <a:gdLst/>
            <a:ahLst/>
            <a:cxnLst/>
            <a:rect l="l" t="t" r="r" b="b"/>
            <a:pathLst>
              <a:path w="10397" h="9499" extrusionOk="0">
                <a:moveTo>
                  <a:pt x="5281" y="306"/>
                </a:moveTo>
                <a:cubicBezTo>
                  <a:pt x="5312" y="306"/>
                  <a:pt x="5337" y="330"/>
                  <a:pt x="5335" y="360"/>
                </a:cubicBezTo>
                <a:lnTo>
                  <a:pt x="5335" y="706"/>
                </a:lnTo>
                <a:cubicBezTo>
                  <a:pt x="5287" y="696"/>
                  <a:pt x="5239" y="692"/>
                  <a:pt x="5190" y="692"/>
                </a:cubicBezTo>
                <a:cubicBezTo>
                  <a:pt x="5141" y="692"/>
                  <a:pt x="5092" y="696"/>
                  <a:pt x="5043" y="706"/>
                </a:cubicBezTo>
                <a:lnTo>
                  <a:pt x="5043" y="360"/>
                </a:lnTo>
                <a:cubicBezTo>
                  <a:pt x="5043" y="330"/>
                  <a:pt x="5067" y="306"/>
                  <a:pt x="5097" y="306"/>
                </a:cubicBezTo>
                <a:close/>
                <a:moveTo>
                  <a:pt x="5190" y="996"/>
                </a:moveTo>
                <a:cubicBezTo>
                  <a:pt x="5641" y="996"/>
                  <a:pt x="5801" y="1600"/>
                  <a:pt x="5408" y="1824"/>
                </a:cubicBezTo>
                <a:cubicBezTo>
                  <a:pt x="5344" y="1860"/>
                  <a:pt x="5271" y="1880"/>
                  <a:pt x="5197" y="1880"/>
                </a:cubicBezTo>
                <a:cubicBezTo>
                  <a:pt x="5195" y="1880"/>
                  <a:pt x="5192" y="1880"/>
                  <a:pt x="5190" y="1880"/>
                </a:cubicBezTo>
                <a:lnTo>
                  <a:pt x="5190" y="1881"/>
                </a:lnTo>
                <a:cubicBezTo>
                  <a:pt x="4945" y="1881"/>
                  <a:pt x="4747" y="1683"/>
                  <a:pt x="4747" y="1439"/>
                </a:cubicBezTo>
                <a:cubicBezTo>
                  <a:pt x="4747" y="1194"/>
                  <a:pt x="4945" y="996"/>
                  <a:pt x="5190" y="996"/>
                </a:cubicBezTo>
                <a:close/>
                <a:moveTo>
                  <a:pt x="1904" y="1936"/>
                </a:moveTo>
                <a:cubicBezTo>
                  <a:pt x="2131" y="1936"/>
                  <a:pt x="2246" y="2212"/>
                  <a:pt x="2084" y="2374"/>
                </a:cubicBezTo>
                <a:cubicBezTo>
                  <a:pt x="2032" y="2425"/>
                  <a:pt x="1969" y="2449"/>
                  <a:pt x="1906" y="2449"/>
                </a:cubicBezTo>
                <a:cubicBezTo>
                  <a:pt x="1775" y="2449"/>
                  <a:pt x="1648" y="2347"/>
                  <a:pt x="1648" y="2192"/>
                </a:cubicBezTo>
                <a:cubicBezTo>
                  <a:pt x="1648" y="2051"/>
                  <a:pt x="1763" y="1936"/>
                  <a:pt x="1904" y="1936"/>
                </a:cubicBezTo>
                <a:close/>
                <a:moveTo>
                  <a:pt x="8495" y="1936"/>
                </a:moveTo>
                <a:lnTo>
                  <a:pt x="8495" y="1937"/>
                </a:lnTo>
                <a:cubicBezTo>
                  <a:pt x="8723" y="1937"/>
                  <a:pt x="8837" y="2213"/>
                  <a:pt x="8676" y="2374"/>
                </a:cubicBezTo>
                <a:cubicBezTo>
                  <a:pt x="8624" y="2426"/>
                  <a:pt x="8560" y="2449"/>
                  <a:pt x="8497" y="2449"/>
                </a:cubicBezTo>
                <a:cubicBezTo>
                  <a:pt x="8365" y="2449"/>
                  <a:pt x="8239" y="2347"/>
                  <a:pt x="8239" y="2193"/>
                </a:cubicBezTo>
                <a:cubicBezTo>
                  <a:pt x="8239" y="2052"/>
                  <a:pt x="8353" y="1936"/>
                  <a:pt x="8495" y="1936"/>
                </a:cubicBezTo>
                <a:close/>
                <a:moveTo>
                  <a:pt x="1997" y="2745"/>
                </a:moveTo>
                <a:lnTo>
                  <a:pt x="2975" y="4810"/>
                </a:lnTo>
                <a:lnTo>
                  <a:pt x="832" y="4810"/>
                </a:lnTo>
                <a:lnTo>
                  <a:pt x="1811" y="2745"/>
                </a:lnTo>
                <a:cubicBezTo>
                  <a:pt x="1842" y="2751"/>
                  <a:pt x="1873" y="2753"/>
                  <a:pt x="1904" y="2753"/>
                </a:cubicBezTo>
                <a:cubicBezTo>
                  <a:pt x="1935" y="2753"/>
                  <a:pt x="1966" y="2751"/>
                  <a:pt x="1997" y="2745"/>
                </a:cubicBezTo>
                <a:close/>
                <a:moveTo>
                  <a:pt x="8587" y="2745"/>
                </a:moveTo>
                <a:lnTo>
                  <a:pt x="9566" y="4810"/>
                </a:lnTo>
                <a:lnTo>
                  <a:pt x="7423" y="4810"/>
                </a:lnTo>
                <a:lnTo>
                  <a:pt x="8402" y="2745"/>
                </a:lnTo>
                <a:cubicBezTo>
                  <a:pt x="8433" y="2751"/>
                  <a:pt x="8464" y="2753"/>
                  <a:pt x="8495" y="2753"/>
                </a:cubicBezTo>
                <a:cubicBezTo>
                  <a:pt x="8526" y="2753"/>
                  <a:pt x="8557" y="2751"/>
                  <a:pt x="8587" y="2745"/>
                </a:cubicBezTo>
                <a:close/>
                <a:moveTo>
                  <a:pt x="3398" y="5114"/>
                </a:moveTo>
                <a:cubicBezTo>
                  <a:pt x="3455" y="5116"/>
                  <a:pt x="3502" y="5161"/>
                  <a:pt x="3502" y="5218"/>
                </a:cubicBezTo>
                <a:lnTo>
                  <a:pt x="3502" y="5318"/>
                </a:lnTo>
                <a:cubicBezTo>
                  <a:pt x="3502" y="5375"/>
                  <a:pt x="3455" y="5421"/>
                  <a:pt x="3398" y="5423"/>
                </a:cubicBezTo>
                <a:lnTo>
                  <a:pt x="410" y="5423"/>
                </a:lnTo>
                <a:cubicBezTo>
                  <a:pt x="352" y="5421"/>
                  <a:pt x="306" y="5375"/>
                  <a:pt x="306" y="5318"/>
                </a:cubicBezTo>
                <a:lnTo>
                  <a:pt x="306" y="5218"/>
                </a:lnTo>
                <a:cubicBezTo>
                  <a:pt x="306" y="5161"/>
                  <a:pt x="352" y="5116"/>
                  <a:pt x="410" y="5114"/>
                </a:cubicBezTo>
                <a:close/>
                <a:moveTo>
                  <a:pt x="9989" y="5114"/>
                </a:moveTo>
                <a:cubicBezTo>
                  <a:pt x="10047" y="5116"/>
                  <a:pt x="10092" y="5161"/>
                  <a:pt x="10094" y="5218"/>
                </a:cubicBezTo>
                <a:lnTo>
                  <a:pt x="10094" y="5318"/>
                </a:lnTo>
                <a:cubicBezTo>
                  <a:pt x="10092" y="5375"/>
                  <a:pt x="10047" y="5421"/>
                  <a:pt x="9989" y="5423"/>
                </a:cubicBezTo>
                <a:lnTo>
                  <a:pt x="7000" y="5423"/>
                </a:lnTo>
                <a:cubicBezTo>
                  <a:pt x="6944" y="5421"/>
                  <a:pt x="6898" y="5375"/>
                  <a:pt x="6897" y="5318"/>
                </a:cubicBezTo>
                <a:lnTo>
                  <a:pt x="6897" y="5218"/>
                </a:lnTo>
                <a:cubicBezTo>
                  <a:pt x="6897" y="5161"/>
                  <a:pt x="6944" y="5116"/>
                  <a:pt x="7000" y="5114"/>
                </a:cubicBezTo>
                <a:close/>
                <a:moveTo>
                  <a:pt x="9675" y="5727"/>
                </a:moveTo>
                <a:cubicBezTo>
                  <a:pt x="9528" y="6222"/>
                  <a:pt x="9073" y="6561"/>
                  <a:pt x="8557" y="6563"/>
                </a:cubicBezTo>
                <a:cubicBezTo>
                  <a:pt x="8040" y="6561"/>
                  <a:pt x="7585" y="6222"/>
                  <a:pt x="7438" y="5727"/>
                </a:cubicBezTo>
                <a:close/>
                <a:moveTo>
                  <a:pt x="2962" y="5727"/>
                </a:moveTo>
                <a:cubicBezTo>
                  <a:pt x="2814" y="6222"/>
                  <a:pt x="2359" y="6561"/>
                  <a:pt x="1842" y="6563"/>
                </a:cubicBezTo>
                <a:lnTo>
                  <a:pt x="1842" y="6564"/>
                </a:lnTo>
                <a:cubicBezTo>
                  <a:pt x="1325" y="6563"/>
                  <a:pt x="871" y="6222"/>
                  <a:pt x="723" y="5727"/>
                </a:cubicBezTo>
                <a:close/>
                <a:moveTo>
                  <a:pt x="6342" y="8275"/>
                </a:moveTo>
                <a:cubicBezTo>
                  <a:pt x="6399" y="8276"/>
                  <a:pt x="6446" y="8322"/>
                  <a:pt x="6446" y="8379"/>
                </a:cubicBezTo>
                <a:lnTo>
                  <a:pt x="6446" y="8583"/>
                </a:lnTo>
                <a:lnTo>
                  <a:pt x="3934" y="8583"/>
                </a:lnTo>
                <a:lnTo>
                  <a:pt x="3934" y="8379"/>
                </a:lnTo>
                <a:cubicBezTo>
                  <a:pt x="3934" y="8322"/>
                  <a:pt x="3980" y="8275"/>
                  <a:pt x="4038" y="8275"/>
                </a:cubicBezTo>
                <a:close/>
                <a:moveTo>
                  <a:pt x="5097" y="0"/>
                </a:moveTo>
                <a:cubicBezTo>
                  <a:pt x="4899" y="0"/>
                  <a:pt x="4739" y="161"/>
                  <a:pt x="4739" y="358"/>
                </a:cubicBezTo>
                <a:lnTo>
                  <a:pt x="4739" y="843"/>
                </a:lnTo>
                <a:cubicBezTo>
                  <a:pt x="4540" y="994"/>
                  <a:pt x="4429" y="1232"/>
                  <a:pt x="4444" y="1481"/>
                </a:cubicBezTo>
                <a:lnTo>
                  <a:pt x="2958" y="1888"/>
                </a:lnTo>
                <a:cubicBezTo>
                  <a:pt x="2784" y="1936"/>
                  <a:pt x="2607" y="1971"/>
                  <a:pt x="2429" y="1994"/>
                </a:cubicBezTo>
                <a:cubicBezTo>
                  <a:pt x="2342" y="1764"/>
                  <a:pt x="2126" y="1631"/>
                  <a:pt x="1903" y="1631"/>
                </a:cubicBezTo>
                <a:cubicBezTo>
                  <a:pt x="1793" y="1631"/>
                  <a:pt x="1682" y="1663"/>
                  <a:pt x="1583" y="1731"/>
                </a:cubicBezTo>
                <a:cubicBezTo>
                  <a:pt x="1285" y="1940"/>
                  <a:pt x="1260" y="2374"/>
                  <a:pt x="1535" y="2615"/>
                </a:cubicBezTo>
                <a:lnTo>
                  <a:pt x="496" y="4810"/>
                </a:lnTo>
                <a:lnTo>
                  <a:pt x="410" y="4810"/>
                </a:lnTo>
                <a:cubicBezTo>
                  <a:pt x="184" y="4810"/>
                  <a:pt x="2" y="4992"/>
                  <a:pt x="0" y="5218"/>
                </a:cubicBezTo>
                <a:lnTo>
                  <a:pt x="0" y="5318"/>
                </a:lnTo>
                <a:cubicBezTo>
                  <a:pt x="2" y="5542"/>
                  <a:pt x="184" y="5725"/>
                  <a:pt x="410" y="5725"/>
                </a:cubicBezTo>
                <a:cubicBezTo>
                  <a:pt x="562" y="6395"/>
                  <a:pt x="1157" y="6868"/>
                  <a:pt x="1842" y="6868"/>
                </a:cubicBezTo>
                <a:cubicBezTo>
                  <a:pt x="2528" y="6868"/>
                  <a:pt x="3122" y="6395"/>
                  <a:pt x="3276" y="5725"/>
                </a:cubicBezTo>
                <a:lnTo>
                  <a:pt x="3398" y="5725"/>
                </a:lnTo>
                <a:cubicBezTo>
                  <a:pt x="3624" y="5725"/>
                  <a:pt x="3806" y="5544"/>
                  <a:pt x="3807" y="5318"/>
                </a:cubicBezTo>
                <a:lnTo>
                  <a:pt x="3807" y="5218"/>
                </a:lnTo>
                <a:cubicBezTo>
                  <a:pt x="3806" y="4992"/>
                  <a:pt x="3624" y="4810"/>
                  <a:pt x="3398" y="4810"/>
                </a:cubicBezTo>
                <a:lnTo>
                  <a:pt x="3312" y="4810"/>
                </a:lnTo>
                <a:lnTo>
                  <a:pt x="2273" y="2615"/>
                </a:lnTo>
                <a:cubicBezTo>
                  <a:pt x="2367" y="2532"/>
                  <a:pt x="2430" y="2421"/>
                  <a:pt x="2454" y="2298"/>
                </a:cubicBezTo>
                <a:cubicBezTo>
                  <a:pt x="2651" y="2273"/>
                  <a:pt x="2846" y="2234"/>
                  <a:pt x="3039" y="2182"/>
                </a:cubicBezTo>
                <a:lnTo>
                  <a:pt x="4522" y="1775"/>
                </a:lnTo>
                <a:cubicBezTo>
                  <a:pt x="4573" y="1876"/>
                  <a:pt x="4647" y="1963"/>
                  <a:pt x="4738" y="2033"/>
                </a:cubicBezTo>
                <a:lnTo>
                  <a:pt x="4738" y="7970"/>
                </a:lnTo>
                <a:lnTo>
                  <a:pt x="4036" y="7970"/>
                </a:lnTo>
                <a:cubicBezTo>
                  <a:pt x="3810" y="7970"/>
                  <a:pt x="3628" y="8153"/>
                  <a:pt x="3627" y="8379"/>
                </a:cubicBezTo>
                <a:lnTo>
                  <a:pt x="3627" y="8589"/>
                </a:lnTo>
                <a:cubicBezTo>
                  <a:pt x="3433" y="8624"/>
                  <a:pt x="3292" y="8793"/>
                  <a:pt x="3290" y="8991"/>
                </a:cubicBezTo>
                <a:lnTo>
                  <a:pt x="3290" y="9091"/>
                </a:lnTo>
                <a:cubicBezTo>
                  <a:pt x="3292" y="9316"/>
                  <a:pt x="3473" y="9499"/>
                  <a:pt x="3700" y="9499"/>
                </a:cubicBezTo>
                <a:lnTo>
                  <a:pt x="4833" y="9499"/>
                </a:lnTo>
                <a:cubicBezTo>
                  <a:pt x="4917" y="9499"/>
                  <a:pt x="4985" y="9430"/>
                  <a:pt x="4985" y="9347"/>
                </a:cubicBezTo>
                <a:cubicBezTo>
                  <a:pt x="4985" y="9262"/>
                  <a:pt x="4917" y="9194"/>
                  <a:pt x="4833" y="9194"/>
                </a:cubicBezTo>
                <a:lnTo>
                  <a:pt x="3700" y="9194"/>
                </a:lnTo>
                <a:cubicBezTo>
                  <a:pt x="3642" y="9193"/>
                  <a:pt x="3596" y="9147"/>
                  <a:pt x="3596" y="9091"/>
                </a:cubicBezTo>
                <a:lnTo>
                  <a:pt x="3596" y="8991"/>
                </a:lnTo>
                <a:cubicBezTo>
                  <a:pt x="3596" y="8933"/>
                  <a:pt x="3642" y="8888"/>
                  <a:pt x="3700" y="8886"/>
                </a:cubicBezTo>
                <a:lnTo>
                  <a:pt x="6688" y="8886"/>
                </a:lnTo>
                <a:cubicBezTo>
                  <a:pt x="6745" y="8888"/>
                  <a:pt x="6792" y="8933"/>
                  <a:pt x="6792" y="8991"/>
                </a:cubicBezTo>
                <a:lnTo>
                  <a:pt x="6792" y="9091"/>
                </a:lnTo>
                <a:cubicBezTo>
                  <a:pt x="6792" y="9147"/>
                  <a:pt x="6745" y="9193"/>
                  <a:pt x="6688" y="9194"/>
                </a:cubicBezTo>
                <a:lnTo>
                  <a:pt x="5544" y="9194"/>
                </a:lnTo>
                <a:cubicBezTo>
                  <a:pt x="5460" y="9194"/>
                  <a:pt x="5392" y="9262"/>
                  <a:pt x="5392" y="9347"/>
                </a:cubicBezTo>
                <a:cubicBezTo>
                  <a:pt x="5392" y="9430"/>
                  <a:pt x="5460" y="9499"/>
                  <a:pt x="5544" y="9499"/>
                </a:cubicBezTo>
                <a:lnTo>
                  <a:pt x="6688" y="9499"/>
                </a:lnTo>
                <a:cubicBezTo>
                  <a:pt x="6914" y="9499"/>
                  <a:pt x="7096" y="9316"/>
                  <a:pt x="7097" y="9091"/>
                </a:cubicBezTo>
                <a:lnTo>
                  <a:pt x="7097" y="8991"/>
                </a:lnTo>
                <a:cubicBezTo>
                  <a:pt x="7097" y="8789"/>
                  <a:pt x="6949" y="8617"/>
                  <a:pt x="6750" y="8587"/>
                </a:cubicBezTo>
                <a:lnTo>
                  <a:pt x="6750" y="8379"/>
                </a:lnTo>
                <a:cubicBezTo>
                  <a:pt x="6750" y="8153"/>
                  <a:pt x="6567" y="7970"/>
                  <a:pt x="6341" y="7970"/>
                </a:cubicBezTo>
                <a:lnTo>
                  <a:pt x="5639" y="7970"/>
                </a:lnTo>
                <a:lnTo>
                  <a:pt x="5639" y="5623"/>
                </a:lnTo>
                <a:cubicBezTo>
                  <a:pt x="5637" y="5541"/>
                  <a:pt x="5569" y="5476"/>
                  <a:pt x="5487" y="5476"/>
                </a:cubicBezTo>
                <a:cubicBezTo>
                  <a:pt x="5405" y="5476"/>
                  <a:pt x="5338" y="5541"/>
                  <a:pt x="5335" y="5623"/>
                </a:cubicBezTo>
                <a:lnTo>
                  <a:pt x="5335" y="7971"/>
                </a:lnTo>
                <a:lnTo>
                  <a:pt x="5042" y="7971"/>
                </a:lnTo>
                <a:lnTo>
                  <a:pt x="5042" y="2170"/>
                </a:lnTo>
                <a:cubicBezTo>
                  <a:pt x="5090" y="2180"/>
                  <a:pt x="5139" y="2184"/>
                  <a:pt x="5188" y="2184"/>
                </a:cubicBezTo>
                <a:cubicBezTo>
                  <a:pt x="5238" y="2184"/>
                  <a:pt x="5287" y="2180"/>
                  <a:pt x="5335" y="2170"/>
                </a:cubicBezTo>
                <a:lnTo>
                  <a:pt x="5335" y="4912"/>
                </a:lnTo>
                <a:cubicBezTo>
                  <a:pt x="5338" y="4996"/>
                  <a:pt x="5405" y="5060"/>
                  <a:pt x="5487" y="5060"/>
                </a:cubicBezTo>
                <a:cubicBezTo>
                  <a:pt x="5569" y="5060"/>
                  <a:pt x="5637" y="4996"/>
                  <a:pt x="5639" y="4912"/>
                </a:cubicBezTo>
                <a:lnTo>
                  <a:pt x="5639" y="2033"/>
                </a:lnTo>
                <a:cubicBezTo>
                  <a:pt x="5731" y="1963"/>
                  <a:pt x="5806" y="1873"/>
                  <a:pt x="5857" y="1769"/>
                </a:cubicBezTo>
                <a:lnTo>
                  <a:pt x="7360" y="2181"/>
                </a:lnTo>
                <a:cubicBezTo>
                  <a:pt x="7551" y="2234"/>
                  <a:pt x="7746" y="2273"/>
                  <a:pt x="7944" y="2298"/>
                </a:cubicBezTo>
                <a:cubicBezTo>
                  <a:pt x="7967" y="2421"/>
                  <a:pt x="8032" y="2532"/>
                  <a:pt x="8126" y="2615"/>
                </a:cubicBezTo>
                <a:lnTo>
                  <a:pt x="7085" y="4810"/>
                </a:lnTo>
                <a:lnTo>
                  <a:pt x="6999" y="4810"/>
                </a:lnTo>
                <a:cubicBezTo>
                  <a:pt x="6774" y="4810"/>
                  <a:pt x="6591" y="4992"/>
                  <a:pt x="6591" y="5218"/>
                </a:cubicBezTo>
                <a:lnTo>
                  <a:pt x="6591" y="5318"/>
                </a:lnTo>
                <a:cubicBezTo>
                  <a:pt x="6591" y="5544"/>
                  <a:pt x="6774" y="5725"/>
                  <a:pt x="6999" y="5727"/>
                </a:cubicBezTo>
                <a:lnTo>
                  <a:pt x="7122" y="5727"/>
                </a:lnTo>
                <a:cubicBezTo>
                  <a:pt x="7275" y="6395"/>
                  <a:pt x="7870" y="6868"/>
                  <a:pt x="8555" y="6868"/>
                </a:cubicBezTo>
                <a:cubicBezTo>
                  <a:pt x="9240" y="6868"/>
                  <a:pt x="9835" y="6395"/>
                  <a:pt x="9989" y="5727"/>
                </a:cubicBezTo>
                <a:cubicBezTo>
                  <a:pt x="10214" y="5725"/>
                  <a:pt x="10397" y="5542"/>
                  <a:pt x="10397" y="5318"/>
                </a:cubicBezTo>
                <a:lnTo>
                  <a:pt x="10397" y="5218"/>
                </a:lnTo>
                <a:cubicBezTo>
                  <a:pt x="10397" y="4993"/>
                  <a:pt x="10215" y="4810"/>
                  <a:pt x="9989" y="4810"/>
                </a:cubicBezTo>
                <a:lnTo>
                  <a:pt x="9904" y="4810"/>
                </a:lnTo>
                <a:lnTo>
                  <a:pt x="8863" y="2615"/>
                </a:lnTo>
                <a:cubicBezTo>
                  <a:pt x="9138" y="2374"/>
                  <a:pt x="9114" y="1940"/>
                  <a:pt x="8815" y="1731"/>
                </a:cubicBezTo>
                <a:cubicBezTo>
                  <a:pt x="8716" y="1663"/>
                  <a:pt x="8606" y="1632"/>
                  <a:pt x="8497" y="1632"/>
                </a:cubicBezTo>
                <a:cubicBezTo>
                  <a:pt x="8273" y="1632"/>
                  <a:pt x="8058" y="1765"/>
                  <a:pt x="7971" y="1994"/>
                </a:cubicBezTo>
                <a:cubicBezTo>
                  <a:pt x="7792" y="1971"/>
                  <a:pt x="7616" y="1936"/>
                  <a:pt x="7442" y="1888"/>
                </a:cubicBezTo>
                <a:lnTo>
                  <a:pt x="5936" y="1476"/>
                </a:lnTo>
                <a:cubicBezTo>
                  <a:pt x="5948" y="1228"/>
                  <a:pt x="5837" y="992"/>
                  <a:pt x="5641" y="843"/>
                </a:cubicBezTo>
                <a:lnTo>
                  <a:pt x="5641" y="358"/>
                </a:lnTo>
                <a:cubicBezTo>
                  <a:pt x="5641" y="161"/>
                  <a:pt x="5479" y="0"/>
                  <a:pt x="52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6" name="Google Shape;766;p57"/>
          <p:cNvGrpSpPr/>
          <p:nvPr/>
        </p:nvGrpSpPr>
        <p:grpSpPr>
          <a:xfrm>
            <a:off x="4384639" y="1562851"/>
            <a:ext cx="403166" cy="443976"/>
            <a:chOff x="2994525" y="238125"/>
            <a:chExt cx="245250" cy="270075"/>
          </a:xfrm>
        </p:grpSpPr>
        <p:sp>
          <p:nvSpPr>
            <p:cNvPr id="767" name="Google Shape;767;p57"/>
            <p:cNvSpPr/>
            <p:nvPr/>
          </p:nvSpPr>
          <p:spPr>
            <a:xfrm>
              <a:off x="3069425" y="302250"/>
              <a:ext cx="95475" cy="124075"/>
            </a:xfrm>
            <a:custGeom>
              <a:avLst/>
              <a:gdLst/>
              <a:ahLst/>
              <a:cxnLst/>
              <a:rect l="l" t="t" r="r" b="b"/>
              <a:pathLst>
                <a:path w="3819" h="4963" extrusionOk="0">
                  <a:moveTo>
                    <a:pt x="1909" y="319"/>
                  </a:moveTo>
                  <a:cubicBezTo>
                    <a:pt x="1953" y="319"/>
                    <a:pt x="1998" y="323"/>
                    <a:pt x="2043" y="332"/>
                  </a:cubicBezTo>
                  <a:cubicBezTo>
                    <a:pt x="2359" y="397"/>
                    <a:pt x="2587" y="674"/>
                    <a:pt x="2587" y="997"/>
                  </a:cubicBezTo>
                  <a:lnTo>
                    <a:pt x="2587" y="1172"/>
                  </a:lnTo>
                  <a:cubicBezTo>
                    <a:pt x="2331" y="1088"/>
                    <a:pt x="2223" y="819"/>
                    <a:pt x="2218" y="806"/>
                  </a:cubicBezTo>
                  <a:cubicBezTo>
                    <a:pt x="2192" y="739"/>
                    <a:pt x="2131" y="704"/>
                    <a:pt x="2070" y="704"/>
                  </a:cubicBezTo>
                  <a:cubicBezTo>
                    <a:pt x="2015" y="704"/>
                    <a:pt x="1961" y="731"/>
                    <a:pt x="1931" y="787"/>
                  </a:cubicBezTo>
                  <a:cubicBezTo>
                    <a:pt x="1928" y="791"/>
                    <a:pt x="1740" y="1129"/>
                    <a:pt x="1231" y="1188"/>
                  </a:cubicBezTo>
                  <a:lnTo>
                    <a:pt x="1231" y="996"/>
                  </a:lnTo>
                  <a:cubicBezTo>
                    <a:pt x="1231" y="905"/>
                    <a:pt x="1249" y="815"/>
                    <a:pt x="1285" y="732"/>
                  </a:cubicBezTo>
                  <a:lnTo>
                    <a:pt x="1285" y="733"/>
                  </a:lnTo>
                  <a:cubicBezTo>
                    <a:pt x="1392" y="478"/>
                    <a:pt x="1641" y="319"/>
                    <a:pt x="1909" y="319"/>
                  </a:cubicBezTo>
                  <a:close/>
                  <a:moveTo>
                    <a:pt x="2048" y="1141"/>
                  </a:moveTo>
                  <a:cubicBezTo>
                    <a:pt x="2152" y="1284"/>
                    <a:pt x="2325" y="1448"/>
                    <a:pt x="2587" y="1499"/>
                  </a:cubicBezTo>
                  <a:lnTo>
                    <a:pt x="2587" y="1716"/>
                  </a:lnTo>
                  <a:cubicBezTo>
                    <a:pt x="2587" y="2078"/>
                    <a:pt x="2300" y="2377"/>
                    <a:pt x="1938" y="2393"/>
                  </a:cubicBezTo>
                  <a:lnTo>
                    <a:pt x="1881" y="2393"/>
                  </a:lnTo>
                  <a:cubicBezTo>
                    <a:pt x="1518" y="2377"/>
                    <a:pt x="1231" y="2079"/>
                    <a:pt x="1231" y="1716"/>
                  </a:cubicBezTo>
                  <a:lnTo>
                    <a:pt x="1231" y="1507"/>
                  </a:lnTo>
                  <a:cubicBezTo>
                    <a:pt x="1638" y="1469"/>
                    <a:pt x="1899" y="1289"/>
                    <a:pt x="2048" y="1141"/>
                  </a:cubicBezTo>
                  <a:close/>
                  <a:moveTo>
                    <a:pt x="1930" y="2711"/>
                  </a:moveTo>
                  <a:cubicBezTo>
                    <a:pt x="1946" y="2711"/>
                    <a:pt x="1962" y="2712"/>
                    <a:pt x="1978" y="2712"/>
                  </a:cubicBezTo>
                  <a:lnTo>
                    <a:pt x="1989" y="2712"/>
                  </a:lnTo>
                  <a:cubicBezTo>
                    <a:pt x="2013" y="2715"/>
                    <a:pt x="2036" y="2716"/>
                    <a:pt x="2060" y="2719"/>
                  </a:cubicBezTo>
                  <a:lnTo>
                    <a:pt x="2097" y="2724"/>
                  </a:lnTo>
                  <a:lnTo>
                    <a:pt x="2012" y="2887"/>
                  </a:lnTo>
                  <a:lnTo>
                    <a:pt x="1805" y="2887"/>
                  </a:lnTo>
                  <a:lnTo>
                    <a:pt x="1721" y="2724"/>
                  </a:lnTo>
                  <a:cubicBezTo>
                    <a:pt x="1733" y="2723"/>
                    <a:pt x="1745" y="2720"/>
                    <a:pt x="1757" y="2719"/>
                  </a:cubicBezTo>
                  <a:cubicBezTo>
                    <a:pt x="1780" y="2716"/>
                    <a:pt x="1805" y="2715"/>
                    <a:pt x="1829" y="2712"/>
                  </a:cubicBezTo>
                  <a:lnTo>
                    <a:pt x="1840" y="2712"/>
                  </a:lnTo>
                  <a:cubicBezTo>
                    <a:pt x="1856" y="2712"/>
                    <a:pt x="1870" y="2711"/>
                    <a:pt x="1887" y="2711"/>
                  </a:cubicBezTo>
                  <a:close/>
                  <a:moveTo>
                    <a:pt x="1984" y="3205"/>
                  </a:moveTo>
                  <a:lnTo>
                    <a:pt x="2168" y="4003"/>
                  </a:lnTo>
                  <a:lnTo>
                    <a:pt x="1910" y="4240"/>
                  </a:lnTo>
                  <a:lnTo>
                    <a:pt x="1651" y="4003"/>
                  </a:lnTo>
                  <a:lnTo>
                    <a:pt x="1834" y="3205"/>
                  </a:lnTo>
                  <a:close/>
                  <a:moveTo>
                    <a:pt x="2414" y="2799"/>
                  </a:moveTo>
                  <a:cubicBezTo>
                    <a:pt x="2640" y="2879"/>
                    <a:pt x="2848" y="3005"/>
                    <a:pt x="3021" y="3170"/>
                  </a:cubicBezTo>
                  <a:cubicBezTo>
                    <a:pt x="3330" y="3463"/>
                    <a:pt x="3501" y="3844"/>
                    <a:pt x="3501" y="4242"/>
                  </a:cubicBezTo>
                  <a:lnTo>
                    <a:pt x="3501" y="4646"/>
                  </a:lnTo>
                  <a:lnTo>
                    <a:pt x="317" y="4646"/>
                  </a:lnTo>
                  <a:lnTo>
                    <a:pt x="317" y="4242"/>
                  </a:lnTo>
                  <a:cubicBezTo>
                    <a:pt x="317" y="3844"/>
                    <a:pt x="488" y="3463"/>
                    <a:pt x="796" y="3170"/>
                  </a:cubicBezTo>
                  <a:cubicBezTo>
                    <a:pt x="970" y="3005"/>
                    <a:pt x="1177" y="2879"/>
                    <a:pt x="1403" y="2799"/>
                  </a:cubicBezTo>
                  <a:lnTo>
                    <a:pt x="1541" y="3066"/>
                  </a:lnTo>
                  <a:lnTo>
                    <a:pt x="1321" y="4020"/>
                  </a:lnTo>
                  <a:cubicBezTo>
                    <a:pt x="1308" y="4076"/>
                    <a:pt x="1325" y="4135"/>
                    <a:pt x="1368" y="4172"/>
                  </a:cubicBezTo>
                  <a:lnTo>
                    <a:pt x="1802" y="4570"/>
                  </a:lnTo>
                  <a:cubicBezTo>
                    <a:pt x="1832" y="4598"/>
                    <a:pt x="1870" y="4612"/>
                    <a:pt x="1909" y="4612"/>
                  </a:cubicBezTo>
                  <a:cubicBezTo>
                    <a:pt x="1947" y="4612"/>
                    <a:pt x="1986" y="4598"/>
                    <a:pt x="2016" y="4570"/>
                  </a:cubicBezTo>
                  <a:lnTo>
                    <a:pt x="2449" y="4172"/>
                  </a:lnTo>
                  <a:cubicBezTo>
                    <a:pt x="2492" y="4135"/>
                    <a:pt x="2510" y="4076"/>
                    <a:pt x="2496" y="4020"/>
                  </a:cubicBezTo>
                  <a:lnTo>
                    <a:pt x="2277" y="3066"/>
                  </a:lnTo>
                  <a:lnTo>
                    <a:pt x="2414" y="2799"/>
                  </a:lnTo>
                  <a:close/>
                  <a:moveTo>
                    <a:pt x="1910" y="1"/>
                  </a:moveTo>
                  <a:cubicBezTo>
                    <a:pt x="1359" y="1"/>
                    <a:pt x="913" y="446"/>
                    <a:pt x="913" y="996"/>
                  </a:cubicBezTo>
                  <a:lnTo>
                    <a:pt x="913" y="1716"/>
                  </a:lnTo>
                  <a:cubicBezTo>
                    <a:pt x="913" y="2023"/>
                    <a:pt x="1056" y="2312"/>
                    <a:pt x="1298" y="2499"/>
                  </a:cubicBezTo>
                  <a:cubicBezTo>
                    <a:pt x="553" y="2759"/>
                    <a:pt x="1" y="3456"/>
                    <a:pt x="1" y="4242"/>
                  </a:cubicBezTo>
                  <a:lnTo>
                    <a:pt x="1" y="4805"/>
                  </a:lnTo>
                  <a:cubicBezTo>
                    <a:pt x="1" y="4893"/>
                    <a:pt x="72" y="4963"/>
                    <a:pt x="160" y="4963"/>
                  </a:cubicBezTo>
                  <a:lnTo>
                    <a:pt x="3659" y="4963"/>
                  </a:lnTo>
                  <a:cubicBezTo>
                    <a:pt x="3747" y="4963"/>
                    <a:pt x="3818" y="4893"/>
                    <a:pt x="3818" y="4805"/>
                  </a:cubicBezTo>
                  <a:lnTo>
                    <a:pt x="3818" y="4242"/>
                  </a:lnTo>
                  <a:cubicBezTo>
                    <a:pt x="3817" y="3456"/>
                    <a:pt x="3265" y="2759"/>
                    <a:pt x="2521" y="2499"/>
                  </a:cubicBezTo>
                  <a:cubicBezTo>
                    <a:pt x="2762" y="2312"/>
                    <a:pt x="2904" y="2023"/>
                    <a:pt x="2904" y="1716"/>
                  </a:cubicBezTo>
                  <a:lnTo>
                    <a:pt x="2904" y="996"/>
                  </a:lnTo>
                  <a:cubicBezTo>
                    <a:pt x="2904" y="446"/>
                    <a:pt x="2459" y="1"/>
                    <a:pt x="1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57"/>
            <p:cNvSpPr/>
            <p:nvPr/>
          </p:nvSpPr>
          <p:spPr>
            <a:xfrm>
              <a:off x="3022075" y="263900"/>
              <a:ext cx="194075" cy="116525"/>
            </a:xfrm>
            <a:custGeom>
              <a:avLst/>
              <a:gdLst/>
              <a:ahLst/>
              <a:cxnLst/>
              <a:rect l="l" t="t" r="r" b="b"/>
              <a:pathLst>
                <a:path w="7763" h="4661" extrusionOk="0">
                  <a:moveTo>
                    <a:pt x="3803" y="1"/>
                  </a:moveTo>
                  <a:cubicBezTo>
                    <a:pt x="3775" y="1"/>
                    <a:pt x="3746" y="8"/>
                    <a:pt x="3721" y="23"/>
                  </a:cubicBezTo>
                  <a:cubicBezTo>
                    <a:pt x="3701" y="35"/>
                    <a:pt x="1725" y="1213"/>
                    <a:pt x="234" y="1213"/>
                  </a:cubicBezTo>
                  <a:cubicBezTo>
                    <a:pt x="155" y="1213"/>
                    <a:pt x="88" y="1270"/>
                    <a:pt x="76" y="1348"/>
                  </a:cubicBezTo>
                  <a:cubicBezTo>
                    <a:pt x="73" y="1366"/>
                    <a:pt x="1" y="1838"/>
                    <a:pt x="2" y="2546"/>
                  </a:cubicBezTo>
                  <a:cubicBezTo>
                    <a:pt x="2" y="2633"/>
                    <a:pt x="73" y="2705"/>
                    <a:pt x="161" y="2705"/>
                  </a:cubicBezTo>
                  <a:cubicBezTo>
                    <a:pt x="248" y="2705"/>
                    <a:pt x="318" y="2633"/>
                    <a:pt x="318" y="2546"/>
                  </a:cubicBezTo>
                  <a:cubicBezTo>
                    <a:pt x="317" y="2205"/>
                    <a:pt x="336" y="1866"/>
                    <a:pt x="372" y="1528"/>
                  </a:cubicBezTo>
                  <a:cubicBezTo>
                    <a:pt x="1012" y="1501"/>
                    <a:pt x="1782" y="1294"/>
                    <a:pt x="2663" y="911"/>
                  </a:cubicBezTo>
                  <a:cubicBezTo>
                    <a:pt x="3052" y="743"/>
                    <a:pt x="3433" y="553"/>
                    <a:pt x="3802" y="343"/>
                  </a:cubicBezTo>
                  <a:cubicBezTo>
                    <a:pt x="4172" y="553"/>
                    <a:pt x="4552" y="743"/>
                    <a:pt x="4942" y="911"/>
                  </a:cubicBezTo>
                  <a:cubicBezTo>
                    <a:pt x="5824" y="1294"/>
                    <a:pt x="6594" y="1500"/>
                    <a:pt x="7233" y="1528"/>
                  </a:cubicBezTo>
                  <a:cubicBezTo>
                    <a:pt x="7278" y="1921"/>
                    <a:pt x="7379" y="3145"/>
                    <a:pt x="7084" y="4468"/>
                  </a:cubicBezTo>
                  <a:cubicBezTo>
                    <a:pt x="7065" y="4553"/>
                    <a:pt x="7119" y="4638"/>
                    <a:pt x="7204" y="4656"/>
                  </a:cubicBezTo>
                  <a:cubicBezTo>
                    <a:pt x="7216" y="4659"/>
                    <a:pt x="7227" y="4660"/>
                    <a:pt x="7239" y="4660"/>
                  </a:cubicBezTo>
                  <a:cubicBezTo>
                    <a:pt x="7313" y="4660"/>
                    <a:pt x="7378" y="4609"/>
                    <a:pt x="7394" y="4537"/>
                  </a:cubicBezTo>
                  <a:cubicBezTo>
                    <a:pt x="7763" y="2878"/>
                    <a:pt x="7539" y="1410"/>
                    <a:pt x="7530" y="1348"/>
                  </a:cubicBezTo>
                  <a:cubicBezTo>
                    <a:pt x="7518" y="1270"/>
                    <a:pt x="7450" y="1213"/>
                    <a:pt x="7372" y="1213"/>
                  </a:cubicBezTo>
                  <a:cubicBezTo>
                    <a:pt x="5882" y="1213"/>
                    <a:pt x="3904" y="35"/>
                    <a:pt x="3884" y="23"/>
                  </a:cubicBezTo>
                  <a:cubicBezTo>
                    <a:pt x="3859" y="8"/>
                    <a:pt x="3831" y="1"/>
                    <a:pt x="38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57"/>
            <p:cNvSpPr/>
            <p:nvPr/>
          </p:nvSpPr>
          <p:spPr>
            <a:xfrm>
              <a:off x="3022425" y="338625"/>
              <a:ext cx="181650" cy="142600"/>
            </a:xfrm>
            <a:custGeom>
              <a:avLst/>
              <a:gdLst/>
              <a:ahLst/>
              <a:cxnLst/>
              <a:rect l="l" t="t" r="r" b="b"/>
              <a:pathLst>
                <a:path w="7266" h="5704" extrusionOk="0">
                  <a:moveTo>
                    <a:pt x="165" y="1"/>
                  </a:moveTo>
                  <a:cubicBezTo>
                    <a:pt x="161" y="1"/>
                    <a:pt x="158" y="1"/>
                    <a:pt x="155" y="1"/>
                  </a:cubicBezTo>
                  <a:cubicBezTo>
                    <a:pt x="67" y="8"/>
                    <a:pt x="0" y="84"/>
                    <a:pt x="7" y="172"/>
                  </a:cubicBezTo>
                  <a:cubicBezTo>
                    <a:pt x="81" y="1350"/>
                    <a:pt x="353" y="2385"/>
                    <a:pt x="815" y="3249"/>
                  </a:cubicBezTo>
                  <a:cubicBezTo>
                    <a:pt x="1453" y="4439"/>
                    <a:pt x="2435" y="5263"/>
                    <a:pt x="3738" y="5696"/>
                  </a:cubicBezTo>
                  <a:cubicBezTo>
                    <a:pt x="3755" y="5701"/>
                    <a:pt x="3771" y="5704"/>
                    <a:pt x="3788" y="5704"/>
                  </a:cubicBezTo>
                  <a:cubicBezTo>
                    <a:pt x="3805" y="5704"/>
                    <a:pt x="3822" y="5701"/>
                    <a:pt x="3839" y="5696"/>
                  </a:cubicBezTo>
                  <a:cubicBezTo>
                    <a:pt x="4683" y="5415"/>
                    <a:pt x="5401" y="4966"/>
                    <a:pt x="5970" y="4360"/>
                  </a:cubicBezTo>
                  <a:cubicBezTo>
                    <a:pt x="6540" y="3753"/>
                    <a:pt x="6968" y="2985"/>
                    <a:pt x="7241" y="2078"/>
                  </a:cubicBezTo>
                  <a:cubicBezTo>
                    <a:pt x="7265" y="1995"/>
                    <a:pt x="7218" y="1907"/>
                    <a:pt x="7135" y="1881"/>
                  </a:cubicBezTo>
                  <a:cubicBezTo>
                    <a:pt x="7119" y="1877"/>
                    <a:pt x="7104" y="1875"/>
                    <a:pt x="7088" y="1875"/>
                  </a:cubicBezTo>
                  <a:cubicBezTo>
                    <a:pt x="7021" y="1875"/>
                    <a:pt x="6958" y="1918"/>
                    <a:pt x="6937" y="1986"/>
                  </a:cubicBezTo>
                  <a:cubicBezTo>
                    <a:pt x="6678" y="2847"/>
                    <a:pt x="6276" y="3571"/>
                    <a:pt x="5740" y="4142"/>
                  </a:cubicBezTo>
                  <a:cubicBezTo>
                    <a:pt x="5218" y="4698"/>
                    <a:pt x="4562" y="5112"/>
                    <a:pt x="3790" y="5377"/>
                  </a:cubicBezTo>
                  <a:cubicBezTo>
                    <a:pt x="2590" y="4967"/>
                    <a:pt x="1684" y="4200"/>
                    <a:pt x="1095" y="3100"/>
                  </a:cubicBezTo>
                  <a:cubicBezTo>
                    <a:pt x="654" y="2276"/>
                    <a:pt x="395" y="1285"/>
                    <a:pt x="323" y="153"/>
                  </a:cubicBezTo>
                  <a:cubicBezTo>
                    <a:pt x="319" y="67"/>
                    <a:pt x="249" y="1"/>
                    <a:pt x="1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57"/>
            <p:cNvSpPr/>
            <p:nvPr/>
          </p:nvSpPr>
          <p:spPr>
            <a:xfrm>
              <a:off x="2994525" y="238125"/>
              <a:ext cx="245250" cy="270075"/>
            </a:xfrm>
            <a:custGeom>
              <a:avLst/>
              <a:gdLst/>
              <a:ahLst/>
              <a:cxnLst/>
              <a:rect l="l" t="t" r="r" b="b"/>
              <a:pathLst>
                <a:path w="9810" h="10803" extrusionOk="0">
                  <a:moveTo>
                    <a:pt x="4904" y="343"/>
                  </a:moveTo>
                  <a:cubicBezTo>
                    <a:pt x="5371" y="608"/>
                    <a:pt x="5853" y="849"/>
                    <a:pt x="6347" y="1063"/>
                  </a:cubicBezTo>
                  <a:cubicBezTo>
                    <a:pt x="7462" y="1547"/>
                    <a:pt x="8432" y="1805"/>
                    <a:pt x="9235" y="1832"/>
                  </a:cubicBezTo>
                  <a:cubicBezTo>
                    <a:pt x="9287" y="2275"/>
                    <a:pt x="9423" y="3780"/>
                    <a:pt x="9080" y="5430"/>
                  </a:cubicBezTo>
                  <a:lnTo>
                    <a:pt x="9080" y="5432"/>
                  </a:lnTo>
                  <a:cubicBezTo>
                    <a:pt x="8840" y="6576"/>
                    <a:pt x="8422" y="7563"/>
                    <a:pt x="7832" y="8366"/>
                  </a:cubicBezTo>
                  <a:cubicBezTo>
                    <a:pt x="7109" y="9352"/>
                    <a:pt x="6124" y="10061"/>
                    <a:pt x="4904" y="10477"/>
                  </a:cubicBezTo>
                  <a:cubicBezTo>
                    <a:pt x="3687" y="10061"/>
                    <a:pt x="2703" y="9353"/>
                    <a:pt x="1980" y="8369"/>
                  </a:cubicBezTo>
                  <a:cubicBezTo>
                    <a:pt x="1391" y="7568"/>
                    <a:pt x="971" y="6583"/>
                    <a:pt x="732" y="5441"/>
                  </a:cubicBezTo>
                  <a:cubicBezTo>
                    <a:pt x="387" y="3789"/>
                    <a:pt x="521" y="2278"/>
                    <a:pt x="575" y="1833"/>
                  </a:cubicBezTo>
                  <a:cubicBezTo>
                    <a:pt x="1377" y="1805"/>
                    <a:pt x="2346" y="1547"/>
                    <a:pt x="3462" y="1063"/>
                  </a:cubicBezTo>
                  <a:cubicBezTo>
                    <a:pt x="3955" y="849"/>
                    <a:pt x="4437" y="608"/>
                    <a:pt x="4904" y="343"/>
                  </a:cubicBezTo>
                  <a:close/>
                  <a:moveTo>
                    <a:pt x="4905" y="1"/>
                  </a:moveTo>
                  <a:cubicBezTo>
                    <a:pt x="4877" y="1"/>
                    <a:pt x="4848" y="8"/>
                    <a:pt x="4823" y="23"/>
                  </a:cubicBezTo>
                  <a:cubicBezTo>
                    <a:pt x="4798" y="38"/>
                    <a:pt x="2313" y="1517"/>
                    <a:pt x="436" y="1517"/>
                  </a:cubicBezTo>
                  <a:cubicBezTo>
                    <a:pt x="357" y="1517"/>
                    <a:pt x="291" y="1575"/>
                    <a:pt x="279" y="1652"/>
                  </a:cubicBezTo>
                  <a:cubicBezTo>
                    <a:pt x="268" y="1726"/>
                    <a:pt x="0" y="3481"/>
                    <a:pt x="420" y="5496"/>
                  </a:cubicBezTo>
                  <a:cubicBezTo>
                    <a:pt x="668" y="6685"/>
                    <a:pt x="1107" y="7713"/>
                    <a:pt x="1722" y="8553"/>
                  </a:cubicBezTo>
                  <a:cubicBezTo>
                    <a:pt x="2495" y="9606"/>
                    <a:pt x="3549" y="10360"/>
                    <a:pt x="4854" y="10795"/>
                  </a:cubicBezTo>
                  <a:cubicBezTo>
                    <a:pt x="4871" y="10800"/>
                    <a:pt x="4887" y="10803"/>
                    <a:pt x="4904" y="10803"/>
                  </a:cubicBezTo>
                  <a:cubicBezTo>
                    <a:pt x="4921" y="10803"/>
                    <a:pt x="4938" y="10800"/>
                    <a:pt x="4955" y="10795"/>
                  </a:cubicBezTo>
                  <a:cubicBezTo>
                    <a:pt x="6261" y="10360"/>
                    <a:pt x="7315" y="9606"/>
                    <a:pt x="8088" y="8553"/>
                  </a:cubicBezTo>
                  <a:cubicBezTo>
                    <a:pt x="8703" y="7713"/>
                    <a:pt x="9142" y="6685"/>
                    <a:pt x="9390" y="5496"/>
                  </a:cubicBezTo>
                  <a:cubicBezTo>
                    <a:pt x="9809" y="3481"/>
                    <a:pt x="9543" y="1724"/>
                    <a:pt x="9531" y="1652"/>
                  </a:cubicBezTo>
                  <a:cubicBezTo>
                    <a:pt x="9519" y="1575"/>
                    <a:pt x="9453" y="1517"/>
                    <a:pt x="9375" y="1517"/>
                  </a:cubicBezTo>
                  <a:cubicBezTo>
                    <a:pt x="7497" y="1517"/>
                    <a:pt x="5012" y="38"/>
                    <a:pt x="4986" y="23"/>
                  </a:cubicBezTo>
                  <a:cubicBezTo>
                    <a:pt x="4961" y="8"/>
                    <a:pt x="4933" y="1"/>
                    <a:pt x="49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1" name="Google Shape;771;p57"/>
          <p:cNvGrpSpPr/>
          <p:nvPr/>
        </p:nvGrpSpPr>
        <p:grpSpPr>
          <a:xfrm>
            <a:off x="1690307" y="1580615"/>
            <a:ext cx="484276" cy="408448"/>
            <a:chOff x="5649575" y="260425"/>
            <a:chExt cx="267275" cy="225425"/>
          </a:xfrm>
        </p:grpSpPr>
        <p:sp>
          <p:nvSpPr>
            <p:cNvPr id="772" name="Google Shape;772;p57"/>
            <p:cNvSpPr/>
            <p:nvPr/>
          </p:nvSpPr>
          <p:spPr>
            <a:xfrm>
              <a:off x="5649575" y="260425"/>
              <a:ext cx="267275" cy="225425"/>
            </a:xfrm>
            <a:custGeom>
              <a:avLst/>
              <a:gdLst/>
              <a:ahLst/>
              <a:cxnLst/>
              <a:rect l="l" t="t" r="r" b="b"/>
              <a:pathLst>
                <a:path w="10691" h="9017" extrusionOk="0">
                  <a:moveTo>
                    <a:pt x="4509" y="314"/>
                  </a:moveTo>
                  <a:cubicBezTo>
                    <a:pt x="4645" y="314"/>
                    <a:pt x="4775" y="368"/>
                    <a:pt x="4871" y="464"/>
                  </a:cubicBezTo>
                  <a:lnTo>
                    <a:pt x="5412" y="1005"/>
                  </a:lnTo>
                  <a:lnTo>
                    <a:pt x="4716" y="1005"/>
                  </a:lnTo>
                  <a:cubicBezTo>
                    <a:pt x="4625" y="1005"/>
                    <a:pt x="4537" y="968"/>
                    <a:pt x="4472" y="904"/>
                  </a:cubicBezTo>
                  <a:lnTo>
                    <a:pt x="3883" y="314"/>
                  </a:lnTo>
                  <a:close/>
                  <a:moveTo>
                    <a:pt x="3227" y="313"/>
                  </a:moveTo>
                  <a:cubicBezTo>
                    <a:pt x="3363" y="313"/>
                    <a:pt x="3494" y="367"/>
                    <a:pt x="3589" y="464"/>
                  </a:cubicBezTo>
                  <a:lnTo>
                    <a:pt x="4250" y="1125"/>
                  </a:lnTo>
                  <a:cubicBezTo>
                    <a:pt x="4373" y="1247"/>
                    <a:pt x="4539" y="1317"/>
                    <a:pt x="4711" y="1317"/>
                  </a:cubicBezTo>
                  <a:cubicBezTo>
                    <a:pt x="4713" y="1317"/>
                    <a:pt x="4714" y="1317"/>
                    <a:pt x="4716" y="1317"/>
                  </a:cubicBezTo>
                  <a:lnTo>
                    <a:pt x="5790" y="1317"/>
                  </a:lnTo>
                  <a:cubicBezTo>
                    <a:pt x="5929" y="1317"/>
                    <a:pt x="5999" y="1149"/>
                    <a:pt x="5901" y="1050"/>
                  </a:cubicBezTo>
                  <a:lnTo>
                    <a:pt x="5164" y="314"/>
                  </a:lnTo>
                  <a:lnTo>
                    <a:pt x="5738" y="314"/>
                  </a:lnTo>
                  <a:cubicBezTo>
                    <a:pt x="5739" y="314"/>
                    <a:pt x="5741" y="314"/>
                    <a:pt x="5743" y="314"/>
                  </a:cubicBezTo>
                  <a:cubicBezTo>
                    <a:pt x="5877" y="314"/>
                    <a:pt x="6006" y="368"/>
                    <a:pt x="6100" y="464"/>
                  </a:cubicBezTo>
                  <a:lnTo>
                    <a:pt x="6641" y="1005"/>
                  </a:lnTo>
                  <a:lnTo>
                    <a:pt x="6517" y="1005"/>
                  </a:lnTo>
                  <a:cubicBezTo>
                    <a:pt x="6432" y="1007"/>
                    <a:pt x="6365" y="1076"/>
                    <a:pt x="6365" y="1161"/>
                  </a:cubicBezTo>
                  <a:cubicBezTo>
                    <a:pt x="6365" y="1246"/>
                    <a:pt x="6432" y="1314"/>
                    <a:pt x="6517" y="1317"/>
                  </a:cubicBezTo>
                  <a:lnTo>
                    <a:pt x="10032" y="1317"/>
                  </a:lnTo>
                  <a:cubicBezTo>
                    <a:pt x="10223" y="1318"/>
                    <a:pt x="10378" y="1473"/>
                    <a:pt x="10378" y="1664"/>
                  </a:cubicBezTo>
                  <a:lnTo>
                    <a:pt x="10378" y="8359"/>
                  </a:lnTo>
                  <a:cubicBezTo>
                    <a:pt x="10377" y="8548"/>
                    <a:pt x="10222" y="8703"/>
                    <a:pt x="10032" y="8703"/>
                  </a:cubicBezTo>
                  <a:lnTo>
                    <a:pt x="659" y="8703"/>
                  </a:lnTo>
                  <a:cubicBezTo>
                    <a:pt x="469" y="8703"/>
                    <a:pt x="314" y="8548"/>
                    <a:pt x="314" y="8359"/>
                  </a:cubicBezTo>
                  <a:lnTo>
                    <a:pt x="314" y="659"/>
                  </a:lnTo>
                  <a:cubicBezTo>
                    <a:pt x="314" y="469"/>
                    <a:pt x="469" y="314"/>
                    <a:pt x="659" y="313"/>
                  </a:cubicBezTo>
                  <a:close/>
                  <a:moveTo>
                    <a:pt x="660" y="0"/>
                  </a:moveTo>
                  <a:cubicBezTo>
                    <a:pt x="295" y="0"/>
                    <a:pt x="1" y="295"/>
                    <a:pt x="1" y="659"/>
                  </a:cubicBezTo>
                  <a:lnTo>
                    <a:pt x="1" y="8359"/>
                  </a:lnTo>
                  <a:cubicBezTo>
                    <a:pt x="1" y="8722"/>
                    <a:pt x="295" y="9017"/>
                    <a:pt x="660" y="9017"/>
                  </a:cubicBezTo>
                  <a:lnTo>
                    <a:pt x="10032" y="9017"/>
                  </a:lnTo>
                  <a:cubicBezTo>
                    <a:pt x="10395" y="9017"/>
                    <a:pt x="10690" y="8722"/>
                    <a:pt x="10690" y="8359"/>
                  </a:cubicBezTo>
                  <a:lnTo>
                    <a:pt x="10690" y="1664"/>
                  </a:lnTo>
                  <a:cubicBezTo>
                    <a:pt x="10690" y="1300"/>
                    <a:pt x="10395" y="1005"/>
                    <a:pt x="10032" y="1005"/>
                  </a:cubicBezTo>
                  <a:lnTo>
                    <a:pt x="7084" y="1005"/>
                  </a:lnTo>
                  <a:lnTo>
                    <a:pt x="6322" y="243"/>
                  </a:lnTo>
                  <a:cubicBezTo>
                    <a:pt x="6167" y="87"/>
                    <a:pt x="5957" y="0"/>
                    <a:pt x="57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57"/>
            <p:cNvSpPr/>
            <p:nvPr/>
          </p:nvSpPr>
          <p:spPr>
            <a:xfrm>
              <a:off x="5724825" y="331575"/>
              <a:ext cx="112525" cy="108275"/>
            </a:xfrm>
            <a:custGeom>
              <a:avLst/>
              <a:gdLst/>
              <a:ahLst/>
              <a:cxnLst/>
              <a:rect l="l" t="t" r="r" b="b"/>
              <a:pathLst>
                <a:path w="4501" h="4331" extrusionOk="0">
                  <a:moveTo>
                    <a:pt x="2503" y="1150"/>
                  </a:moveTo>
                  <a:cubicBezTo>
                    <a:pt x="2694" y="1150"/>
                    <a:pt x="2849" y="1305"/>
                    <a:pt x="2849" y="1496"/>
                  </a:cubicBezTo>
                  <a:lnTo>
                    <a:pt x="2849" y="1830"/>
                  </a:lnTo>
                  <a:cubicBezTo>
                    <a:pt x="2849" y="2114"/>
                    <a:pt x="2619" y="2343"/>
                    <a:pt x="2336" y="2343"/>
                  </a:cubicBezTo>
                  <a:lnTo>
                    <a:pt x="2336" y="2344"/>
                  </a:lnTo>
                  <a:cubicBezTo>
                    <a:pt x="2053" y="2344"/>
                    <a:pt x="1823" y="2114"/>
                    <a:pt x="1823" y="1831"/>
                  </a:cubicBezTo>
                  <a:lnTo>
                    <a:pt x="1823" y="1496"/>
                  </a:lnTo>
                  <a:cubicBezTo>
                    <a:pt x="1823" y="1305"/>
                    <a:pt x="1978" y="1150"/>
                    <a:pt x="2169" y="1150"/>
                  </a:cubicBezTo>
                  <a:close/>
                  <a:moveTo>
                    <a:pt x="2514" y="2637"/>
                  </a:moveTo>
                  <a:lnTo>
                    <a:pt x="2514" y="2732"/>
                  </a:lnTo>
                  <a:cubicBezTo>
                    <a:pt x="2514" y="2788"/>
                    <a:pt x="2529" y="2845"/>
                    <a:pt x="2557" y="2893"/>
                  </a:cubicBezTo>
                  <a:lnTo>
                    <a:pt x="2558" y="2894"/>
                  </a:lnTo>
                  <a:lnTo>
                    <a:pt x="2344" y="3108"/>
                  </a:lnTo>
                  <a:cubicBezTo>
                    <a:pt x="2341" y="3110"/>
                    <a:pt x="2339" y="3111"/>
                    <a:pt x="2336" y="3111"/>
                  </a:cubicBezTo>
                  <a:cubicBezTo>
                    <a:pt x="2333" y="3111"/>
                    <a:pt x="2331" y="3110"/>
                    <a:pt x="2328" y="3108"/>
                  </a:cubicBezTo>
                  <a:lnTo>
                    <a:pt x="2114" y="2894"/>
                  </a:lnTo>
                  <a:cubicBezTo>
                    <a:pt x="2144" y="2845"/>
                    <a:pt x="2158" y="2788"/>
                    <a:pt x="2158" y="2732"/>
                  </a:cubicBezTo>
                  <a:lnTo>
                    <a:pt x="2158" y="2637"/>
                  </a:lnTo>
                  <a:cubicBezTo>
                    <a:pt x="2217" y="2650"/>
                    <a:pt x="2277" y="2657"/>
                    <a:pt x="2336" y="2657"/>
                  </a:cubicBezTo>
                  <a:cubicBezTo>
                    <a:pt x="2396" y="2657"/>
                    <a:pt x="2455" y="2650"/>
                    <a:pt x="2514" y="2637"/>
                  </a:cubicBezTo>
                  <a:close/>
                  <a:moveTo>
                    <a:pt x="2335" y="314"/>
                  </a:moveTo>
                  <a:cubicBezTo>
                    <a:pt x="3121" y="314"/>
                    <a:pt x="3820" y="809"/>
                    <a:pt x="4081" y="1550"/>
                  </a:cubicBezTo>
                  <a:cubicBezTo>
                    <a:pt x="4342" y="2289"/>
                    <a:pt x="4108" y="3113"/>
                    <a:pt x="3498" y="3605"/>
                  </a:cubicBezTo>
                  <a:lnTo>
                    <a:pt x="3498" y="3605"/>
                  </a:lnTo>
                  <a:lnTo>
                    <a:pt x="3498" y="3376"/>
                  </a:lnTo>
                  <a:cubicBezTo>
                    <a:pt x="3498" y="3189"/>
                    <a:pt x="3393" y="3020"/>
                    <a:pt x="3226" y="2936"/>
                  </a:cubicBezTo>
                  <a:lnTo>
                    <a:pt x="2834" y="2741"/>
                  </a:lnTo>
                  <a:cubicBezTo>
                    <a:pt x="2830" y="2738"/>
                    <a:pt x="2827" y="2736"/>
                    <a:pt x="2827" y="2730"/>
                  </a:cubicBezTo>
                  <a:lnTo>
                    <a:pt x="2827" y="2493"/>
                  </a:lnTo>
                  <a:cubicBezTo>
                    <a:pt x="3039" y="2338"/>
                    <a:pt x="3163" y="2092"/>
                    <a:pt x="3163" y="1830"/>
                  </a:cubicBezTo>
                  <a:lnTo>
                    <a:pt x="3163" y="1496"/>
                  </a:lnTo>
                  <a:cubicBezTo>
                    <a:pt x="3163" y="1132"/>
                    <a:pt x="2868" y="838"/>
                    <a:pt x="2503" y="836"/>
                  </a:cubicBezTo>
                  <a:lnTo>
                    <a:pt x="2168" y="836"/>
                  </a:lnTo>
                  <a:cubicBezTo>
                    <a:pt x="1804" y="838"/>
                    <a:pt x="1510" y="1132"/>
                    <a:pt x="1510" y="1496"/>
                  </a:cubicBezTo>
                  <a:lnTo>
                    <a:pt x="1510" y="1830"/>
                  </a:lnTo>
                  <a:cubicBezTo>
                    <a:pt x="1510" y="2092"/>
                    <a:pt x="1633" y="2338"/>
                    <a:pt x="1843" y="2493"/>
                  </a:cubicBezTo>
                  <a:lnTo>
                    <a:pt x="1843" y="2732"/>
                  </a:lnTo>
                  <a:cubicBezTo>
                    <a:pt x="1843" y="2736"/>
                    <a:pt x="1842" y="2738"/>
                    <a:pt x="1838" y="2741"/>
                  </a:cubicBezTo>
                  <a:lnTo>
                    <a:pt x="1446" y="2936"/>
                  </a:lnTo>
                  <a:cubicBezTo>
                    <a:pt x="1279" y="3020"/>
                    <a:pt x="1173" y="3189"/>
                    <a:pt x="1174" y="3376"/>
                  </a:cubicBezTo>
                  <a:lnTo>
                    <a:pt x="1174" y="3607"/>
                  </a:lnTo>
                  <a:cubicBezTo>
                    <a:pt x="563" y="3114"/>
                    <a:pt x="329" y="2290"/>
                    <a:pt x="590" y="1550"/>
                  </a:cubicBezTo>
                  <a:cubicBezTo>
                    <a:pt x="851" y="809"/>
                    <a:pt x="1550" y="314"/>
                    <a:pt x="2335" y="314"/>
                  </a:cubicBezTo>
                  <a:close/>
                  <a:moveTo>
                    <a:pt x="2814" y="3080"/>
                  </a:moveTo>
                  <a:lnTo>
                    <a:pt x="3086" y="3216"/>
                  </a:lnTo>
                  <a:cubicBezTo>
                    <a:pt x="3145" y="3246"/>
                    <a:pt x="3184" y="3308"/>
                    <a:pt x="3184" y="3376"/>
                  </a:cubicBezTo>
                  <a:lnTo>
                    <a:pt x="3184" y="3811"/>
                  </a:lnTo>
                  <a:cubicBezTo>
                    <a:pt x="2918" y="3948"/>
                    <a:pt x="2627" y="4017"/>
                    <a:pt x="2336" y="4017"/>
                  </a:cubicBezTo>
                  <a:cubicBezTo>
                    <a:pt x="2045" y="4017"/>
                    <a:pt x="1754" y="3948"/>
                    <a:pt x="1488" y="3811"/>
                  </a:cubicBezTo>
                  <a:lnTo>
                    <a:pt x="1488" y="3376"/>
                  </a:lnTo>
                  <a:cubicBezTo>
                    <a:pt x="1488" y="3309"/>
                    <a:pt x="1527" y="3247"/>
                    <a:pt x="1588" y="3216"/>
                  </a:cubicBezTo>
                  <a:lnTo>
                    <a:pt x="1860" y="3080"/>
                  </a:lnTo>
                  <a:lnTo>
                    <a:pt x="2107" y="3329"/>
                  </a:lnTo>
                  <a:cubicBezTo>
                    <a:pt x="2171" y="3393"/>
                    <a:pt x="2253" y="3424"/>
                    <a:pt x="2336" y="3424"/>
                  </a:cubicBezTo>
                  <a:cubicBezTo>
                    <a:pt x="2419" y="3424"/>
                    <a:pt x="2502" y="3393"/>
                    <a:pt x="2565" y="3329"/>
                  </a:cubicBezTo>
                  <a:lnTo>
                    <a:pt x="2814" y="3080"/>
                  </a:lnTo>
                  <a:close/>
                  <a:moveTo>
                    <a:pt x="2336" y="0"/>
                  </a:moveTo>
                  <a:cubicBezTo>
                    <a:pt x="1461" y="0"/>
                    <a:pt x="671" y="528"/>
                    <a:pt x="336" y="1337"/>
                  </a:cubicBezTo>
                  <a:cubicBezTo>
                    <a:pt x="1" y="2146"/>
                    <a:pt x="186" y="3078"/>
                    <a:pt x="806" y="3697"/>
                  </a:cubicBezTo>
                  <a:cubicBezTo>
                    <a:pt x="1219" y="4111"/>
                    <a:pt x="1773" y="4330"/>
                    <a:pt x="2336" y="4330"/>
                  </a:cubicBezTo>
                  <a:cubicBezTo>
                    <a:pt x="2615" y="4330"/>
                    <a:pt x="2896" y="4276"/>
                    <a:pt x="3164" y="4165"/>
                  </a:cubicBezTo>
                  <a:cubicBezTo>
                    <a:pt x="3973" y="3830"/>
                    <a:pt x="4501" y="3041"/>
                    <a:pt x="4501" y="2165"/>
                  </a:cubicBezTo>
                  <a:cubicBezTo>
                    <a:pt x="4499" y="971"/>
                    <a:pt x="3531" y="2"/>
                    <a:pt x="23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57"/>
            <p:cNvSpPr/>
            <p:nvPr/>
          </p:nvSpPr>
          <p:spPr>
            <a:xfrm>
              <a:off x="5705350" y="314850"/>
              <a:ext cx="123225" cy="115850"/>
            </a:xfrm>
            <a:custGeom>
              <a:avLst/>
              <a:gdLst/>
              <a:ahLst/>
              <a:cxnLst/>
              <a:rect l="l" t="t" r="r" b="b"/>
              <a:pathLst>
                <a:path w="4929" h="4634" extrusionOk="0">
                  <a:moveTo>
                    <a:pt x="3118" y="1"/>
                  </a:moveTo>
                  <a:cubicBezTo>
                    <a:pt x="2388" y="1"/>
                    <a:pt x="1661" y="281"/>
                    <a:pt x="1111" y="831"/>
                  </a:cubicBezTo>
                  <a:cubicBezTo>
                    <a:pt x="101" y="1840"/>
                    <a:pt x="0" y="3448"/>
                    <a:pt x="875" y="4573"/>
                  </a:cubicBezTo>
                  <a:cubicBezTo>
                    <a:pt x="906" y="4613"/>
                    <a:pt x="951" y="4634"/>
                    <a:pt x="998" y="4634"/>
                  </a:cubicBezTo>
                  <a:cubicBezTo>
                    <a:pt x="1032" y="4634"/>
                    <a:pt x="1066" y="4623"/>
                    <a:pt x="1095" y="4600"/>
                  </a:cubicBezTo>
                  <a:cubicBezTo>
                    <a:pt x="1163" y="4547"/>
                    <a:pt x="1175" y="4449"/>
                    <a:pt x="1121" y="4381"/>
                  </a:cubicBezTo>
                  <a:cubicBezTo>
                    <a:pt x="343" y="3380"/>
                    <a:pt x="434" y="1949"/>
                    <a:pt x="1331" y="1052"/>
                  </a:cubicBezTo>
                  <a:cubicBezTo>
                    <a:pt x="1820" y="563"/>
                    <a:pt x="2467" y="314"/>
                    <a:pt x="3116" y="314"/>
                  </a:cubicBezTo>
                  <a:cubicBezTo>
                    <a:pt x="3659" y="314"/>
                    <a:pt x="4205" y="488"/>
                    <a:pt x="4660" y="843"/>
                  </a:cubicBezTo>
                  <a:cubicBezTo>
                    <a:pt x="4688" y="863"/>
                    <a:pt x="4720" y="873"/>
                    <a:pt x="4752" y="873"/>
                  </a:cubicBezTo>
                  <a:cubicBezTo>
                    <a:pt x="4799" y="873"/>
                    <a:pt x="4845" y="852"/>
                    <a:pt x="4876" y="812"/>
                  </a:cubicBezTo>
                  <a:cubicBezTo>
                    <a:pt x="4928" y="746"/>
                    <a:pt x="4918" y="649"/>
                    <a:pt x="4853" y="595"/>
                  </a:cubicBezTo>
                  <a:cubicBezTo>
                    <a:pt x="4341" y="197"/>
                    <a:pt x="3729" y="1"/>
                    <a:pt x="3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57"/>
            <p:cNvSpPr/>
            <p:nvPr/>
          </p:nvSpPr>
          <p:spPr>
            <a:xfrm>
              <a:off x="5737750" y="340750"/>
              <a:ext cx="123325" cy="115800"/>
            </a:xfrm>
            <a:custGeom>
              <a:avLst/>
              <a:gdLst/>
              <a:ahLst/>
              <a:cxnLst/>
              <a:rect l="l" t="t" r="r" b="b"/>
              <a:pathLst>
                <a:path w="4933" h="4632" extrusionOk="0">
                  <a:moveTo>
                    <a:pt x="3935" y="0"/>
                  </a:moveTo>
                  <a:cubicBezTo>
                    <a:pt x="3901" y="0"/>
                    <a:pt x="3868" y="11"/>
                    <a:pt x="3840" y="33"/>
                  </a:cubicBezTo>
                  <a:cubicBezTo>
                    <a:pt x="3771" y="86"/>
                    <a:pt x="3759" y="184"/>
                    <a:pt x="3810" y="252"/>
                  </a:cubicBezTo>
                  <a:cubicBezTo>
                    <a:pt x="4589" y="1251"/>
                    <a:pt x="4499" y="2684"/>
                    <a:pt x="3601" y="3580"/>
                  </a:cubicBezTo>
                  <a:cubicBezTo>
                    <a:pt x="3112" y="4069"/>
                    <a:pt x="2465" y="4319"/>
                    <a:pt x="1815" y="4319"/>
                  </a:cubicBezTo>
                  <a:cubicBezTo>
                    <a:pt x="1272" y="4319"/>
                    <a:pt x="728" y="4144"/>
                    <a:pt x="272" y="3790"/>
                  </a:cubicBezTo>
                  <a:cubicBezTo>
                    <a:pt x="244" y="3768"/>
                    <a:pt x="211" y="3757"/>
                    <a:pt x="177" y="3757"/>
                  </a:cubicBezTo>
                  <a:cubicBezTo>
                    <a:pt x="131" y="3757"/>
                    <a:pt x="84" y="3778"/>
                    <a:pt x="53" y="3817"/>
                  </a:cubicBezTo>
                  <a:cubicBezTo>
                    <a:pt x="0" y="3886"/>
                    <a:pt x="13" y="3984"/>
                    <a:pt x="80" y="4036"/>
                  </a:cubicBezTo>
                  <a:cubicBezTo>
                    <a:pt x="594" y="4435"/>
                    <a:pt x="1207" y="4631"/>
                    <a:pt x="1817" y="4631"/>
                  </a:cubicBezTo>
                  <a:cubicBezTo>
                    <a:pt x="2547" y="4631"/>
                    <a:pt x="3273" y="4351"/>
                    <a:pt x="3824" y="3801"/>
                  </a:cubicBezTo>
                  <a:cubicBezTo>
                    <a:pt x="4832" y="2793"/>
                    <a:pt x="4933" y="1184"/>
                    <a:pt x="4058" y="60"/>
                  </a:cubicBezTo>
                  <a:cubicBezTo>
                    <a:pt x="4026" y="21"/>
                    <a:pt x="3981" y="0"/>
                    <a:pt x="39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58"/>
          <p:cNvSpPr/>
          <p:nvPr/>
        </p:nvSpPr>
        <p:spPr>
          <a:xfrm>
            <a:off x="6690214" y="-513900"/>
            <a:ext cx="4790700" cy="1751700"/>
          </a:xfrm>
          <a:prstGeom prst="rect">
            <a:avLst/>
          </a:prstGeom>
          <a:noFill/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58"/>
          <p:cNvSpPr txBox="1">
            <a:spLocks noGrp="1"/>
          </p:cNvSpPr>
          <p:nvPr>
            <p:ph type="subTitle" idx="1"/>
          </p:nvPr>
        </p:nvSpPr>
        <p:spPr>
          <a:xfrm flipH="1">
            <a:off x="5020872" y="1986750"/>
            <a:ext cx="2631000" cy="1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dirty="0">
                <a:solidFill>
                  <a:schemeClr val="lt1"/>
                </a:solidFill>
              </a:rPr>
              <a:t>Does anyone have any questions?</a:t>
            </a: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lt1"/>
                </a:solidFill>
              </a:rPr>
              <a:t>Heimdall‘s Hall Army Shop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>
                <a:solidFill>
                  <a:schemeClr val="lt1"/>
                </a:solidFill>
              </a:rPr>
              <a:t>Burgplatz</a:t>
            </a:r>
            <a:r>
              <a:rPr lang="en-US" dirty="0">
                <a:solidFill>
                  <a:schemeClr val="lt1"/>
                </a:solidFill>
              </a:rPr>
              <a:t> 1, </a:t>
            </a:r>
            <a:r>
              <a:rPr lang="en-US" dirty="0" err="1">
                <a:solidFill>
                  <a:schemeClr val="lt1"/>
                </a:solidFill>
              </a:rPr>
              <a:t>Wr</a:t>
            </a:r>
            <a:r>
              <a:rPr lang="en-US" dirty="0">
                <a:solidFill>
                  <a:schemeClr val="lt1"/>
                </a:solidFill>
              </a:rPr>
              <a:t>. Neustadt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lt1"/>
                </a:solidFill>
              </a:rPr>
              <a:t>Heimdall-armyshop@gmail.com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de-AT" dirty="0">
              <a:solidFill>
                <a:schemeClr val="lt1"/>
              </a:solidFill>
            </a:endParaRPr>
          </a:p>
        </p:txBody>
      </p:sp>
      <p:sp>
        <p:nvSpPr>
          <p:cNvPr id="783" name="Google Shape;783;p58"/>
          <p:cNvSpPr txBox="1">
            <a:spLocks noGrp="1"/>
          </p:cNvSpPr>
          <p:nvPr>
            <p:ph type="title"/>
          </p:nvPr>
        </p:nvSpPr>
        <p:spPr>
          <a:xfrm>
            <a:off x="1676549" y="2123400"/>
            <a:ext cx="28470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F3F3F3"/>
                </a:solidFill>
              </a:rPr>
              <a:t>Thanks</a:t>
            </a:r>
            <a:endParaRPr dirty="0">
              <a:solidFill>
                <a:srgbClr val="F3F3F3"/>
              </a:solidFill>
            </a:endParaRPr>
          </a:p>
        </p:txBody>
      </p:sp>
      <p:sp>
        <p:nvSpPr>
          <p:cNvPr id="784" name="Google Shape;784;p58"/>
          <p:cNvSpPr/>
          <p:nvPr/>
        </p:nvSpPr>
        <p:spPr>
          <a:xfrm>
            <a:off x="6898675" y="540058"/>
            <a:ext cx="403234" cy="379768"/>
          </a:xfrm>
          <a:custGeom>
            <a:avLst/>
            <a:gdLst/>
            <a:ahLst/>
            <a:cxnLst/>
            <a:rect l="l" t="t" r="r" b="b"/>
            <a:pathLst>
              <a:path w="8798" h="8286" extrusionOk="0">
                <a:moveTo>
                  <a:pt x="4327" y="1"/>
                </a:moveTo>
                <a:cubicBezTo>
                  <a:pt x="4180" y="1"/>
                  <a:pt x="4031" y="9"/>
                  <a:pt x="3883" y="25"/>
                </a:cubicBezTo>
                <a:cubicBezTo>
                  <a:pt x="2636" y="159"/>
                  <a:pt x="1517" y="851"/>
                  <a:pt x="840" y="1908"/>
                </a:cubicBezTo>
                <a:cubicBezTo>
                  <a:pt x="163" y="2963"/>
                  <a:pt x="0" y="4269"/>
                  <a:pt x="397" y="5458"/>
                </a:cubicBezTo>
                <a:cubicBezTo>
                  <a:pt x="796" y="6648"/>
                  <a:pt x="1710" y="7593"/>
                  <a:pt x="2886" y="8029"/>
                </a:cubicBezTo>
                <a:cubicBezTo>
                  <a:pt x="2901" y="8034"/>
                  <a:pt x="2917" y="8037"/>
                  <a:pt x="2932" y="8037"/>
                </a:cubicBezTo>
                <a:cubicBezTo>
                  <a:pt x="2972" y="8037"/>
                  <a:pt x="3011" y="8019"/>
                  <a:pt x="3036" y="7986"/>
                </a:cubicBezTo>
                <a:cubicBezTo>
                  <a:pt x="3053" y="7962"/>
                  <a:pt x="3063" y="7933"/>
                  <a:pt x="3063" y="7904"/>
                </a:cubicBezTo>
                <a:lnTo>
                  <a:pt x="3063" y="5540"/>
                </a:lnTo>
                <a:cubicBezTo>
                  <a:pt x="3063" y="5468"/>
                  <a:pt x="3005" y="5409"/>
                  <a:pt x="2935" y="5409"/>
                </a:cubicBezTo>
                <a:cubicBezTo>
                  <a:pt x="2934" y="5409"/>
                  <a:pt x="2933" y="5409"/>
                  <a:pt x="2932" y="5409"/>
                </a:cubicBezTo>
                <a:lnTo>
                  <a:pt x="1842" y="5409"/>
                </a:lnTo>
                <a:lnTo>
                  <a:pt x="1842" y="4449"/>
                </a:lnTo>
                <a:lnTo>
                  <a:pt x="2932" y="4449"/>
                </a:lnTo>
                <a:cubicBezTo>
                  <a:pt x="3003" y="4449"/>
                  <a:pt x="3063" y="4390"/>
                  <a:pt x="3063" y="4319"/>
                </a:cubicBezTo>
                <a:lnTo>
                  <a:pt x="3063" y="4144"/>
                </a:lnTo>
                <a:cubicBezTo>
                  <a:pt x="3063" y="3005"/>
                  <a:pt x="4142" y="2008"/>
                  <a:pt x="5374" y="2008"/>
                </a:cubicBezTo>
                <a:lnTo>
                  <a:pt x="5941" y="2008"/>
                </a:lnTo>
                <a:lnTo>
                  <a:pt x="5941" y="2966"/>
                </a:lnTo>
                <a:lnTo>
                  <a:pt x="5374" y="2966"/>
                </a:lnTo>
                <a:cubicBezTo>
                  <a:pt x="5005" y="2966"/>
                  <a:pt x="4669" y="3072"/>
                  <a:pt x="4429" y="3265"/>
                </a:cubicBezTo>
                <a:cubicBezTo>
                  <a:pt x="4163" y="3479"/>
                  <a:pt x="4021" y="3783"/>
                  <a:pt x="4021" y="4144"/>
                </a:cubicBezTo>
                <a:lnTo>
                  <a:pt x="4021" y="4319"/>
                </a:lnTo>
                <a:cubicBezTo>
                  <a:pt x="4021" y="4390"/>
                  <a:pt x="4080" y="4449"/>
                  <a:pt x="4153" y="4449"/>
                </a:cubicBezTo>
                <a:lnTo>
                  <a:pt x="4669" y="4449"/>
                </a:lnTo>
                <a:cubicBezTo>
                  <a:pt x="4739" y="4447"/>
                  <a:pt x="4795" y="4389"/>
                  <a:pt x="4795" y="4319"/>
                </a:cubicBezTo>
                <a:cubicBezTo>
                  <a:pt x="4795" y="4248"/>
                  <a:pt x="4739" y="4190"/>
                  <a:pt x="4669" y="4187"/>
                </a:cubicBezTo>
                <a:lnTo>
                  <a:pt x="4284" y="4187"/>
                </a:lnTo>
                <a:lnTo>
                  <a:pt x="4284" y="4144"/>
                </a:lnTo>
                <a:cubicBezTo>
                  <a:pt x="4284" y="3468"/>
                  <a:pt x="4871" y="3229"/>
                  <a:pt x="5374" y="3229"/>
                </a:cubicBezTo>
                <a:lnTo>
                  <a:pt x="6071" y="3229"/>
                </a:lnTo>
                <a:cubicBezTo>
                  <a:pt x="6144" y="3229"/>
                  <a:pt x="6202" y="3169"/>
                  <a:pt x="6202" y="3097"/>
                </a:cubicBezTo>
                <a:lnTo>
                  <a:pt x="6202" y="1876"/>
                </a:lnTo>
                <a:cubicBezTo>
                  <a:pt x="6202" y="1803"/>
                  <a:pt x="6144" y="1745"/>
                  <a:pt x="6071" y="1745"/>
                </a:cubicBezTo>
                <a:lnTo>
                  <a:pt x="5374" y="1745"/>
                </a:lnTo>
                <a:cubicBezTo>
                  <a:pt x="4735" y="1745"/>
                  <a:pt x="4086" y="1999"/>
                  <a:pt x="3596" y="2444"/>
                </a:cubicBezTo>
                <a:cubicBezTo>
                  <a:pt x="3083" y="2907"/>
                  <a:pt x="2800" y="3510"/>
                  <a:pt x="2800" y="4144"/>
                </a:cubicBezTo>
                <a:lnTo>
                  <a:pt x="2800" y="4187"/>
                </a:lnTo>
                <a:lnTo>
                  <a:pt x="1710" y="4187"/>
                </a:lnTo>
                <a:cubicBezTo>
                  <a:pt x="1639" y="4187"/>
                  <a:pt x="1579" y="4246"/>
                  <a:pt x="1579" y="4319"/>
                </a:cubicBezTo>
                <a:lnTo>
                  <a:pt x="1579" y="5540"/>
                </a:lnTo>
                <a:cubicBezTo>
                  <a:pt x="1579" y="5611"/>
                  <a:pt x="1639" y="5670"/>
                  <a:pt x="1710" y="5670"/>
                </a:cubicBezTo>
                <a:lnTo>
                  <a:pt x="2800" y="5670"/>
                </a:lnTo>
                <a:lnTo>
                  <a:pt x="2800" y="7714"/>
                </a:lnTo>
                <a:cubicBezTo>
                  <a:pt x="1384" y="7107"/>
                  <a:pt x="444" y="5696"/>
                  <a:pt x="444" y="4144"/>
                </a:cubicBezTo>
                <a:cubicBezTo>
                  <a:pt x="444" y="2004"/>
                  <a:pt x="2186" y="262"/>
                  <a:pt x="4327" y="262"/>
                </a:cubicBezTo>
                <a:cubicBezTo>
                  <a:pt x="6464" y="262"/>
                  <a:pt x="8209" y="2006"/>
                  <a:pt x="8209" y="4144"/>
                </a:cubicBezTo>
                <a:cubicBezTo>
                  <a:pt x="8209" y="6282"/>
                  <a:pt x="6467" y="8026"/>
                  <a:pt x="4327" y="8026"/>
                </a:cubicBezTo>
                <a:lnTo>
                  <a:pt x="4284" y="8026"/>
                </a:lnTo>
                <a:lnTo>
                  <a:pt x="4284" y="5670"/>
                </a:lnTo>
                <a:lnTo>
                  <a:pt x="6071" y="5670"/>
                </a:lnTo>
                <a:cubicBezTo>
                  <a:pt x="6144" y="5670"/>
                  <a:pt x="6202" y="5611"/>
                  <a:pt x="6202" y="5538"/>
                </a:cubicBezTo>
                <a:lnTo>
                  <a:pt x="6202" y="4318"/>
                </a:lnTo>
                <a:cubicBezTo>
                  <a:pt x="6202" y="4245"/>
                  <a:pt x="6144" y="4187"/>
                  <a:pt x="6071" y="4187"/>
                </a:cubicBezTo>
                <a:lnTo>
                  <a:pt x="5307" y="4187"/>
                </a:lnTo>
                <a:cubicBezTo>
                  <a:pt x="5305" y="4187"/>
                  <a:pt x="5303" y="4187"/>
                  <a:pt x="5302" y="4187"/>
                </a:cubicBezTo>
                <a:cubicBezTo>
                  <a:pt x="5229" y="4187"/>
                  <a:pt x="5171" y="4245"/>
                  <a:pt x="5171" y="4318"/>
                </a:cubicBezTo>
                <a:cubicBezTo>
                  <a:pt x="5171" y="4390"/>
                  <a:pt x="5229" y="4448"/>
                  <a:pt x="5302" y="4448"/>
                </a:cubicBezTo>
                <a:cubicBezTo>
                  <a:pt x="5303" y="4448"/>
                  <a:pt x="5305" y="4448"/>
                  <a:pt x="5307" y="4448"/>
                </a:cubicBezTo>
                <a:lnTo>
                  <a:pt x="5941" y="4448"/>
                </a:lnTo>
                <a:lnTo>
                  <a:pt x="5941" y="5408"/>
                </a:lnTo>
                <a:lnTo>
                  <a:pt x="4153" y="5408"/>
                </a:lnTo>
                <a:cubicBezTo>
                  <a:pt x="4080" y="5408"/>
                  <a:pt x="4023" y="5466"/>
                  <a:pt x="4023" y="5538"/>
                </a:cubicBezTo>
                <a:lnTo>
                  <a:pt x="4023" y="8151"/>
                </a:lnTo>
                <a:cubicBezTo>
                  <a:pt x="4023" y="8221"/>
                  <a:pt x="4078" y="8279"/>
                  <a:pt x="4148" y="8282"/>
                </a:cubicBezTo>
                <a:cubicBezTo>
                  <a:pt x="4212" y="8285"/>
                  <a:pt x="4272" y="8286"/>
                  <a:pt x="4328" y="8286"/>
                </a:cubicBezTo>
                <a:cubicBezTo>
                  <a:pt x="6004" y="8286"/>
                  <a:pt x="7514" y="7276"/>
                  <a:pt x="8157" y="5728"/>
                </a:cubicBezTo>
                <a:cubicBezTo>
                  <a:pt x="8797" y="4180"/>
                  <a:pt x="8443" y="2398"/>
                  <a:pt x="7257" y="1213"/>
                </a:cubicBezTo>
                <a:cubicBezTo>
                  <a:pt x="6476" y="433"/>
                  <a:pt x="5420" y="1"/>
                  <a:pt x="43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5" name="Google Shape;785;p58"/>
          <p:cNvGrpSpPr/>
          <p:nvPr/>
        </p:nvGrpSpPr>
        <p:grpSpPr>
          <a:xfrm>
            <a:off x="8000899" y="540000"/>
            <a:ext cx="400209" cy="379906"/>
            <a:chOff x="3371074" y="540000"/>
            <a:chExt cx="400209" cy="379906"/>
          </a:xfrm>
        </p:grpSpPr>
        <p:sp>
          <p:nvSpPr>
            <p:cNvPr id="786" name="Google Shape;786;p58"/>
            <p:cNvSpPr/>
            <p:nvPr/>
          </p:nvSpPr>
          <p:spPr>
            <a:xfrm>
              <a:off x="3371074" y="540000"/>
              <a:ext cx="400209" cy="379906"/>
            </a:xfrm>
            <a:custGeom>
              <a:avLst/>
              <a:gdLst/>
              <a:ahLst/>
              <a:cxnLst/>
              <a:rect l="l" t="t" r="r" b="b"/>
              <a:pathLst>
                <a:path w="8732" h="8289" extrusionOk="0">
                  <a:moveTo>
                    <a:pt x="4584" y="263"/>
                  </a:moveTo>
                  <a:cubicBezTo>
                    <a:pt x="6724" y="263"/>
                    <a:pt x="8466" y="2005"/>
                    <a:pt x="8466" y="4145"/>
                  </a:cubicBezTo>
                  <a:cubicBezTo>
                    <a:pt x="8466" y="6285"/>
                    <a:pt x="6726" y="8027"/>
                    <a:pt x="4584" y="8027"/>
                  </a:cubicBezTo>
                  <a:cubicBezTo>
                    <a:pt x="2445" y="8027"/>
                    <a:pt x="703" y="6285"/>
                    <a:pt x="703" y="4145"/>
                  </a:cubicBezTo>
                  <a:cubicBezTo>
                    <a:pt x="703" y="2005"/>
                    <a:pt x="2445" y="263"/>
                    <a:pt x="4584" y="263"/>
                  </a:cubicBezTo>
                  <a:close/>
                  <a:moveTo>
                    <a:pt x="4582" y="1"/>
                  </a:moveTo>
                  <a:cubicBezTo>
                    <a:pt x="3785" y="1"/>
                    <a:pt x="2984" y="230"/>
                    <a:pt x="2282" y="699"/>
                  </a:cubicBezTo>
                  <a:cubicBezTo>
                    <a:pt x="640" y="1797"/>
                    <a:pt x="0" y="3904"/>
                    <a:pt x="757" y="5729"/>
                  </a:cubicBezTo>
                  <a:cubicBezTo>
                    <a:pt x="1408" y="7301"/>
                    <a:pt x="2936" y="8289"/>
                    <a:pt x="4584" y="8289"/>
                  </a:cubicBezTo>
                  <a:cubicBezTo>
                    <a:pt x="4852" y="8289"/>
                    <a:pt x="5122" y="8263"/>
                    <a:pt x="5393" y="8209"/>
                  </a:cubicBezTo>
                  <a:cubicBezTo>
                    <a:pt x="7332" y="7823"/>
                    <a:pt x="8729" y="6121"/>
                    <a:pt x="8729" y="4145"/>
                  </a:cubicBezTo>
                  <a:cubicBezTo>
                    <a:pt x="8732" y="3045"/>
                    <a:pt x="8294" y="1990"/>
                    <a:pt x="7515" y="1214"/>
                  </a:cubicBezTo>
                  <a:cubicBezTo>
                    <a:pt x="6714" y="414"/>
                    <a:pt x="5652" y="1"/>
                    <a:pt x="4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58"/>
            <p:cNvSpPr/>
            <p:nvPr/>
          </p:nvSpPr>
          <p:spPr>
            <a:xfrm>
              <a:off x="3469061" y="635972"/>
              <a:ext cx="248687" cy="204000"/>
            </a:xfrm>
            <a:custGeom>
              <a:avLst/>
              <a:gdLst/>
              <a:ahLst/>
              <a:cxnLst/>
              <a:rect l="l" t="t" r="r" b="b"/>
              <a:pathLst>
                <a:path w="5426" h="4451" extrusionOk="0">
                  <a:moveTo>
                    <a:pt x="3495" y="1"/>
                  </a:moveTo>
                  <a:cubicBezTo>
                    <a:pt x="3334" y="1"/>
                    <a:pt x="3173" y="30"/>
                    <a:pt x="3018" y="91"/>
                  </a:cubicBezTo>
                  <a:cubicBezTo>
                    <a:pt x="2552" y="271"/>
                    <a:pt x="2231" y="702"/>
                    <a:pt x="2189" y="1200"/>
                  </a:cubicBezTo>
                  <a:cubicBezTo>
                    <a:pt x="2048" y="1177"/>
                    <a:pt x="1770" y="1099"/>
                    <a:pt x="1704" y="1076"/>
                  </a:cubicBezTo>
                  <a:cubicBezTo>
                    <a:pt x="1224" y="912"/>
                    <a:pt x="794" y="627"/>
                    <a:pt x="456" y="246"/>
                  </a:cubicBezTo>
                  <a:cubicBezTo>
                    <a:pt x="438" y="223"/>
                    <a:pt x="411" y="208"/>
                    <a:pt x="381" y="201"/>
                  </a:cubicBezTo>
                  <a:cubicBezTo>
                    <a:pt x="373" y="200"/>
                    <a:pt x="365" y="199"/>
                    <a:pt x="357" y="199"/>
                  </a:cubicBezTo>
                  <a:cubicBezTo>
                    <a:pt x="307" y="199"/>
                    <a:pt x="262" y="226"/>
                    <a:pt x="240" y="271"/>
                  </a:cubicBezTo>
                  <a:cubicBezTo>
                    <a:pt x="39" y="674"/>
                    <a:pt x="78" y="1153"/>
                    <a:pt x="342" y="1516"/>
                  </a:cubicBezTo>
                  <a:cubicBezTo>
                    <a:pt x="334" y="1515"/>
                    <a:pt x="326" y="1515"/>
                    <a:pt x="319" y="1515"/>
                  </a:cubicBezTo>
                  <a:cubicBezTo>
                    <a:pt x="279" y="1515"/>
                    <a:pt x="240" y="1532"/>
                    <a:pt x="216" y="1564"/>
                  </a:cubicBezTo>
                  <a:cubicBezTo>
                    <a:pt x="197" y="1586"/>
                    <a:pt x="187" y="1615"/>
                    <a:pt x="186" y="1644"/>
                  </a:cubicBezTo>
                  <a:cubicBezTo>
                    <a:pt x="186" y="1658"/>
                    <a:pt x="186" y="1671"/>
                    <a:pt x="186" y="1685"/>
                  </a:cubicBezTo>
                  <a:cubicBezTo>
                    <a:pt x="185" y="2028"/>
                    <a:pt x="341" y="2352"/>
                    <a:pt x="609" y="2568"/>
                  </a:cubicBezTo>
                  <a:cubicBezTo>
                    <a:pt x="590" y="2580"/>
                    <a:pt x="575" y="2597"/>
                    <a:pt x="564" y="2618"/>
                  </a:cubicBezTo>
                  <a:cubicBezTo>
                    <a:pt x="549" y="2650"/>
                    <a:pt x="547" y="2685"/>
                    <a:pt x="557" y="2719"/>
                  </a:cubicBezTo>
                  <a:cubicBezTo>
                    <a:pt x="671" y="3077"/>
                    <a:pt x="949" y="3359"/>
                    <a:pt x="1307" y="3475"/>
                  </a:cubicBezTo>
                  <a:cubicBezTo>
                    <a:pt x="987" y="3670"/>
                    <a:pt x="619" y="3774"/>
                    <a:pt x="244" y="3774"/>
                  </a:cubicBezTo>
                  <a:cubicBezTo>
                    <a:pt x="210" y="3774"/>
                    <a:pt x="176" y="3773"/>
                    <a:pt x="143" y="3771"/>
                  </a:cubicBezTo>
                  <a:cubicBezTo>
                    <a:pt x="141" y="3771"/>
                    <a:pt x="139" y="3771"/>
                    <a:pt x="137" y="3771"/>
                  </a:cubicBezTo>
                  <a:cubicBezTo>
                    <a:pt x="74" y="3771"/>
                    <a:pt x="19" y="3817"/>
                    <a:pt x="8" y="3880"/>
                  </a:cubicBezTo>
                  <a:cubicBezTo>
                    <a:pt x="0" y="3935"/>
                    <a:pt x="27" y="3989"/>
                    <a:pt x="74" y="4016"/>
                  </a:cubicBezTo>
                  <a:cubicBezTo>
                    <a:pt x="567" y="4307"/>
                    <a:pt x="1118" y="4450"/>
                    <a:pt x="1667" y="4450"/>
                  </a:cubicBezTo>
                  <a:cubicBezTo>
                    <a:pt x="2314" y="4450"/>
                    <a:pt x="2959" y="4251"/>
                    <a:pt x="3505" y="3856"/>
                  </a:cubicBezTo>
                  <a:cubicBezTo>
                    <a:pt x="3571" y="3808"/>
                    <a:pt x="3578" y="3713"/>
                    <a:pt x="3522" y="3655"/>
                  </a:cubicBezTo>
                  <a:cubicBezTo>
                    <a:pt x="3496" y="3630"/>
                    <a:pt x="3462" y="3617"/>
                    <a:pt x="3428" y="3617"/>
                  </a:cubicBezTo>
                  <a:cubicBezTo>
                    <a:pt x="3400" y="3617"/>
                    <a:pt x="3373" y="3626"/>
                    <a:pt x="3349" y="3643"/>
                  </a:cubicBezTo>
                  <a:cubicBezTo>
                    <a:pt x="2853" y="4003"/>
                    <a:pt x="2262" y="4188"/>
                    <a:pt x="1666" y="4188"/>
                  </a:cubicBezTo>
                  <a:cubicBezTo>
                    <a:pt x="1321" y="4188"/>
                    <a:pt x="975" y="4126"/>
                    <a:pt x="644" y="4000"/>
                  </a:cubicBezTo>
                  <a:cubicBezTo>
                    <a:pt x="1038" y="3931"/>
                    <a:pt x="1410" y="3759"/>
                    <a:pt x="1718" y="3503"/>
                  </a:cubicBezTo>
                  <a:cubicBezTo>
                    <a:pt x="1755" y="3472"/>
                    <a:pt x="1774" y="3424"/>
                    <a:pt x="1766" y="3375"/>
                  </a:cubicBezTo>
                  <a:cubicBezTo>
                    <a:pt x="1754" y="3315"/>
                    <a:pt x="1702" y="3272"/>
                    <a:pt x="1641" y="3269"/>
                  </a:cubicBezTo>
                  <a:cubicBezTo>
                    <a:pt x="1327" y="3261"/>
                    <a:pt x="1041" y="3089"/>
                    <a:pt x="885" y="2815"/>
                  </a:cubicBezTo>
                  <a:cubicBezTo>
                    <a:pt x="959" y="2811"/>
                    <a:pt x="1031" y="2802"/>
                    <a:pt x="1103" y="2786"/>
                  </a:cubicBezTo>
                  <a:cubicBezTo>
                    <a:pt x="1158" y="2774"/>
                    <a:pt x="1200" y="2729"/>
                    <a:pt x="1209" y="2674"/>
                  </a:cubicBezTo>
                  <a:cubicBezTo>
                    <a:pt x="1217" y="2608"/>
                    <a:pt x="1175" y="2546"/>
                    <a:pt x="1111" y="2530"/>
                  </a:cubicBezTo>
                  <a:cubicBezTo>
                    <a:pt x="773" y="2447"/>
                    <a:pt x="517" y="2172"/>
                    <a:pt x="461" y="1830"/>
                  </a:cubicBezTo>
                  <a:lnTo>
                    <a:pt x="461" y="1830"/>
                  </a:lnTo>
                  <a:cubicBezTo>
                    <a:pt x="548" y="1850"/>
                    <a:pt x="637" y="1861"/>
                    <a:pt x="726" y="1861"/>
                  </a:cubicBezTo>
                  <a:cubicBezTo>
                    <a:pt x="740" y="1861"/>
                    <a:pt x="754" y="1860"/>
                    <a:pt x="769" y="1860"/>
                  </a:cubicBezTo>
                  <a:cubicBezTo>
                    <a:pt x="833" y="1858"/>
                    <a:pt x="887" y="1809"/>
                    <a:pt x="895" y="1744"/>
                  </a:cubicBezTo>
                  <a:cubicBezTo>
                    <a:pt x="899" y="1691"/>
                    <a:pt x="874" y="1642"/>
                    <a:pt x="829" y="1615"/>
                  </a:cubicBezTo>
                  <a:cubicBezTo>
                    <a:pt x="474" y="1398"/>
                    <a:pt x="302" y="975"/>
                    <a:pt x="407" y="571"/>
                  </a:cubicBezTo>
                  <a:lnTo>
                    <a:pt x="407" y="571"/>
                  </a:lnTo>
                  <a:cubicBezTo>
                    <a:pt x="750" y="912"/>
                    <a:pt x="1165" y="1169"/>
                    <a:pt x="1621" y="1325"/>
                  </a:cubicBezTo>
                  <a:cubicBezTo>
                    <a:pt x="1626" y="1327"/>
                    <a:pt x="2076" y="1467"/>
                    <a:pt x="2247" y="1468"/>
                  </a:cubicBezTo>
                  <a:cubicBezTo>
                    <a:pt x="2258" y="1468"/>
                    <a:pt x="2311" y="1469"/>
                    <a:pt x="2311" y="1469"/>
                  </a:cubicBezTo>
                  <a:cubicBezTo>
                    <a:pt x="2313" y="1469"/>
                    <a:pt x="2316" y="1469"/>
                    <a:pt x="2318" y="1469"/>
                  </a:cubicBezTo>
                  <a:cubicBezTo>
                    <a:pt x="2372" y="1469"/>
                    <a:pt x="2421" y="1435"/>
                    <a:pt x="2439" y="1383"/>
                  </a:cubicBezTo>
                  <a:cubicBezTo>
                    <a:pt x="2446" y="1367"/>
                    <a:pt x="2449" y="1351"/>
                    <a:pt x="2447" y="1333"/>
                  </a:cubicBezTo>
                  <a:lnTo>
                    <a:pt x="2447" y="1311"/>
                  </a:lnTo>
                  <a:cubicBezTo>
                    <a:pt x="2447" y="885"/>
                    <a:pt x="2705" y="501"/>
                    <a:pt x="3099" y="340"/>
                  </a:cubicBezTo>
                  <a:cubicBezTo>
                    <a:pt x="3227" y="287"/>
                    <a:pt x="3362" y="262"/>
                    <a:pt x="3495" y="262"/>
                  </a:cubicBezTo>
                  <a:cubicBezTo>
                    <a:pt x="3771" y="262"/>
                    <a:pt x="4042" y="371"/>
                    <a:pt x="4243" y="576"/>
                  </a:cubicBezTo>
                  <a:cubicBezTo>
                    <a:pt x="4267" y="601"/>
                    <a:pt x="4300" y="614"/>
                    <a:pt x="4336" y="614"/>
                  </a:cubicBezTo>
                  <a:cubicBezTo>
                    <a:pt x="4342" y="614"/>
                    <a:pt x="4348" y="614"/>
                    <a:pt x="4354" y="613"/>
                  </a:cubicBezTo>
                  <a:cubicBezTo>
                    <a:pt x="4485" y="594"/>
                    <a:pt x="4616" y="565"/>
                    <a:pt x="4743" y="522"/>
                  </a:cubicBezTo>
                  <a:lnTo>
                    <a:pt x="4743" y="522"/>
                  </a:lnTo>
                  <a:cubicBezTo>
                    <a:pt x="4674" y="597"/>
                    <a:pt x="4595" y="659"/>
                    <a:pt x="4507" y="709"/>
                  </a:cubicBezTo>
                  <a:cubicBezTo>
                    <a:pt x="4446" y="741"/>
                    <a:pt x="4422" y="814"/>
                    <a:pt x="4449" y="877"/>
                  </a:cubicBezTo>
                  <a:lnTo>
                    <a:pt x="4452" y="881"/>
                  </a:lnTo>
                  <a:cubicBezTo>
                    <a:pt x="4473" y="928"/>
                    <a:pt x="4519" y="957"/>
                    <a:pt x="4571" y="957"/>
                  </a:cubicBezTo>
                  <a:cubicBezTo>
                    <a:pt x="4575" y="957"/>
                    <a:pt x="4579" y="957"/>
                    <a:pt x="4584" y="956"/>
                  </a:cubicBezTo>
                  <a:cubicBezTo>
                    <a:pt x="4691" y="947"/>
                    <a:pt x="4798" y="930"/>
                    <a:pt x="4903" y="904"/>
                  </a:cubicBezTo>
                  <a:lnTo>
                    <a:pt x="4903" y="904"/>
                  </a:lnTo>
                  <a:cubicBezTo>
                    <a:pt x="4810" y="1000"/>
                    <a:pt x="4708" y="1087"/>
                    <a:pt x="4597" y="1164"/>
                  </a:cubicBezTo>
                  <a:cubicBezTo>
                    <a:pt x="4562" y="1189"/>
                    <a:pt x="4541" y="1231"/>
                    <a:pt x="4542" y="1274"/>
                  </a:cubicBezTo>
                  <a:lnTo>
                    <a:pt x="4542" y="1284"/>
                  </a:lnTo>
                  <a:lnTo>
                    <a:pt x="4542" y="1311"/>
                  </a:lnTo>
                  <a:lnTo>
                    <a:pt x="4542" y="1321"/>
                  </a:lnTo>
                  <a:cubicBezTo>
                    <a:pt x="4539" y="2028"/>
                    <a:pt x="4277" y="2708"/>
                    <a:pt x="3803" y="3231"/>
                  </a:cubicBezTo>
                  <a:cubicBezTo>
                    <a:pt x="3755" y="3287"/>
                    <a:pt x="3760" y="3370"/>
                    <a:pt x="3814" y="3419"/>
                  </a:cubicBezTo>
                  <a:cubicBezTo>
                    <a:pt x="3839" y="3441"/>
                    <a:pt x="3870" y="3452"/>
                    <a:pt x="3901" y="3452"/>
                  </a:cubicBezTo>
                  <a:cubicBezTo>
                    <a:pt x="3938" y="3452"/>
                    <a:pt x="3975" y="3436"/>
                    <a:pt x="4001" y="3406"/>
                  </a:cubicBezTo>
                  <a:cubicBezTo>
                    <a:pt x="4514" y="2840"/>
                    <a:pt x="4799" y="2102"/>
                    <a:pt x="4804" y="1337"/>
                  </a:cubicBezTo>
                  <a:cubicBezTo>
                    <a:pt x="5037" y="1164"/>
                    <a:pt x="5235" y="950"/>
                    <a:pt x="5390" y="705"/>
                  </a:cubicBezTo>
                  <a:cubicBezTo>
                    <a:pt x="5425" y="650"/>
                    <a:pt x="5414" y="578"/>
                    <a:pt x="5366" y="535"/>
                  </a:cubicBezTo>
                  <a:cubicBezTo>
                    <a:pt x="5341" y="515"/>
                    <a:pt x="5311" y="504"/>
                    <a:pt x="5280" y="504"/>
                  </a:cubicBezTo>
                  <a:cubicBezTo>
                    <a:pt x="5260" y="504"/>
                    <a:pt x="5240" y="509"/>
                    <a:pt x="5222" y="518"/>
                  </a:cubicBezTo>
                  <a:cubicBezTo>
                    <a:pt x="5154" y="549"/>
                    <a:pt x="5084" y="577"/>
                    <a:pt x="5014" y="600"/>
                  </a:cubicBezTo>
                  <a:cubicBezTo>
                    <a:pt x="5084" y="504"/>
                    <a:pt x="5140" y="398"/>
                    <a:pt x="5179" y="286"/>
                  </a:cubicBezTo>
                  <a:cubicBezTo>
                    <a:pt x="5196" y="239"/>
                    <a:pt x="5187" y="186"/>
                    <a:pt x="5154" y="149"/>
                  </a:cubicBezTo>
                  <a:cubicBezTo>
                    <a:pt x="5129" y="121"/>
                    <a:pt x="5094" y="107"/>
                    <a:pt x="5058" y="107"/>
                  </a:cubicBezTo>
                  <a:cubicBezTo>
                    <a:pt x="5036" y="107"/>
                    <a:pt x="5013" y="113"/>
                    <a:pt x="4993" y="125"/>
                  </a:cubicBezTo>
                  <a:cubicBezTo>
                    <a:pt x="4802" y="232"/>
                    <a:pt x="4595" y="308"/>
                    <a:pt x="4379" y="344"/>
                  </a:cubicBezTo>
                  <a:cubicBezTo>
                    <a:pt x="4133" y="119"/>
                    <a:pt x="3816" y="1"/>
                    <a:pt x="34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8" name="Google Shape;788;p58"/>
          <p:cNvGrpSpPr/>
          <p:nvPr/>
        </p:nvGrpSpPr>
        <p:grpSpPr>
          <a:xfrm>
            <a:off x="7451314" y="540021"/>
            <a:ext cx="400164" cy="379860"/>
            <a:chOff x="2841214" y="540046"/>
            <a:chExt cx="400164" cy="379860"/>
          </a:xfrm>
        </p:grpSpPr>
        <p:sp>
          <p:nvSpPr>
            <p:cNvPr id="789" name="Google Shape;789;p58"/>
            <p:cNvSpPr/>
            <p:nvPr/>
          </p:nvSpPr>
          <p:spPr>
            <a:xfrm>
              <a:off x="2949377" y="691933"/>
              <a:ext cx="52020" cy="132043"/>
            </a:xfrm>
            <a:custGeom>
              <a:avLst/>
              <a:gdLst/>
              <a:ahLst/>
              <a:cxnLst/>
              <a:rect l="l" t="t" r="r" b="b"/>
              <a:pathLst>
                <a:path w="1135" h="2881" extrusionOk="0">
                  <a:moveTo>
                    <a:pt x="873" y="262"/>
                  </a:moveTo>
                  <a:lnTo>
                    <a:pt x="873" y="2618"/>
                  </a:lnTo>
                  <a:lnTo>
                    <a:pt x="262" y="2618"/>
                  </a:lnTo>
                  <a:lnTo>
                    <a:pt x="262" y="262"/>
                  </a:lnTo>
                  <a:close/>
                  <a:moveTo>
                    <a:pt x="131" y="1"/>
                  </a:moveTo>
                  <a:cubicBezTo>
                    <a:pt x="58" y="1"/>
                    <a:pt x="1" y="60"/>
                    <a:pt x="1" y="131"/>
                  </a:cubicBezTo>
                  <a:lnTo>
                    <a:pt x="1" y="2749"/>
                  </a:lnTo>
                  <a:cubicBezTo>
                    <a:pt x="1" y="2821"/>
                    <a:pt x="58" y="2880"/>
                    <a:pt x="131" y="2880"/>
                  </a:cubicBezTo>
                  <a:lnTo>
                    <a:pt x="1003" y="2880"/>
                  </a:lnTo>
                  <a:cubicBezTo>
                    <a:pt x="1076" y="2880"/>
                    <a:pt x="1134" y="2821"/>
                    <a:pt x="1134" y="2749"/>
                  </a:cubicBezTo>
                  <a:lnTo>
                    <a:pt x="1134" y="131"/>
                  </a:lnTo>
                  <a:cubicBezTo>
                    <a:pt x="1134" y="60"/>
                    <a:pt x="1076" y="1"/>
                    <a:pt x="10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58"/>
            <p:cNvSpPr/>
            <p:nvPr/>
          </p:nvSpPr>
          <p:spPr>
            <a:xfrm>
              <a:off x="2939019" y="620022"/>
              <a:ext cx="62378" cy="59995"/>
            </a:xfrm>
            <a:custGeom>
              <a:avLst/>
              <a:gdLst/>
              <a:ahLst/>
              <a:cxnLst/>
              <a:rect l="l" t="t" r="r" b="b"/>
              <a:pathLst>
                <a:path w="1361" h="1309" extrusionOk="0">
                  <a:moveTo>
                    <a:pt x="704" y="261"/>
                  </a:moveTo>
                  <a:cubicBezTo>
                    <a:pt x="906" y="261"/>
                    <a:pt x="1099" y="418"/>
                    <a:pt x="1099" y="654"/>
                  </a:cubicBezTo>
                  <a:cubicBezTo>
                    <a:pt x="1099" y="871"/>
                    <a:pt x="923" y="1046"/>
                    <a:pt x="706" y="1046"/>
                  </a:cubicBezTo>
                  <a:cubicBezTo>
                    <a:pt x="356" y="1046"/>
                    <a:pt x="181" y="623"/>
                    <a:pt x="429" y="377"/>
                  </a:cubicBezTo>
                  <a:cubicBezTo>
                    <a:pt x="509" y="297"/>
                    <a:pt x="607" y="261"/>
                    <a:pt x="704" y="261"/>
                  </a:cubicBezTo>
                  <a:close/>
                  <a:moveTo>
                    <a:pt x="706" y="0"/>
                  </a:moveTo>
                  <a:cubicBezTo>
                    <a:pt x="442" y="0"/>
                    <a:pt x="202" y="159"/>
                    <a:pt x="101" y="404"/>
                  </a:cubicBezTo>
                  <a:cubicBezTo>
                    <a:pt x="0" y="648"/>
                    <a:pt x="56" y="929"/>
                    <a:pt x="243" y="1116"/>
                  </a:cubicBezTo>
                  <a:cubicBezTo>
                    <a:pt x="368" y="1241"/>
                    <a:pt x="536" y="1308"/>
                    <a:pt x="707" y="1308"/>
                  </a:cubicBezTo>
                  <a:cubicBezTo>
                    <a:pt x="791" y="1308"/>
                    <a:pt x="876" y="1292"/>
                    <a:pt x="956" y="1259"/>
                  </a:cubicBezTo>
                  <a:cubicBezTo>
                    <a:pt x="1201" y="1158"/>
                    <a:pt x="1360" y="918"/>
                    <a:pt x="1360" y="654"/>
                  </a:cubicBezTo>
                  <a:cubicBezTo>
                    <a:pt x="1360" y="292"/>
                    <a:pt x="1067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58"/>
            <p:cNvSpPr/>
            <p:nvPr/>
          </p:nvSpPr>
          <p:spPr>
            <a:xfrm>
              <a:off x="3029353" y="691933"/>
              <a:ext cx="140018" cy="132043"/>
            </a:xfrm>
            <a:custGeom>
              <a:avLst/>
              <a:gdLst/>
              <a:ahLst/>
              <a:cxnLst/>
              <a:rect l="l" t="t" r="r" b="b"/>
              <a:pathLst>
                <a:path w="3055" h="2881" extrusionOk="0">
                  <a:moveTo>
                    <a:pt x="131" y="1"/>
                  </a:moveTo>
                  <a:cubicBezTo>
                    <a:pt x="58" y="1"/>
                    <a:pt x="0" y="60"/>
                    <a:pt x="0" y="131"/>
                  </a:cubicBezTo>
                  <a:lnTo>
                    <a:pt x="0" y="2749"/>
                  </a:lnTo>
                  <a:cubicBezTo>
                    <a:pt x="0" y="2821"/>
                    <a:pt x="58" y="2880"/>
                    <a:pt x="131" y="2880"/>
                  </a:cubicBezTo>
                  <a:lnTo>
                    <a:pt x="1003" y="2880"/>
                  </a:lnTo>
                  <a:cubicBezTo>
                    <a:pt x="1076" y="2880"/>
                    <a:pt x="1134" y="2821"/>
                    <a:pt x="1134" y="2749"/>
                  </a:cubicBezTo>
                  <a:lnTo>
                    <a:pt x="1134" y="1810"/>
                  </a:lnTo>
                  <a:cubicBezTo>
                    <a:pt x="1134" y="1502"/>
                    <a:pt x="1202" y="1135"/>
                    <a:pt x="1527" y="1135"/>
                  </a:cubicBezTo>
                  <a:cubicBezTo>
                    <a:pt x="1769" y="1135"/>
                    <a:pt x="1867" y="1339"/>
                    <a:pt x="1902" y="1570"/>
                  </a:cubicBezTo>
                  <a:cubicBezTo>
                    <a:pt x="1913" y="1635"/>
                    <a:pt x="1970" y="1681"/>
                    <a:pt x="2032" y="1681"/>
                  </a:cubicBezTo>
                  <a:cubicBezTo>
                    <a:pt x="2039" y="1681"/>
                    <a:pt x="2045" y="1680"/>
                    <a:pt x="2052" y="1679"/>
                  </a:cubicBezTo>
                  <a:cubicBezTo>
                    <a:pt x="2123" y="1667"/>
                    <a:pt x="2172" y="1600"/>
                    <a:pt x="2161" y="1529"/>
                  </a:cubicBezTo>
                  <a:cubicBezTo>
                    <a:pt x="2095" y="1109"/>
                    <a:pt x="1871" y="873"/>
                    <a:pt x="1527" y="873"/>
                  </a:cubicBezTo>
                  <a:cubicBezTo>
                    <a:pt x="1111" y="873"/>
                    <a:pt x="872" y="1214"/>
                    <a:pt x="872" y="1809"/>
                  </a:cubicBezTo>
                  <a:lnTo>
                    <a:pt x="872" y="2616"/>
                  </a:lnTo>
                  <a:lnTo>
                    <a:pt x="261" y="2616"/>
                  </a:lnTo>
                  <a:lnTo>
                    <a:pt x="261" y="260"/>
                  </a:lnTo>
                  <a:lnTo>
                    <a:pt x="697" y="260"/>
                  </a:lnTo>
                  <a:lnTo>
                    <a:pt x="697" y="433"/>
                  </a:lnTo>
                  <a:cubicBezTo>
                    <a:pt x="697" y="473"/>
                    <a:pt x="715" y="512"/>
                    <a:pt x="746" y="538"/>
                  </a:cubicBezTo>
                  <a:cubicBezTo>
                    <a:pt x="770" y="557"/>
                    <a:pt x="799" y="567"/>
                    <a:pt x="829" y="567"/>
                  </a:cubicBezTo>
                  <a:cubicBezTo>
                    <a:pt x="858" y="567"/>
                    <a:pt x="887" y="557"/>
                    <a:pt x="910" y="538"/>
                  </a:cubicBezTo>
                  <a:cubicBezTo>
                    <a:pt x="1132" y="359"/>
                    <a:pt x="1410" y="260"/>
                    <a:pt x="1696" y="260"/>
                  </a:cubicBezTo>
                  <a:cubicBezTo>
                    <a:pt x="1698" y="260"/>
                    <a:pt x="1700" y="260"/>
                    <a:pt x="1702" y="260"/>
                  </a:cubicBezTo>
                  <a:cubicBezTo>
                    <a:pt x="2454" y="260"/>
                    <a:pt x="2792" y="896"/>
                    <a:pt x="2792" y="1526"/>
                  </a:cubicBezTo>
                  <a:lnTo>
                    <a:pt x="2792" y="2616"/>
                  </a:lnTo>
                  <a:lnTo>
                    <a:pt x="2181" y="2616"/>
                  </a:lnTo>
                  <a:lnTo>
                    <a:pt x="2181" y="2185"/>
                  </a:lnTo>
                  <a:cubicBezTo>
                    <a:pt x="2181" y="2113"/>
                    <a:pt x="2123" y="2055"/>
                    <a:pt x="2050" y="2055"/>
                  </a:cubicBezTo>
                  <a:cubicBezTo>
                    <a:pt x="1979" y="2055"/>
                    <a:pt x="1920" y="2113"/>
                    <a:pt x="1920" y="2185"/>
                  </a:cubicBezTo>
                  <a:lnTo>
                    <a:pt x="1920" y="2747"/>
                  </a:lnTo>
                  <a:cubicBezTo>
                    <a:pt x="1920" y="2819"/>
                    <a:pt x="1979" y="2877"/>
                    <a:pt x="2050" y="2877"/>
                  </a:cubicBezTo>
                  <a:lnTo>
                    <a:pt x="2923" y="2877"/>
                  </a:lnTo>
                  <a:cubicBezTo>
                    <a:pt x="2995" y="2877"/>
                    <a:pt x="3055" y="2819"/>
                    <a:pt x="3055" y="2747"/>
                  </a:cubicBezTo>
                  <a:lnTo>
                    <a:pt x="3055" y="1526"/>
                  </a:lnTo>
                  <a:cubicBezTo>
                    <a:pt x="3053" y="629"/>
                    <a:pt x="2497" y="1"/>
                    <a:pt x="1700" y="1"/>
                  </a:cubicBezTo>
                  <a:cubicBezTo>
                    <a:pt x="1442" y="1"/>
                    <a:pt x="1186" y="68"/>
                    <a:pt x="960" y="193"/>
                  </a:cubicBezTo>
                  <a:lnTo>
                    <a:pt x="960" y="131"/>
                  </a:lnTo>
                  <a:cubicBezTo>
                    <a:pt x="960" y="60"/>
                    <a:pt x="901" y="1"/>
                    <a:pt x="8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58"/>
            <p:cNvSpPr/>
            <p:nvPr/>
          </p:nvSpPr>
          <p:spPr>
            <a:xfrm>
              <a:off x="2841214" y="540046"/>
              <a:ext cx="400164" cy="379860"/>
            </a:xfrm>
            <a:custGeom>
              <a:avLst/>
              <a:gdLst/>
              <a:ahLst/>
              <a:cxnLst/>
              <a:rect l="l" t="t" r="r" b="b"/>
              <a:pathLst>
                <a:path w="8731" h="8288" extrusionOk="0">
                  <a:moveTo>
                    <a:pt x="4584" y="262"/>
                  </a:moveTo>
                  <a:cubicBezTo>
                    <a:pt x="6725" y="262"/>
                    <a:pt x="8467" y="2004"/>
                    <a:pt x="8467" y="4144"/>
                  </a:cubicBezTo>
                  <a:cubicBezTo>
                    <a:pt x="8467" y="6284"/>
                    <a:pt x="6725" y="8026"/>
                    <a:pt x="4584" y="8026"/>
                  </a:cubicBezTo>
                  <a:cubicBezTo>
                    <a:pt x="2444" y="8026"/>
                    <a:pt x="703" y="6284"/>
                    <a:pt x="703" y="4144"/>
                  </a:cubicBezTo>
                  <a:cubicBezTo>
                    <a:pt x="703" y="2004"/>
                    <a:pt x="2444" y="262"/>
                    <a:pt x="4584" y="262"/>
                  </a:cubicBezTo>
                  <a:close/>
                  <a:moveTo>
                    <a:pt x="4584" y="0"/>
                  </a:moveTo>
                  <a:cubicBezTo>
                    <a:pt x="3787" y="0"/>
                    <a:pt x="2985" y="230"/>
                    <a:pt x="2283" y="699"/>
                  </a:cubicBezTo>
                  <a:cubicBezTo>
                    <a:pt x="640" y="1796"/>
                    <a:pt x="1" y="3903"/>
                    <a:pt x="757" y="5728"/>
                  </a:cubicBezTo>
                  <a:cubicBezTo>
                    <a:pt x="1408" y="7300"/>
                    <a:pt x="2936" y="8288"/>
                    <a:pt x="4584" y="8288"/>
                  </a:cubicBezTo>
                  <a:cubicBezTo>
                    <a:pt x="4852" y="8288"/>
                    <a:pt x="5123" y="8262"/>
                    <a:pt x="5393" y="8208"/>
                  </a:cubicBezTo>
                  <a:cubicBezTo>
                    <a:pt x="7332" y="7822"/>
                    <a:pt x="8728" y="6120"/>
                    <a:pt x="8728" y="4144"/>
                  </a:cubicBezTo>
                  <a:cubicBezTo>
                    <a:pt x="8731" y="3044"/>
                    <a:pt x="8294" y="1989"/>
                    <a:pt x="7515" y="1213"/>
                  </a:cubicBezTo>
                  <a:cubicBezTo>
                    <a:pt x="6714" y="413"/>
                    <a:pt x="5653" y="0"/>
                    <a:pt x="4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073552" cy="460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2"/>
          <p:cNvSpPr txBox="1">
            <a:spLocks noGrp="1"/>
          </p:cNvSpPr>
          <p:nvPr>
            <p:ph type="ctrTitle"/>
          </p:nvPr>
        </p:nvSpPr>
        <p:spPr>
          <a:xfrm>
            <a:off x="3870900" y="376498"/>
            <a:ext cx="38673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Our Company</a:t>
            </a:r>
            <a:endParaRPr sz="2800"/>
          </a:p>
        </p:txBody>
      </p:sp>
      <p:sp>
        <p:nvSpPr>
          <p:cNvPr id="186" name="Google Shape;186;p32"/>
          <p:cNvSpPr txBox="1">
            <a:spLocks noGrp="1"/>
          </p:cNvSpPr>
          <p:nvPr>
            <p:ph type="subTitle" idx="1"/>
          </p:nvPr>
        </p:nvSpPr>
        <p:spPr>
          <a:xfrm>
            <a:off x="4706412" y="2314225"/>
            <a:ext cx="3031738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b="1" dirty="0" err="1">
                <a:latin typeface="Open Sans Light"/>
                <a:ea typeface="Open Sans Light"/>
                <a:cs typeface="Open Sans Light"/>
                <a:sym typeface="Open Sans Light"/>
              </a:rPr>
              <a:t>Heimdalls</a:t>
            </a:r>
            <a:r>
              <a:rPr lang="de-AT" b="1" dirty="0">
                <a:latin typeface="Open Sans Light"/>
                <a:ea typeface="Open Sans Light"/>
                <a:cs typeface="Open Sans Light"/>
                <a:sym typeface="Open Sans Light"/>
              </a:rPr>
              <a:t> Hall – </a:t>
            </a:r>
            <a:r>
              <a:rPr lang="de-AT" b="1" dirty="0" err="1">
                <a:latin typeface="Open Sans Light"/>
                <a:ea typeface="Open Sans Light"/>
                <a:cs typeface="Open Sans Light"/>
                <a:sym typeface="Open Sans Light"/>
              </a:rPr>
              <a:t>Army</a:t>
            </a:r>
            <a:r>
              <a:rPr lang="de-AT" b="1" dirty="0">
                <a:latin typeface="Open Sans Light"/>
                <a:ea typeface="Open Sans Light"/>
                <a:cs typeface="Open Sans Light"/>
                <a:sym typeface="Open Sans Light"/>
              </a:rPr>
              <a:t> Shop </a:t>
            </a:r>
            <a:r>
              <a:rPr lang="de-AT" b="1" dirty="0" err="1">
                <a:latin typeface="Open Sans Light"/>
                <a:ea typeface="Open Sans Light"/>
                <a:cs typeface="Open Sans Light"/>
                <a:sym typeface="Open Sans Light"/>
              </a:rPr>
              <a:t>is</a:t>
            </a:r>
            <a:r>
              <a:rPr lang="de-AT" b="1" dirty="0">
                <a:latin typeface="Open Sans Light"/>
                <a:ea typeface="Open Sans Light"/>
                <a:cs typeface="Open Sans Light"/>
                <a:sym typeface="Open Sans Light"/>
              </a:rPr>
              <a:t> an </a:t>
            </a:r>
            <a:r>
              <a:rPr lang="de-AT" b="1" dirty="0" err="1">
                <a:latin typeface="Open Sans Light"/>
                <a:ea typeface="Open Sans Light"/>
                <a:cs typeface="Open Sans Light"/>
                <a:sym typeface="Open Sans Light"/>
              </a:rPr>
              <a:t>upcoming</a:t>
            </a:r>
            <a:r>
              <a:rPr lang="de-AT" b="1" dirty="0">
                <a:latin typeface="Open Sans Light"/>
                <a:ea typeface="Open Sans Light"/>
                <a:cs typeface="Open Sans Light"/>
                <a:sym typeface="Open Sans Light"/>
              </a:rPr>
              <a:t> top </a:t>
            </a:r>
            <a:r>
              <a:rPr lang="de-AT" b="1" dirty="0" err="1">
                <a:latin typeface="Open Sans Light"/>
                <a:ea typeface="Open Sans Light"/>
                <a:cs typeface="Open Sans Light"/>
                <a:sym typeface="Open Sans Light"/>
              </a:rPr>
              <a:t>seller</a:t>
            </a:r>
            <a:r>
              <a:rPr lang="de-AT" b="1" dirty="0">
                <a:latin typeface="Open Sans Light"/>
                <a:ea typeface="Open Sans Light"/>
                <a:cs typeface="Open Sans Light"/>
                <a:sym typeface="Open Sans Light"/>
              </a:rPr>
              <a:t> in </a:t>
            </a:r>
            <a:r>
              <a:rPr lang="de-AT" b="1" dirty="0" err="1">
                <a:latin typeface="Open Sans Light"/>
                <a:ea typeface="Open Sans Light"/>
                <a:cs typeface="Open Sans Light"/>
                <a:sym typeface="Open Sans Light"/>
              </a:rPr>
              <a:t>the</a:t>
            </a:r>
            <a:r>
              <a:rPr lang="de-AT" b="1" dirty="0"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de-AT" b="1" dirty="0" err="1">
                <a:latin typeface="Open Sans Light"/>
                <a:ea typeface="Open Sans Light"/>
                <a:cs typeface="Open Sans Light"/>
                <a:sym typeface="Open Sans Light"/>
              </a:rPr>
              <a:t>area</a:t>
            </a:r>
            <a:r>
              <a:rPr lang="de-AT" b="1" dirty="0"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de-AT" b="1" dirty="0" err="1">
                <a:latin typeface="Open Sans Light"/>
                <a:ea typeface="Open Sans Light"/>
                <a:cs typeface="Open Sans Light"/>
                <a:sym typeface="Open Sans Light"/>
              </a:rPr>
              <a:t>of</a:t>
            </a:r>
            <a:r>
              <a:rPr lang="de-AT" b="1" dirty="0"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de-AT" b="1" dirty="0" err="1">
                <a:latin typeface="Open Sans Light"/>
                <a:ea typeface="Open Sans Light"/>
                <a:cs typeface="Open Sans Light"/>
                <a:sym typeface="Open Sans Light"/>
              </a:rPr>
              <a:t>weapons</a:t>
            </a:r>
            <a:r>
              <a:rPr lang="de-AT" b="1" dirty="0">
                <a:latin typeface="Open Sans Light"/>
                <a:ea typeface="Open Sans Light"/>
                <a:cs typeface="Open Sans Light"/>
                <a:sym typeface="Open Sans Light"/>
              </a:rPr>
              <a:t>, </a:t>
            </a:r>
            <a:r>
              <a:rPr lang="de-AT" b="1" dirty="0" err="1">
                <a:latin typeface="Open Sans Light"/>
                <a:ea typeface="Open Sans Light"/>
                <a:cs typeface="Open Sans Light"/>
                <a:sym typeface="Open Sans Light"/>
              </a:rPr>
              <a:t>survival</a:t>
            </a:r>
            <a:r>
              <a:rPr lang="de-AT" b="1" dirty="0">
                <a:latin typeface="Open Sans Light"/>
                <a:ea typeface="Open Sans Light"/>
                <a:cs typeface="Open Sans Light"/>
                <a:sym typeface="Open Sans Light"/>
              </a:rPr>
              <a:t>, </a:t>
            </a:r>
            <a:r>
              <a:rPr lang="de-AT" b="1" dirty="0" err="1">
                <a:latin typeface="Open Sans Light"/>
                <a:ea typeface="Open Sans Light"/>
                <a:cs typeface="Open Sans Light"/>
                <a:sym typeface="Open Sans Light"/>
              </a:rPr>
              <a:t>military</a:t>
            </a:r>
            <a:r>
              <a:rPr lang="de-AT" b="1" dirty="0">
                <a:latin typeface="Open Sans Light"/>
                <a:ea typeface="Open Sans Light"/>
                <a:cs typeface="Open Sans Light"/>
                <a:sym typeface="Open Sans Light"/>
              </a:rPr>
              <a:t> and </a:t>
            </a:r>
            <a:r>
              <a:rPr lang="de-AT" b="1" dirty="0" err="1">
                <a:latin typeface="Open Sans Light"/>
                <a:ea typeface="Open Sans Light"/>
                <a:cs typeface="Open Sans Light"/>
                <a:sym typeface="Open Sans Light"/>
              </a:rPr>
              <a:t>clothing</a:t>
            </a:r>
            <a:r>
              <a:rPr lang="de-AT" b="1" dirty="0">
                <a:latin typeface="Open Sans Light"/>
                <a:ea typeface="Open Sans Light"/>
                <a:cs typeface="Open Sans Light"/>
                <a:sym typeface="Open Sans Light"/>
              </a:rPr>
              <a:t>. </a:t>
            </a:r>
            <a:r>
              <a:rPr lang="en-US" b="1" dirty="0"/>
              <a:t>O</a:t>
            </a:r>
            <a:r>
              <a:rPr lang="en-US" b="1" dirty="0">
                <a:latin typeface="Open Sans Light"/>
                <a:ea typeface="Open Sans Light"/>
                <a:cs typeface="Open Sans Light"/>
                <a:sym typeface="Open Sans Light"/>
              </a:rPr>
              <a:t>ur partners are well known brands that guarantee the highest quality and service</a:t>
            </a:r>
            <a:endParaRPr b="1" dirty="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88" name="Google Shape;188;p32"/>
          <p:cNvSpPr/>
          <p:nvPr/>
        </p:nvSpPr>
        <p:spPr>
          <a:xfrm>
            <a:off x="1729675" y="2063475"/>
            <a:ext cx="955875" cy="1130375"/>
          </a:xfrm>
          <a:prstGeom prst="flowChartInternalStorage">
            <a:avLst/>
          </a:prstGeom>
          <a:noFill/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2157D94-2033-84C0-EAE8-23489DD40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580" y="1780233"/>
            <a:ext cx="1646063" cy="168264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1"/>
          <p:cNvSpPr/>
          <p:nvPr/>
        </p:nvSpPr>
        <p:spPr>
          <a:xfrm flipH="1">
            <a:off x="-39702" y="540000"/>
            <a:ext cx="4221736" cy="241162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6" name="Google Shape;176;p31"/>
          <p:cNvPicPr preferRelativeResize="0"/>
          <p:nvPr/>
        </p:nvPicPr>
        <p:blipFill rotWithShape="1">
          <a:blip r:embed="rId3">
            <a:alphaModFix/>
          </a:blip>
          <a:srcRect t="5444" b="5444"/>
          <a:stretch/>
        </p:blipFill>
        <p:spPr>
          <a:xfrm flipH="1">
            <a:off x="5156949" y="2057400"/>
            <a:ext cx="4063767" cy="2545264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31"/>
          <p:cNvSpPr txBox="1">
            <a:spLocks noGrp="1"/>
          </p:cNvSpPr>
          <p:nvPr>
            <p:ph type="subTitle" idx="1"/>
          </p:nvPr>
        </p:nvSpPr>
        <p:spPr>
          <a:xfrm>
            <a:off x="1439325" y="1639975"/>
            <a:ext cx="2110733" cy="83484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lnSpc>
                <a:spcPct val="115000"/>
              </a:lnSpc>
            </a:pP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be the top seller of our products in the region</a:t>
            </a:r>
            <a:endParaRPr lang="de-AT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2400" indent="0">
              <a:lnSpc>
                <a:spcPct val="115000"/>
              </a:lnSpc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AT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100" dirty="0"/>
          </a:p>
        </p:txBody>
      </p:sp>
      <p:sp>
        <p:nvSpPr>
          <p:cNvPr id="179" name="Google Shape;179;p31"/>
          <p:cNvSpPr txBox="1">
            <a:spLocks noGrp="1"/>
          </p:cNvSpPr>
          <p:nvPr>
            <p:ph type="title"/>
          </p:nvPr>
        </p:nvSpPr>
        <p:spPr>
          <a:xfrm flipH="1">
            <a:off x="5526936" y="2123400"/>
            <a:ext cx="28470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F3F3F3"/>
                </a:solidFill>
              </a:rPr>
              <a:t>Vision</a:t>
            </a:r>
            <a:endParaRPr dirty="0">
              <a:solidFill>
                <a:srgbClr val="F3F3F3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D8F26CA-31C6-B05E-47D3-795139DB1BBC}"/>
              </a:ext>
            </a:extLst>
          </p:cNvPr>
          <p:cNvSpPr txBox="1"/>
          <p:nvPr/>
        </p:nvSpPr>
        <p:spPr>
          <a:xfrm>
            <a:off x="6814841" y="3181061"/>
            <a:ext cx="1882588" cy="7386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AT" dirty="0" err="1">
                <a:solidFill>
                  <a:schemeClr val="bg1"/>
                </a:solidFill>
              </a:rPr>
              <a:t>To</a:t>
            </a:r>
            <a:r>
              <a:rPr lang="de-AT" dirty="0">
                <a:solidFill>
                  <a:schemeClr val="bg1"/>
                </a:solidFill>
              </a:rPr>
              <a:t> </a:t>
            </a:r>
            <a:r>
              <a:rPr lang="de-AT" dirty="0" err="1">
                <a:solidFill>
                  <a:schemeClr val="bg1"/>
                </a:solidFill>
              </a:rPr>
              <a:t>sell</a:t>
            </a:r>
            <a:r>
              <a:rPr lang="de-AT" dirty="0">
                <a:solidFill>
                  <a:schemeClr val="bg1"/>
                </a:solidFill>
              </a:rPr>
              <a:t> </a:t>
            </a:r>
            <a:r>
              <a:rPr lang="de-AT" dirty="0" err="1">
                <a:solidFill>
                  <a:schemeClr val="bg1"/>
                </a:solidFill>
              </a:rPr>
              <a:t>products</a:t>
            </a:r>
            <a:r>
              <a:rPr lang="de-AT" dirty="0">
                <a:solidFill>
                  <a:schemeClr val="bg1"/>
                </a:solidFill>
              </a:rPr>
              <a:t> </a:t>
            </a:r>
            <a:r>
              <a:rPr lang="de-AT" dirty="0" err="1">
                <a:solidFill>
                  <a:schemeClr val="bg1"/>
                </a:solidFill>
              </a:rPr>
              <a:t>everywhere</a:t>
            </a:r>
            <a:r>
              <a:rPr lang="de-AT" dirty="0">
                <a:solidFill>
                  <a:schemeClr val="bg1"/>
                </a:solidFill>
              </a:rPr>
              <a:t> in Austria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1F58EF2-70D7-48EA-EC5D-D2AA25DB2635}"/>
              </a:ext>
            </a:extLst>
          </p:cNvPr>
          <p:cNvSpPr txBox="1"/>
          <p:nvPr/>
        </p:nvSpPr>
        <p:spPr>
          <a:xfrm>
            <a:off x="329453" y="900953"/>
            <a:ext cx="1472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>
                <a:solidFill>
                  <a:srgbClr val="F3F3F3"/>
                </a:solidFill>
                <a:latin typeface="DM Serif Display"/>
                <a:sym typeface="DM Serif Display"/>
              </a:rPr>
              <a:t>Mission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3"/>
          <p:cNvSpPr txBox="1">
            <a:spLocks noGrp="1"/>
          </p:cNvSpPr>
          <p:nvPr>
            <p:ph type="ctrTitle"/>
          </p:nvPr>
        </p:nvSpPr>
        <p:spPr>
          <a:xfrm flipH="1">
            <a:off x="4101725" y="2243225"/>
            <a:ext cx="2755800" cy="19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3F3F3"/>
                </a:solidFill>
              </a:rPr>
              <a:t>Business Overview</a:t>
            </a:r>
            <a:endParaRPr>
              <a:solidFill>
                <a:srgbClr val="F3F3F3"/>
              </a:solidFill>
            </a:endParaRPr>
          </a:p>
        </p:txBody>
      </p:sp>
      <p:sp>
        <p:nvSpPr>
          <p:cNvPr id="194" name="Google Shape;194;p33"/>
          <p:cNvSpPr txBox="1">
            <a:spLocks noGrp="1"/>
          </p:cNvSpPr>
          <p:nvPr>
            <p:ph type="title" idx="2"/>
          </p:nvPr>
        </p:nvSpPr>
        <p:spPr>
          <a:xfrm flipH="1">
            <a:off x="-746050" y="2419325"/>
            <a:ext cx="4488300" cy="1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3F3F3"/>
                </a:solidFill>
              </a:rPr>
              <a:t>01</a:t>
            </a:r>
            <a:endParaRPr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4"/>
          <p:cNvSpPr txBox="1">
            <a:spLocks noGrp="1"/>
          </p:cNvSpPr>
          <p:nvPr>
            <p:ph type="ctrTitle"/>
          </p:nvPr>
        </p:nvSpPr>
        <p:spPr>
          <a:xfrm>
            <a:off x="723600" y="470625"/>
            <a:ext cx="14976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Market Trends</a:t>
            </a:r>
            <a:endParaRPr/>
          </a:p>
        </p:txBody>
      </p:sp>
      <p:sp>
        <p:nvSpPr>
          <p:cNvPr id="201" name="Google Shape;201;p34"/>
          <p:cNvSpPr txBox="1">
            <a:spLocks noGrp="1"/>
          </p:cNvSpPr>
          <p:nvPr>
            <p:ph type="subTitle" idx="1"/>
          </p:nvPr>
        </p:nvSpPr>
        <p:spPr>
          <a:xfrm>
            <a:off x="3531568" y="3311625"/>
            <a:ext cx="49818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solidFill>
                  <a:srgbClr val="F3F3F3"/>
                </a:solidFill>
              </a:rPr>
              <a:t>If you want to modify this graph, click on it, follow the link, change the data and replace it </a:t>
            </a:r>
            <a:endParaRPr sz="900">
              <a:solidFill>
                <a:srgbClr val="F3F3F3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D161E15-FCA0-15FA-DEE2-5DC75704D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200" y="828914"/>
            <a:ext cx="6569069" cy="349331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5"/>
          <p:cNvPicPr preferRelativeResize="0"/>
          <p:nvPr/>
        </p:nvPicPr>
        <p:blipFill rotWithShape="1">
          <a:blip r:embed="rId3">
            <a:alphaModFix/>
          </a:blip>
          <a:srcRect l="651" t="1526" r="661"/>
          <a:stretch/>
        </p:blipFill>
        <p:spPr>
          <a:xfrm>
            <a:off x="-20175" y="0"/>
            <a:ext cx="9164223" cy="5146176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5"/>
          <p:cNvSpPr txBox="1">
            <a:spLocks noGrp="1"/>
          </p:cNvSpPr>
          <p:nvPr>
            <p:ph type="subTitle" idx="1"/>
          </p:nvPr>
        </p:nvSpPr>
        <p:spPr>
          <a:xfrm>
            <a:off x="934666" y="2394325"/>
            <a:ext cx="2877300" cy="2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>
                <a:solidFill>
                  <a:srgbClr val="F3F3F3"/>
                </a:solidFill>
              </a:rPr>
              <a:t>Problem</a:t>
            </a:r>
            <a:endParaRPr sz="2800">
              <a:solidFill>
                <a:srgbClr val="F3F3F3"/>
              </a:solidFill>
            </a:endParaRPr>
          </a:p>
        </p:txBody>
      </p:sp>
      <p:sp>
        <p:nvSpPr>
          <p:cNvPr id="211" name="Google Shape;211;p35"/>
          <p:cNvSpPr/>
          <p:nvPr/>
        </p:nvSpPr>
        <p:spPr>
          <a:xfrm>
            <a:off x="4610050" y="-42600"/>
            <a:ext cx="4533900" cy="5173800"/>
          </a:xfrm>
          <a:prstGeom prst="rect">
            <a:avLst/>
          </a:prstGeom>
          <a:solidFill>
            <a:srgbClr val="F3F3F3">
              <a:alpha val="72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5"/>
          <p:cNvSpPr txBox="1">
            <a:spLocks noGrp="1"/>
          </p:cNvSpPr>
          <p:nvPr>
            <p:ph type="subTitle" idx="4"/>
          </p:nvPr>
        </p:nvSpPr>
        <p:spPr>
          <a:xfrm>
            <a:off x="5371290" y="2541925"/>
            <a:ext cx="2877300" cy="19128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 dirty="0" err="1"/>
              <a:t>Heimdalls</a:t>
            </a:r>
            <a:r>
              <a:rPr lang="en-US" sz="1800" dirty="0"/>
              <a:t> Army Shop offers comprehensive solutions for all these areas. Best service, best advice and a comprehensive range of products characterize us</a:t>
            </a:r>
            <a:endParaRPr sz="1800" dirty="0"/>
          </a:p>
        </p:txBody>
      </p:sp>
      <p:sp>
        <p:nvSpPr>
          <p:cNvPr id="213" name="Google Shape;213;p35"/>
          <p:cNvSpPr txBox="1">
            <a:spLocks noGrp="1"/>
          </p:cNvSpPr>
          <p:nvPr>
            <p:ph type="subTitle" idx="2"/>
          </p:nvPr>
        </p:nvSpPr>
        <p:spPr>
          <a:xfrm>
            <a:off x="934666" y="2571750"/>
            <a:ext cx="2877300" cy="10248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3F3F3"/>
                </a:solidFill>
              </a:rPr>
              <a:t>Most stores are very limited in terms of their products. They are either focused on firearms, or survival or equipment for emergency organizations.</a:t>
            </a:r>
            <a:endParaRPr sz="1800" dirty="0">
              <a:solidFill>
                <a:srgbClr val="F3F3F3"/>
              </a:solidFill>
            </a:endParaRPr>
          </a:p>
        </p:txBody>
      </p:sp>
      <p:sp>
        <p:nvSpPr>
          <p:cNvPr id="214" name="Google Shape;214;p35"/>
          <p:cNvSpPr txBox="1">
            <a:spLocks noGrp="1"/>
          </p:cNvSpPr>
          <p:nvPr>
            <p:ph type="subTitle" idx="3"/>
          </p:nvPr>
        </p:nvSpPr>
        <p:spPr>
          <a:xfrm>
            <a:off x="5371290" y="2394325"/>
            <a:ext cx="2877300" cy="2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/>
              <a:t>Solution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6"/>
          <p:cNvSpPr txBox="1">
            <a:spLocks noGrp="1"/>
          </p:cNvSpPr>
          <p:nvPr>
            <p:ph type="ctrTitle" idx="4"/>
          </p:nvPr>
        </p:nvSpPr>
        <p:spPr>
          <a:xfrm>
            <a:off x="723600" y="470625"/>
            <a:ext cx="25932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Competitors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20" name="Google Shape;220;p36"/>
          <p:cNvSpPr txBox="1">
            <a:spLocks noGrp="1"/>
          </p:cNvSpPr>
          <p:nvPr>
            <p:ph type="ctrTitle" idx="7"/>
          </p:nvPr>
        </p:nvSpPr>
        <p:spPr>
          <a:xfrm>
            <a:off x="3007225" y="3270898"/>
            <a:ext cx="18813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Fischak</a:t>
            </a:r>
            <a:endParaRPr dirty="0"/>
          </a:p>
        </p:txBody>
      </p:sp>
      <p:sp>
        <p:nvSpPr>
          <p:cNvPr id="221" name="Google Shape;221;p36"/>
          <p:cNvSpPr txBox="1">
            <a:spLocks noGrp="1"/>
          </p:cNvSpPr>
          <p:nvPr>
            <p:ph type="subTitle" idx="1"/>
          </p:nvPr>
        </p:nvSpPr>
        <p:spPr>
          <a:xfrm>
            <a:off x="4255475" y="961206"/>
            <a:ext cx="18813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Our biggest competitor.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Located in Neunkirchen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Distance: ~20km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Offers Survival Equipment, weapon </a:t>
            </a:r>
            <a:r>
              <a:rPr lang="de-AT" dirty="0" err="1"/>
              <a:t>accessories</a:t>
            </a:r>
            <a:r>
              <a:rPr lang="es" dirty="0"/>
              <a:t> and clothing</a:t>
            </a:r>
            <a:endParaRPr dirty="0"/>
          </a:p>
        </p:txBody>
      </p:sp>
      <p:sp>
        <p:nvSpPr>
          <p:cNvPr id="222" name="Google Shape;222;p36"/>
          <p:cNvSpPr txBox="1">
            <a:spLocks noGrp="1"/>
          </p:cNvSpPr>
          <p:nvPr>
            <p:ph type="subTitle" idx="3"/>
          </p:nvPr>
        </p:nvSpPr>
        <p:spPr>
          <a:xfrm>
            <a:off x="6084275" y="2383516"/>
            <a:ext cx="18813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dirty="0" err="1"/>
              <a:t>Located</a:t>
            </a:r>
            <a:r>
              <a:rPr lang="de-AT" dirty="0"/>
              <a:t> in Vösendorf.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dirty="0" err="1"/>
              <a:t>Distance</a:t>
            </a:r>
            <a:r>
              <a:rPr lang="de-AT" dirty="0"/>
              <a:t>: ~45km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dirty="0" err="1"/>
              <a:t>Offers</a:t>
            </a:r>
            <a:r>
              <a:rPr lang="de-AT" dirty="0"/>
              <a:t> </a:t>
            </a:r>
            <a:r>
              <a:rPr lang="de-AT" dirty="0" err="1"/>
              <a:t>survival</a:t>
            </a:r>
            <a:r>
              <a:rPr lang="de-AT" dirty="0"/>
              <a:t> Equipment, Hunting </a:t>
            </a:r>
            <a:r>
              <a:rPr lang="de-AT" dirty="0" err="1"/>
              <a:t>products</a:t>
            </a:r>
            <a:r>
              <a:rPr lang="de-AT" dirty="0"/>
              <a:t> and </a:t>
            </a:r>
            <a:r>
              <a:rPr lang="de-AT" dirty="0" err="1"/>
              <a:t>weapons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hunting</a:t>
            </a:r>
            <a:endParaRPr lang="de-AT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3" name="Google Shape;223;p36"/>
          <p:cNvSpPr txBox="1">
            <a:spLocks noGrp="1"/>
          </p:cNvSpPr>
          <p:nvPr>
            <p:ph type="ctrTitle" idx="2"/>
          </p:nvPr>
        </p:nvSpPr>
        <p:spPr>
          <a:xfrm>
            <a:off x="6084275" y="1847944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Kettner</a:t>
            </a:r>
            <a:endParaRPr dirty="0"/>
          </a:p>
        </p:txBody>
      </p:sp>
      <p:sp>
        <p:nvSpPr>
          <p:cNvPr id="224" name="Google Shape;224;p36"/>
          <p:cNvSpPr txBox="1">
            <a:spLocks noGrp="1"/>
          </p:cNvSpPr>
          <p:nvPr>
            <p:ph type="ctrTitle"/>
          </p:nvPr>
        </p:nvSpPr>
        <p:spPr>
          <a:xfrm>
            <a:off x="4255475" y="425635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Black Shadow</a:t>
            </a:r>
            <a:endParaRPr dirty="0"/>
          </a:p>
        </p:txBody>
      </p:sp>
      <p:sp>
        <p:nvSpPr>
          <p:cNvPr id="225" name="Google Shape;225;p36"/>
          <p:cNvSpPr txBox="1">
            <a:spLocks noGrp="1"/>
          </p:cNvSpPr>
          <p:nvPr>
            <p:ph type="ctrTitle" idx="5"/>
          </p:nvPr>
        </p:nvSpPr>
        <p:spPr>
          <a:xfrm>
            <a:off x="1178425" y="1848588"/>
            <a:ext cx="18813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Steinadler</a:t>
            </a:r>
            <a:endParaRPr dirty="0"/>
          </a:p>
        </p:txBody>
      </p:sp>
      <p:sp>
        <p:nvSpPr>
          <p:cNvPr id="226" name="Google Shape;226;p36"/>
          <p:cNvSpPr txBox="1">
            <a:spLocks noGrp="1"/>
          </p:cNvSpPr>
          <p:nvPr>
            <p:ph type="subTitle" idx="6"/>
          </p:nvPr>
        </p:nvSpPr>
        <p:spPr>
          <a:xfrm>
            <a:off x="1217925" y="2384159"/>
            <a:ext cx="18813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Located in Vienna and Graz.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Distance: ~50km or 140 km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Offers Survival Equipment, weapon accessories and clothing</a:t>
            </a:r>
          </a:p>
        </p:txBody>
      </p:sp>
      <p:sp>
        <p:nvSpPr>
          <p:cNvPr id="227" name="Google Shape;227;p36"/>
          <p:cNvSpPr txBox="1">
            <a:spLocks noGrp="1"/>
          </p:cNvSpPr>
          <p:nvPr>
            <p:ph type="subTitle" idx="8"/>
          </p:nvPr>
        </p:nvSpPr>
        <p:spPr>
          <a:xfrm>
            <a:off x="3046725" y="3806469"/>
            <a:ext cx="18813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dirty="0" err="1"/>
              <a:t>Located</a:t>
            </a:r>
            <a:r>
              <a:rPr lang="de-AT" dirty="0"/>
              <a:t> in </a:t>
            </a:r>
            <a:r>
              <a:rPr lang="de-AT" dirty="0" err="1"/>
              <a:t>Wr</a:t>
            </a:r>
            <a:r>
              <a:rPr lang="de-AT" dirty="0"/>
              <a:t>. Neustadt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dirty="0" err="1"/>
              <a:t>Offers</a:t>
            </a:r>
            <a:r>
              <a:rPr lang="de-AT" dirty="0"/>
              <a:t> </a:t>
            </a:r>
            <a:r>
              <a:rPr lang="de-AT" dirty="0" err="1"/>
              <a:t>weapons</a:t>
            </a:r>
            <a:r>
              <a:rPr lang="de-AT" dirty="0"/>
              <a:t>, </a:t>
            </a:r>
            <a:r>
              <a:rPr lang="de-AT" dirty="0" err="1"/>
              <a:t>weapons</a:t>
            </a:r>
            <a:r>
              <a:rPr lang="de-AT" dirty="0"/>
              <a:t> </a:t>
            </a:r>
            <a:r>
              <a:rPr lang="de-AT" dirty="0" err="1"/>
              <a:t>accessories</a:t>
            </a:r>
            <a:r>
              <a:rPr lang="de-AT" dirty="0"/>
              <a:t> and </a:t>
            </a:r>
            <a:r>
              <a:rPr lang="de-AT" dirty="0" err="1"/>
              <a:t>survival</a:t>
            </a:r>
            <a:r>
              <a:rPr lang="de-AT" dirty="0"/>
              <a:t> </a:t>
            </a:r>
            <a:r>
              <a:rPr lang="de-AT" dirty="0" err="1"/>
              <a:t>gear</a:t>
            </a:r>
            <a:endParaRPr dirty="0"/>
          </a:p>
        </p:txBody>
      </p:sp>
      <p:sp>
        <p:nvSpPr>
          <p:cNvPr id="232" name="Google Shape;232;p36"/>
          <p:cNvSpPr/>
          <p:nvPr/>
        </p:nvSpPr>
        <p:spPr>
          <a:xfrm>
            <a:off x="5093525" y="3699663"/>
            <a:ext cx="181775" cy="175000"/>
          </a:xfrm>
          <a:custGeom>
            <a:avLst/>
            <a:gdLst/>
            <a:ahLst/>
            <a:cxnLst/>
            <a:rect l="l" t="t" r="r" b="b"/>
            <a:pathLst>
              <a:path w="7271" h="7000" extrusionOk="0">
                <a:moveTo>
                  <a:pt x="6212" y="1"/>
                </a:moveTo>
                <a:cubicBezTo>
                  <a:pt x="5963" y="1"/>
                  <a:pt x="5713" y="97"/>
                  <a:pt x="5525" y="290"/>
                </a:cubicBezTo>
                <a:lnTo>
                  <a:pt x="4860" y="955"/>
                </a:lnTo>
                <a:cubicBezTo>
                  <a:pt x="4811" y="1003"/>
                  <a:pt x="4810" y="1083"/>
                  <a:pt x="4860" y="1133"/>
                </a:cubicBezTo>
                <a:cubicBezTo>
                  <a:pt x="4884" y="1157"/>
                  <a:pt x="4916" y="1169"/>
                  <a:pt x="4949" y="1169"/>
                </a:cubicBezTo>
                <a:cubicBezTo>
                  <a:pt x="4981" y="1169"/>
                  <a:pt x="5013" y="1157"/>
                  <a:pt x="5037" y="1133"/>
                </a:cubicBezTo>
                <a:lnTo>
                  <a:pt x="5702" y="468"/>
                </a:lnTo>
                <a:cubicBezTo>
                  <a:pt x="5841" y="333"/>
                  <a:pt x="6019" y="267"/>
                  <a:pt x="6198" y="267"/>
                </a:cubicBezTo>
                <a:cubicBezTo>
                  <a:pt x="6380" y="267"/>
                  <a:pt x="6561" y="336"/>
                  <a:pt x="6700" y="474"/>
                </a:cubicBezTo>
                <a:cubicBezTo>
                  <a:pt x="6973" y="749"/>
                  <a:pt x="6977" y="1193"/>
                  <a:pt x="6707" y="1472"/>
                </a:cubicBezTo>
                <a:lnTo>
                  <a:pt x="5793" y="2385"/>
                </a:lnTo>
                <a:cubicBezTo>
                  <a:pt x="5560" y="1819"/>
                  <a:pt x="5060" y="1407"/>
                  <a:pt x="4461" y="1286"/>
                </a:cubicBezTo>
                <a:cubicBezTo>
                  <a:pt x="4342" y="1262"/>
                  <a:pt x="4222" y="1251"/>
                  <a:pt x="4102" y="1251"/>
                </a:cubicBezTo>
                <a:cubicBezTo>
                  <a:pt x="3623" y="1251"/>
                  <a:pt x="3156" y="1439"/>
                  <a:pt x="2810" y="1785"/>
                </a:cubicBezTo>
                <a:lnTo>
                  <a:pt x="704" y="3891"/>
                </a:lnTo>
                <a:cubicBezTo>
                  <a:pt x="0" y="4607"/>
                  <a:pt x="6" y="5755"/>
                  <a:pt x="715" y="6465"/>
                </a:cubicBezTo>
                <a:cubicBezTo>
                  <a:pt x="1072" y="6821"/>
                  <a:pt x="1539" y="7000"/>
                  <a:pt x="2007" y="7000"/>
                </a:cubicBezTo>
                <a:cubicBezTo>
                  <a:pt x="2469" y="7000"/>
                  <a:pt x="2932" y="6825"/>
                  <a:pt x="3287" y="6475"/>
                </a:cubicBezTo>
                <a:lnTo>
                  <a:pt x="4406" y="5357"/>
                </a:lnTo>
                <a:cubicBezTo>
                  <a:pt x="4456" y="5307"/>
                  <a:pt x="4456" y="5228"/>
                  <a:pt x="4406" y="5179"/>
                </a:cubicBezTo>
                <a:cubicBezTo>
                  <a:pt x="4382" y="5154"/>
                  <a:pt x="4350" y="5142"/>
                  <a:pt x="4318" y="5142"/>
                </a:cubicBezTo>
                <a:cubicBezTo>
                  <a:pt x="4286" y="5142"/>
                  <a:pt x="4253" y="5154"/>
                  <a:pt x="4228" y="5179"/>
                </a:cubicBezTo>
                <a:lnTo>
                  <a:pt x="4230" y="5179"/>
                </a:lnTo>
                <a:lnTo>
                  <a:pt x="3111" y="6298"/>
                </a:lnTo>
                <a:cubicBezTo>
                  <a:pt x="2803" y="6605"/>
                  <a:pt x="2399" y="6759"/>
                  <a:pt x="1996" y="6759"/>
                </a:cubicBezTo>
                <a:cubicBezTo>
                  <a:pt x="1593" y="6759"/>
                  <a:pt x="1190" y="6605"/>
                  <a:pt x="882" y="6298"/>
                </a:cubicBezTo>
                <a:cubicBezTo>
                  <a:pt x="267" y="5681"/>
                  <a:pt x="267" y="4684"/>
                  <a:pt x="882" y="4069"/>
                </a:cubicBezTo>
                <a:lnTo>
                  <a:pt x="2987" y="1963"/>
                </a:lnTo>
                <a:cubicBezTo>
                  <a:pt x="3286" y="1664"/>
                  <a:pt x="3688" y="1502"/>
                  <a:pt x="4100" y="1502"/>
                </a:cubicBezTo>
                <a:cubicBezTo>
                  <a:pt x="4221" y="1502"/>
                  <a:pt x="4343" y="1516"/>
                  <a:pt x="4464" y="1545"/>
                </a:cubicBezTo>
                <a:cubicBezTo>
                  <a:pt x="4996" y="1670"/>
                  <a:pt x="5425" y="2061"/>
                  <a:pt x="5597" y="2581"/>
                </a:cubicBezTo>
                <a:lnTo>
                  <a:pt x="4601" y="3577"/>
                </a:lnTo>
                <a:cubicBezTo>
                  <a:pt x="4460" y="3718"/>
                  <a:pt x="4279" y="3785"/>
                  <a:pt x="4101" y="3785"/>
                </a:cubicBezTo>
                <a:cubicBezTo>
                  <a:pt x="3826" y="3785"/>
                  <a:pt x="3557" y="3627"/>
                  <a:pt x="3441" y="3342"/>
                </a:cubicBezTo>
                <a:cubicBezTo>
                  <a:pt x="3422" y="3292"/>
                  <a:pt x="3374" y="3261"/>
                  <a:pt x="3323" y="3261"/>
                </a:cubicBezTo>
                <a:cubicBezTo>
                  <a:pt x="3308" y="3261"/>
                  <a:pt x="3292" y="3264"/>
                  <a:pt x="3277" y="3270"/>
                </a:cubicBezTo>
                <a:cubicBezTo>
                  <a:pt x="3212" y="3297"/>
                  <a:pt x="3181" y="3371"/>
                  <a:pt x="3208" y="3436"/>
                </a:cubicBezTo>
                <a:cubicBezTo>
                  <a:pt x="3366" y="3823"/>
                  <a:pt x="3730" y="4036"/>
                  <a:pt x="4102" y="4036"/>
                </a:cubicBezTo>
                <a:cubicBezTo>
                  <a:pt x="4343" y="4036"/>
                  <a:pt x="4587" y="3946"/>
                  <a:pt x="4779" y="3755"/>
                </a:cubicBezTo>
                <a:lnTo>
                  <a:pt x="6884" y="1648"/>
                </a:lnTo>
                <a:cubicBezTo>
                  <a:pt x="7267" y="1275"/>
                  <a:pt x="7271" y="660"/>
                  <a:pt x="6892" y="282"/>
                </a:cubicBezTo>
                <a:cubicBezTo>
                  <a:pt x="6704" y="94"/>
                  <a:pt x="6458" y="1"/>
                  <a:pt x="621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36"/>
          <p:cNvSpPr/>
          <p:nvPr/>
        </p:nvSpPr>
        <p:spPr>
          <a:xfrm>
            <a:off x="5117100" y="3678238"/>
            <a:ext cx="181650" cy="174975"/>
          </a:xfrm>
          <a:custGeom>
            <a:avLst/>
            <a:gdLst/>
            <a:ahLst/>
            <a:cxnLst/>
            <a:rect l="l" t="t" r="r" b="b"/>
            <a:pathLst>
              <a:path w="7266" h="6999" extrusionOk="0">
                <a:moveTo>
                  <a:pt x="5262" y="0"/>
                </a:moveTo>
                <a:cubicBezTo>
                  <a:pt x="4794" y="0"/>
                  <a:pt x="4327" y="178"/>
                  <a:pt x="3969" y="534"/>
                </a:cubicBezTo>
                <a:lnTo>
                  <a:pt x="2851" y="1654"/>
                </a:lnTo>
                <a:cubicBezTo>
                  <a:pt x="2801" y="1703"/>
                  <a:pt x="2801" y="1782"/>
                  <a:pt x="2849" y="1832"/>
                </a:cubicBezTo>
                <a:cubicBezTo>
                  <a:pt x="2874" y="1856"/>
                  <a:pt x="2906" y="1868"/>
                  <a:pt x="2939" y="1868"/>
                </a:cubicBezTo>
                <a:cubicBezTo>
                  <a:pt x="2971" y="1868"/>
                  <a:pt x="3003" y="1856"/>
                  <a:pt x="3027" y="1832"/>
                </a:cubicBezTo>
                <a:lnTo>
                  <a:pt x="4147" y="712"/>
                </a:lnTo>
                <a:cubicBezTo>
                  <a:pt x="4454" y="407"/>
                  <a:pt x="4856" y="255"/>
                  <a:pt x="5257" y="255"/>
                </a:cubicBezTo>
                <a:cubicBezTo>
                  <a:pt x="5660" y="255"/>
                  <a:pt x="6064" y="409"/>
                  <a:pt x="6371" y="716"/>
                </a:cubicBezTo>
                <a:cubicBezTo>
                  <a:pt x="6985" y="1330"/>
                  <a:pt x="6987" y="2325"/>
                  <a:pt x="6376" y="2941"/>
                </a:cubicBezTo>
                <a:lnTo>
                  <a:pt x="4271" y="5047"/>
                </a:lnTo>
                <a:cubicBezTo>
                  <a:pt x="3972" y="5346"/>
                  <a:pt x="3570" y="5508"/>
                  <a:pt x="3157" y="5508"/>
                </a:cubicBezTo>
                <a:cubicBezTo>
                  <a:pt x="3036" y="5508"/>
                  <a:pt x="2914" y="5494"/>
                  <a:pt x="2794" y="5465"/>
                </a:cubicBezTo>
                <a:cubicBezTo>
                  <a:pt x="2262" y="5340"/>
                  <a:pt x="1833" y="4947"/>
                  <a:pt x="1661" y="4429"/>
                </a:cubicBezTo>
                <a:lnTo>
                  <a:pt x="2657" y="3433"/>
                </a:lnTo>
                <a:cubicBezTo>
                  <a:pt x="2798" y="3292"/>
                  <a:pt x="2979" y="3225"/>
                  <a:pt x="3157" y="3225"/>
                </a:cubicBezTo>
                <a:cubicBezTo>
                  <a:pt x="3432" y="3225"/>
                  <a:pt x="3701" y="3383"/>
                  <a:pt x="3817" y="3668"/>
                </a:cubicBezTo>
                <a:cubicBezTo>
                  <a:pt x="3837" y="3716"/>
                  <a:pt x="3883" y="3746"/>
                  <a:pt x="3933" y="3746"/>
                </a:cubicBezTo>
                <a:cubicBezTo>
                  <a:pt x="3948" y="3746"/>
                  <a:pt x="3964" y="3743"/>
                  <a:pt x="3980" y="3737"/>
                </a:cubicBezTo>
                <a:cubicBezTo>
                  <a:pt x="4045" y="3711"/>
                  <a:pt x="4076" y="3637"/>
                  <a:pt x="4049" y="3574"/>
                </a:cubicBezTo>
                <a:cubicBezTo>
                  <a:pt x="3892" y="3188"/>
                  <a:pt x="3528" y="2975"/>
                  <a:pt x="3156" y="2975"/>
                </a:cubicBezTo>
                <a:cubicBezTo>
                  <a:pt x="2915" y="2975"/>
                  <a:pt x="2671" y="3065"/>
                  <a:pt x="2479" y="3256"/>
                </a:cubicBezTo>
                <a:lnTo>
                  <a:pt x="1453" y="4282"/>
                </a:lnTo>
                <a:cubicBezTo>
                  <a:pt x="1434" y="4293"/>
                  <a:pt x="1420" y="4308"/>
                  <a:pt x="1409" y="4326"/>
                </a:cubicBezTo>
                <a:lnTo>
                  <a:pt x="374" y="5362"/>
                </a:lnTo>
                <a:cubicBezTo>
                  <a:pt x="1" y="5737"/>
                  <a:pt x="2" y="6343"/>
                  <a:pt x="376" y="6717"/>
                </a:cubicBezTo>
                <a:cubicBezTo>
                  <a:pt x="564" y="6905"/>
                  <a:pt x="810" y="6999"/>
                  <a:pt x="1056" y="6999"/>
                </a:cubicBezTo>
                <a:cubicBezTo>
                  <a:pt x="1301" y="6999"/>
                  <a:pt x="1545" y="6906"/>
                  <a:pt x="1733" y="6720"/>
                </a:cubicBezTo>
                <a:lnTo>
                  <a:pt x="2397" y="6056"/>
                </a:lnTo>
                <a:cubicBezTo>
                  <a:pt x="2445" y="6008"/>
                  <a:pt x="2445" y="5928"/>
                  <a:pt x="2397" y="5879"/>
                </a:cubicBezTo>
                <a:cubicBezTo>
                  <a:pt x="2372" y="5854"/>
                  <a:pt x="2340" y="5842"/>
                  <a:pt x="2308" y="5842"/>
                </a:cubicBezTo>
                <a:cubicBezTo>
                  <a:pt x="2275" y="5842"/>
                  <a:pt x="2244" y="5854"/>
                  <a:pt x="2219" y="5879"/>
                </a:cubicBezTo>
                <a:lnTo>
                  <a:pt x="1556" y="6542"/>
                </a:lnTo>
                <a:cubicBezTo>
                  <a:pt x="1417" y="6681"/>
                  <a:pt x="1235" y="6750"/>
                  <a:pt x="1054" y="6750"/>
                </a:cubicBezTo>
                <a:cubicBezTo>
                  <a:pt x="872" y="6750"/>
                  <a:pt x="690" y="6681"/>
                  <a:pt x="551" y="6542"/>
                </a:cubicBezTo>
                <a:cubicBezTo>
                  <a:pt x="274" y="6266"/>
                  <a:pt x="274" y="5817"/>
                  <a:pt x="551" y="5539"/>
                </a:cubicBezTo>
                <a:lnTo>
                  <a:pt x="1465" y="4625"/>
                </a:lnTo>
                <a:cubicBezTo>
                  <a:pt x="1697" y="5191"/>
                  <a:pt x="2196" y="5604"/>
                  <a:pt x="2795" y="5724"/>
                </a:cubicBezTo>
                <a:cubicBezTo>
                  <a:pt x="2915" y="5748"/>
                  <a:pt x="3035" y="5759"/>
                  <a:pt x="3155" y="5759"/>
                </a:cubicBezTo>
                <a:cubicBezTo>
                  <a:pt x="3635" y="5759"/>
                  <a:pt x="4101" y="5570"/>
                  <a:pt x="4448" y="5224"/>
                </a:cubicBezTo>
                <a:lnTo>
                  <a:pt x="6554" y="3119"/>
                </a:lnTo>
                <a:cubicBezTo>
                  <a:pt x="7266" y="2406"/>
                  <a:pt x="7266" y="1249"/>
                  <a:pt x="6554" y="536"/>
                </a:cubicBezTo>
                <a:lnTo>
                  <a:pt x="6554" y="534"/>
                </a:lnTo>
                <a:cubicBezTo>
                  <a:pt x="6196" y="178"/>
                  <a:pt x="5729" y="0"/>
                  <a:pt x="52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36"/>
          <p:cNvSpPr/>
          <p:nvPr/>
        </p:nvSpPr>
        <p:spPr>
          <a:xfrm>
            <a:off x="5705863" y="2300038"/>
            <a:ext cx="204400" cy="190575"/>
          </a:xfrm>
          <a:custGeom>
            <a:avLst/>
            <a:gdLst/>
            <a:ahLst/>
            <a:cxnLst/>
            <a:rect l="l" t="t" r="r" b="b"/>
            <a:pathLst>
              <a:path w="8176" h="7623" extrusionOk="0">
                <a:moveTo>
                  <a:pt x="239" y="3895"/>
                </a:moveTo>
                <a:cubicBezTo>
                  <a:pt x="406" y="4059"/>
                  <a:pt x="655" y="4209"/>
                  <a:pt x="980" y="4333"/>
                </a:cubicBezTo>
                <a:cubicBezTo>
                  <a:pt x="1575" y="4559"/>
                  <a:pt x="2363" y="4684"/>
                  <a:pt x="3201" y="4684"/>
                </a:cubicBezTo>
                <a:cubicBezTo>
                  <a:pt x="3268" y="4684"/>
                  <a:pt x="3335" y="4684"/>
                  <a:pt x="3403" y="4681"/>
                </a:cubicBezTo>
                <a:cubicBezTo>
                  <a:pt x="3417" y="4696"/>
                  <a:pt x="3434" y="4710"/>
                  <a:pt x="3452" y="4720"/>
                </a:cubicBezTo>
                <a:lnTo>
                  <a:pt x="3782" y="4910"/>
                </a:lnTo>
                <a:cubicBezTo>
                  <a:pt x="3758" y="5091"/>
                  <a:pt x="3758" y="5272"/>
                  <a:pt x="3782" y="5451"/>
                </a:cubicBezTo>
                <a:lnTo>
                  <a:pt x="3452" y="5643"/>
                </a:lnTo>
                <a:cubicBezTo>
                  <a:pt x="3345" y="5704"/>
                  <a:pt x="3307" y="5843"/>
                  <a:pt x="3370" y="5951"/>
                </a:cubicBezTo>
                <a:lnTo>
                  <a:pt x="3549" y="6260"/>
                </a:lnTo>
                <a:cubicBezTo>
                  <a:pt x="3435" y="6267"/>
                  <a:pt x="3319" y="6270"/>
                  <a:pt x="3202" y="6270"/>
                </a:cubicBezTo>
                <a:cubicBezTo>
                  <a:pt x="2393" y="6270"/>
                  <a:pt x="1634" y="6150"/>
                  <a:pt x="1066" y="5933"/>
                </a:cubicBezTo>
                <a:cubicBezTo>
                  <a:pt x="541" y="5733"/>
                  <a:pt x="239" y="5472"/>
                  <a:pt x="239" y="5214"/>
                </a:cubicBezTo>
                <a:lnTo>
                  <a:pt x="239" y="3895"/>
                </a:lnTo>
                <a:close/>
                <a:moveTo>
                  <a:pt x="3201" y="1"/>
                </a:moveTo>
                <a:cubicBezTo>
                  <a:pt x="2363" y="1"/>
                  <a:pt x="1575" y="126"/>
                  <a:pt x="980" y="354"/>
                </a:cubicBezTo>
                <a:cubicBezTo>
                  <a:pt x="348" y="593"/>
                  <a:pt x="1" y="928"/>
                  <a:pt x="1" y="1296"/>
                </a:cubicBezTo>
                <a:lnTo>
                  <a:pt x="1" y="5216"/>
                </a:lnTo>
                <a:cubicBezTo>
                  <a:pt x="1" y="5582"/>
                  <a:pt x="348" y="5917"/>
                  <a:pt x="980" y="6158"/>
                </a:cubicBezTo>
                <a:cubicBezTo>
                  <a:pt x="1576" y="6386"/>
                  <a:pt x="2365" y="6509"/>
                  <a:pt x="3201" y="6509"/>
                </a:cubicBezTo>
                <a:cubicBezTo>
                  <a:pt x="3364" y="6509"/>
                  <a:pt x="3525" y="6505"/>
                  <a:pt x="3684" y="6496"/>
                </a:cubicBezTo>
                <a:lnTo>
                  <a:pt x="3890" y="6853"/>
                </a:lnTo>
                <a:cubicBezTo>
                  <a:pt x="3931" y="6925"/>
                  <a:pt x="4007" y="6966"/>
                  <a:pt x="4085" y="6966"/>
                </a:cubicBezTo>
                <a:cubicBezTo>
                  <a:pt x="4124" y="6966"/>
                  <a:pt x="4163" y="6956"/>
                  <a:pt x="4198" y="6935"/>
                </a:cubicBezTo>
                <a:lnTo>
                  <a:pt x="4528" y="6745"/>
                </a:lnTo>
                <a:cubicBezTo>
                  <a:pt x="4671" y="6857"/>
                  <a:pt x="4830" y="6947"/>
                  <a:pt x="4996" y="7016"/>
                </a:cubicBezTo>
                <a:lnTo>
                  <a:pt x="4996" y="7397"/>
                </a:lnTo>
                <a:cubicBezTo>
                  <a:pt x="4996" y="7520"/>
                  <a:pt x="5097" y="7621"/>
                  <a:pt x="5223" y="7623"/>
                </a:cubicBezTo>
                <a:lnTo>
                  <a:pt x="6262" y="7623"/>
                </a:lnTo>
                <a:cubicBezTo>
                  <a:pt x="6386" y="7623"/>
                  <a:pt x="6487" y="7522"/>
                  <a:pt x="6487" y="7397"/>
                </a:cubicBezTo>
                <a:lnTo>
                  <a:pt x="6487" y="7016"/>
                </a:lnTo>
                <a:cubicBezTo>
                  <a:pt x="6655" y="6947"/>
                  <a:pt x="6812" y="6857"/>
                  <a:pt x="6955" y="6745"/>
                </a:cubicBezTo>
                <a:lnTo>
                  <a:pt x="7286" y="6935"/>
                </a:lnTo>
                <a:cubicBezTo>
                  <a:pt x="7322" y="6956"/>
                  <a:pt x="7361" y="6966"/>
                  <a:pt x="7399" y="6966"/>
                </a:cubicBezTo>
                <a:cubicBezTo>
                  <a:pt x="7476" y="6966"/>
                  <a:pt x="7552" y="6925"/>
                  <a:pt x="7594" y="6853"/>
                </a:cubicBezTo>
                <a:lnTo>
                  <a:pt x="8114" y="5953"/>
                </a:lnTo>
                <a:cubicBezTo>
                  <a:pt x="8144" y="5901"/>
                  <a:pt x="8153" y="5839"/>
                  <a:pt x="8137" y="5780"/>
                </a:cubicBezTo>
                <a:cubicBezTo>
                  <a:pt x="8122" y="5722"/>
                  <a:pt x="8083" y="5673"/>
                  <a:pt x="8032" y="5643"/>
                </a:cubicBezTo>
                <a:lnTo>
                  <a:pt x="7702" y="5453"/>
                </a:lnTo>
                <a:cubicBezTo>
                  <a:pt x="7726" y="5272"/>
                  <a:pt x="7726" y="5091"/>
                  <a:pt x="7702" y="4912"/>
                </a:cubicBezTo>
                <a:lnTo>
                  <a:pt x="8032" y="4720"/>
                </a:lnTo>
                <a:cubicBezTo>
                  <a:pt x="8140" y="4658"/>
                  <a:pt x="8176" y="4521"/>
                  <a:pt x="8114" y="4412"/>
                </a:cubicBezTo>
                <a:lnTo>
                  <a:pt x="7954" y="4135"/>
                </a:lnTo>
                <a:cubicBezTo>
                  <a:pt x="7931" y="4097"/>
                  <a:pt x="7891" y="4075"/>
                  <a:pt x="7850" y="4075"/>
                </a:cubicBezTo>
                <a:cubicBezTo>
                  <a:pt x="7830" y="4075"/>
                  <a:pt x="7810" y="4081"/>
                  <a:pt x="7791" y="4092"/>
                </a:cubicBezTo>
                <a:cubicBezTo>
                  <a:pt x="7734" y="4124"/>
                  <a:pt x="7714" y="4197"/>
                  <a:pt x="7747" y="4253"/>
                </a:cubicBezTo>
                <a:lnTo>
                  <a:pt x="7901" y="4521"/>
                </a:lnTo>
                <a:lnTo>
                  <a:pt x="7511" y="4746"/>
                </a:lnTo>
                <a:cubicBezTo>
                  <a:pt x="7468" y="4772"/>
                  <a:pt x="7445" y="4821"/>
                  <a:pt x="7453" y="4870"/>
                </a:cubicBezTo>
                <a:cubicBezTo>
                  <a:pt x="7491" y="5076"/>
                  <a:pt x="7491" y="5287"/>
                  <a:pt x="7453" y="5493"/>
                </a:cubicBezTo>
                <a:cubicBezTo>
                  <a:pt x="7445" y="5543"/>
                  <a:pt x="7468" y="5593"/>
                  <a:pt x="7511" y="5617"/>
                </a:cubicBezTo>
                <a:lnTo>
                  <a:pt x="7901" y="5843"/>
                </a:lnTo>
                <a:lnTo>
                  <a:pt x="7395" y="6719"/>
                </a:lnTo>
                <a:lnTo>
                  <a:pt x="7005" y="6495"/>
                </a:lnTo>
                <a:cubicBezTo>
                  <a:pt x="6986" y="6484"/>
                  <a:pt x="6965" y="6478"/>
                  <a:pt x="6945" y="6478"/>
                </a:cubicBezTo>
                <a:cubicBezTo>
                  <a:pt x="6917" y="6478"/>
                  <a:pt x="6890" y="6488"/>
                  <a:pt x="6868" y="6507"/>
                </a:cubicBezTo>
                <a:cubicBezTo>
                  <a:pt x="6709" y="6643"/>
                  <a:pt x="6526" y="6748"/>
                  <a:pt x="6329" y="6819"/>
                </a:cubicBezTo>
                <a:cubicBezTo>
                  <a:pt x="6282" y="6835"/>
                  <a:pt x="6250" y="6881"/>
                  <a:pt x="6250" y="6931"/>
                </a:cubicBezTo>
                <a:lnTo>
                  <a:pt x="6250" y="7382"/>
                </a:lnTo>
                <a:lnTo>
                  <a:pt x="5236" y="7382"/>
                </a:lnTo>
                <a:lnTo>
                  <a:pt x="5236" y="6931"/>
                </a:lnTo>
                <a:cubicBezTo>
                  <a:pt x="5236" y="6881"/>
                  <a:pt x="5205" y="6837"/>
                  <a:pt x="5158" y="6819"/>
                </a:cubicBezTo>
                <a:cubicBezTo>
                  <a:pt x="4961" y="6749"/>
                  <a:pt x="4778" y="6643"/>
                  <a:pt x="4620" y="6507"/>
                </a:cubicBezTo>
                <a:cubicBezTo>
                  <a:pt x="4597" y="6488"/>
                  <a:pt x="4570" y="6479"/>
                  <a:pt x="4542" y="6479"/>
                </a:cubicBezTo>
                <a:cubicBezTo>
                  <a:pt x="4521" y="6479"/>
                  <a:pt x="4501" y="6484"/>
                  <a:pt x="4482" y="6495"/>
                </a:cubicBezTo>
                <a:lnTo>
                  <a:pt x="4092" y="6721"/>
                </a:lnTo>
                <a:lnTo>
                  <a:pt x="3586" y="5843"/>
                </a:lnTo>
                <a:lnTo>
                  <a:pt x="3975" y="5618"/>
                </a:lnTo>
                <a:cubicBezTo>
                  <a:pt x="4019" y="5593"/>
                  <a:pt x="4042" y="5543"/>
                  <a:pt x="4033" y="5493"/>
                </a:cubicBezTo>
                <a:cubicBezTo>
                  <a:pt x="3996" y="5287"/>
                  <a:pt x="3996" y="5076"/>
                  <a:pt x="4033" y="4871"/>
                </a:cubicBezTo>
                <a:cubicBezTo>
                  <a:pt x="4042" y="4821"/>
                  <a:pt x="4019" y="4772"/>
                  <a:pt x="3975" y="4746"/>
                </a:cubicBezTo>
                <a:lnTo>
                  <a:pt x="3586" y="4521"/>
                </a:lnTo>
                <a:lnTo>
                  <a:pt x="4092" y="3643"/>
                </a:lnTo>
                <a:lnTo>
                  <a:pt x="4482" y="3868"/>
                </a:lnTo>
                <a:cubicBezTo>
                  <a:pt x="4501" y="3879"/>
                  <a:pt x="4521" y="3884"/>
                  <a:pt x="4541" y="3884"/>
                </a:cubicBezTo>
                <a:cubicBezTo>
                  <a:pt x="4569" y="3884"/>
                  <a:pt x="4597" y="3875"/>
                  <a:pt x="4620" y="3856"/>
                </a:cubicBezTo>
                <a:cubicBezTo>
                  <a:pt x="4778" y="3720"/>
                  <a:pt x="4961" y="3615"/>
                  <a:pt x="5158" y="3545"/>
                </a:cubicBezTo>
                <a:cubicBezTo>
                  <a:pt x="5205" y="3528"/>
                  <a:pt x="5237" y="3483"/>
                  <a:pt x="5236" y="3432"/>
                </a:cubicBezTo>
                <a:lnTo>
                  <a:pt x="5236" y="2983"/>
                </a:lnTo>
                <a:lnTo>
                  <a:pt x="6250" y="2983"/>
                </a:lnTo>
                <a:lnTo>
                  <a:pt x="6250" y="3432"/>
                </a:lnTo>
                <a:cubicBezTo>
                  <a:pt x="6250" y="3483"/>
                  <a:pt x="6282" y="3528"/>
                  <a:pt x="6329" y="3545"/>
                </a:cubicBezTo>
                <a:cubicBezTo>
                  <a:pt x="6526" y="3615"/>
                  <a:pt x="6709" y="3720"/>
                  <a:pt x="6868" y="3856"/>
                </a:cubicBezTo>
                <a:cubicBezTo>
                  <a:pt x="6890" y="3875"/>
                  <a:pt x="6917" y="3884"/>
                  <a:pt x="6945" y="3884"/>
                </a:cubicBezTo>
                <a:cubicBezTo>
                  <a:pt x="6965" y="3884"/>
                  <a:pt x="6986" y="3879"/>
                  <a:pt x="7005" y="3868"/>
                </a:cubicBezTo>
                <a:lnTo>
                  <a:pt x="7395" y="3643"/>
                </a:lnTo>
                <a:lnTo>
                  <a:pt x="7496" y="3817"/>
                </a:lnTo>
                <a:cubicBezTo>
                  <a:pt x="7518" y="3855"/>
                  <a:pt x="7558" y="3877"/>
                  <a:pt x="7598" y="3877"/>
                </a:cubicBezTo>
                <a:cubicBezTo>
                  <a:pt x="7619" y="3877"/>
                  <a:pt x="7639" y="3871"/>
                  <a:pt x="7658" y="3860"/>
                </a:cubicBezTo>
                <a:cubicBezTo>
                  <a:pt x="7716" y="3828"/>
                  <a:pt x="7734" y="3755"/>
                  <a:pt x="7702" y="3699"/>
                </a:cubicBezTo>
                <a:lnTo>
                  <a:pt x="7596" y="3513"/>
                </a:lnTo>
                <a:cubicBezTo>
                  <a:pt x="7553" y="3441"/>
                  <a:pt x="7478" y="3401"/>
                  <a:pt x="7400" y="3401"/>
                </a:cubicBezTo>
                <a:cubicBezTo>
                  <a:pt x="7362" y="3401"/>
                  <a:pt x="7323" y="3410"/>
                  <a:pt x="7288" y="3431"/>
                </a:cubicBezTo>
                <a:lnTo>
                  <a:pt x="6956" y="3622"/>
                </a:lnTo>
                <a:cubicBezTo>
                  <a:pt x="6814" y="3510"/>
                  <a:pt x="6656" y="3419"/>
                  <a:pt x="6489" y="3350"/>
                </a:cubicBezTo>
                <a:lnTo>
                  <a:pt x="6489" y="2969"/>
                </a:lnTo>
                <a:cubicBezTo>
                  <a:pt x="6489" y="2900"/>
                  <a:pt x="6458" y="2836"/>
                  <a:pt x="6404" y="2794"/>
                </a:cubicBezTo>
                <a:lnTo>
                  <a:pt x="6404" y="1294"/>
                </a:lnTo>
                <a:cubicBezTo>
                  <a:pt x="6404" y="835"/>
                  <a:pt x="5869" y="436"/>
                  <a:pt x="4935" y="200"/>
                </a:cubicBezTo>
                <a:cubicBezTo>
                  <a:pt x="4924" y="197"/>
                  <a:pt x="4913" y="196"/>
                  <a:pt x="4903" y="196"/>
                </a:cubicBezTo>
                <a:cubicBezTo>
                  <a:pt x="4849" y="196"/>
                  <a:pt x="4801" y="231"/>
                  <a:pt x="4786" y="286"/>
                </a:cubicBezTo>
                <a:cubicBezTo>
                  <a:pt x="4770" y="351"/>
                  <a:pt x="4811" y="417"/>
                  <a:pt x="4877" y="432"/>
                </a:cubicBezTo>
                <a:cubicBezTo>
                  <a:pt x="5672" y="634"/>
                  <a:pt x="6166" y="963"/>
                  <a:pt x="6166" y="1294"/>
                </a:cubicBezTo>
                <a:cubicBezTo>
                  <a:pt x="6166" y="1552"/>
                  <a:pt x="5865" y="1814"/>
                  <a:pt x="5340" y="2013"/>
                </a:cubicBezTo>
                <a:cubicBezTo>
                  <a:pt x="4772" y="2231"/>
                  <a:pt x="4012" y="2350"/>
                  <a:pt x="3203" y="2350"/>
                </a:cubicBezTo>
                <a:cubicBezTo>
                  <a:pt x="3193" y="2350"/>
                  <a:pt x="3184" y="2350"/>
                  <a:pt x="3174" y="2350"/>
                </a:cubicBezTo>
                <a:cubicBezTo>
                  <a:pt x="2847" y="2350"/>
                  <a:pt x="2520" y="2328"/>
                  <a:pt x="2196" y="2285"/>
                </a:cubicBezTo>
                <a:cubicBezTo>
                  <a:pt x="2191" y="2284"/>
                  <a:pt x="2185" y="2284"/>
                  <a:pt x="2179" y="2284"/>
                </a:cubicBezTo>
                <a:cubicBezTo>
                  <a:pt x="2120" y="2284"/>
                  <a:pt x="2070" y="2327"/>
                  <a:pt x="2062" y="2388"/>
                </a:cubicBezTo>
                <a:cubicBezTo>
                  <a:pt x="2054" y="2452"/>
                  <a:pt x="2100" y="2513"/>
                  <a:pt x="2164" y="2522"/>
                </a:cubicBezTo>
                <a:cubicBezTo>
                  <a:pt x="2509" y="2567"/>
                  <a:pt x="2856" y="2589"/>
                  <a:pt x="3203" y="2589"/>
                </a:cubicBezTo>
                <a:cubicBezTo>
                  <a:pt x="4041" y="2589"/>
                  <a:pt x="4830" y="2464"/>
                  <a:pt x="5425" y="2237"/>
                </a:cubicBezTo>
                <a:cubicBezTo>
                  <a:pt x="5749" y="2113"/>
                  <a:pt x="5999" y="1965"/>
                  <a:pt x="6165" y="1799"/>
                </a:cubicBezTo>
                <a:lnTo>
                  <a:pt x="6165" y="2746"/>
                </a:lnTo>
                <a:lnTo>
                  <a:pt x="5223" y="2746"/>
                </a:lnTo>
                <a:cubicBezTo>
                  <a:pt x="5097" y="2746"/>
                  <a:pt x="4996" y="2847"/>
                  <a:pt x="4996" y="2970"/>
                </a:cubicBezTo>
                <a:lnTo>
                  <a:pt x="4996" y="3351"/>
                </a:lnTo>
                <a:cubicBezTo>
                  <a:pt x="4830" y="3420"/>
                  <a:pt x="4672" y="3512"/>
                  <a:pt x="4528" y="3623"/>
                </a:cubicBezTo>
                <a:lnTo>
                  <a:pt x="4198" y="3432"/>
                </a:lnTo>
                <a:cubicBezTo>
                  <a:pt x="4163" y="3412"/>
                  <a:pt x="4124" y="3402"/>
                  <a:pt x="4085" y="3402"/>
                </a:cubicBezTo>
                <a:cubicBezTo>
                  <a:pt x="4007" y="3402"/>
                  <a:pt x="3931" y="3442"/>
                  <a:pt x="3890" y="3514"/>
                </a:cubicBezTo>
                <a:lnTo>
                  <a:pt x="3370" y="4415"/>
                </a:lnTo>
                <a:cubicBezTo>
                  <a:pt x="3365" y="4424"/>
                  <a:pt x="3360" y="4435"/>
                  <a:pt x="3355" y="4446"/>
                </a:cubicBezTo>
                <a:cubicBezTo>
                  <a:pt x="3304" y="4447"/>
                  <a:pt x="3253" y="4447"/>
                  <a:pt x="3202" y="4447"/>
                </a:cubicBezTo>
                <a:cubicBezTo>
                  <a:pt x="2392" y="4447"/>
                  <a:pt x="1634" y="4329"/>
                  <a:pt x="1064" y="4111"/>
                </a:cubicBezTo>
                <a:cubicBezTo>
                  <a:pt x="539" y="3911"/>
                  <a:pt x="238" y="3649"/>
                  <a:pt x="238" y="3392"/>
                </a:cubicBezTo>
                <a:lnTo>
                  <a:pt x="238" y="1799"/>
                </a:lnTo>
                <a:cubicBezTo>
                  <a:pt x="510" y="2070"/>
                  <a:pt x="1004" y="2293"/>
                  <a:pt x="1666" y="2436"/>
                </a:cubicBezTo>
                <a:cubicBezTo>
                  <a:pt x="1674" y="2437"/>
                  <a:pt x="1684" y="2439"/>
                  <a:pt x="1692" y="2439"/>
                </a:cubicBezTo>
                <a:cubicBezTo>
                  <a:pt x="1833" y="2436"/>
                  <a:pt x="1855" y="2234"/>
                  <a:pt x="1717" y="2203"/>
                </a:cubicBezTo>
                <a:cubicBezTo>
                  <a:pt x="818" y="2011"/>
                  <a:pt x="238" y="1654"/>
                  <a:pt x="238" y="1296"/>
                </a:cubicBezTo>
                <a:cubicBezTo>
                  <a:pt x="238" y="1039"/>
                  <a:pt x="539" y="776"/>
                  <a:pt x="1064" y="577"/>
                </a:cubicBezTo>
                <a:cubicBezTo>
                  <a:pt x="1632" y="360"/>
                  <a:pt x="2392" y="240"/>
                  <a:pt x="3201" y="240"/>
                </a:cubicBezTo>
                <a:cubicBezTo>
                  <a:pt x="3209" y="240"/>
                  <a:pt x="3217" y="240"/>
                  <a:pt x="3226" y="240"/>
                </a:cubicBezTo>
                <a:cubicBezTo>
                  <a:pt x="3618" y="240"/>
                  <a:pt x="4010" y="271"/>
                  <a:pt x="4397" y="333"/>
                </a:cubicBezTo>
                <a:cubicBezTo>
                  <a:pt x="4404" y="334"/>
                  <a:pt x="4410" y="335"/>
                  <a:pt x="4417" y="335"/>
                </a:cubicBezTo>
                <a:cubicBezTo>
                  <a:pt x="4474" y="335"/>
                  <a:pt x="4525" y="293"/>
                  <a:pt x="4535" y="235"/>
                </a:cubicBezTo>
                <a:cubicBezTo>
                  <a:pt x="4545" y="169"/>
                  <a:pt x="4501" y="109"/>
                  <a:pt x="4436" y="98"/>
                </a:cubicBezTo>
                <a:cubicBezTo>
                  <a:pt x="4027" y="32"/>
                  <a:pt x="3615" y="1"/>
                  <a:pt x="320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6"/>
          <p:cNvSpPr/>
          <p:nvPr/>
        </p:nvSpPr>
        <p:spPr>
          <a:xfrm>
            <a:off x="3282900" y="2274198"/>
            <a:ext cx="181778" cy="242283"/>
          </a:xfrm>
          <a:custGeom>
            <a:avLst/>
            <a:gdLst/>
            <a:ahLst/>
            <a:cxnLst/>
            <a:rect l="l" t="t" r="r" b="b"/>
            <a:pathLst>
              <a:path w="4795" h="6391" extrusionOk="0">
                <a:moveTo>
                  <a:pt x="2417" y="240"/>
                </a:moveTo>
                <a:cubicBezTo>
                  <a:pt x="2920" y="240"/>
                  <a:pt x="3407" y="427"/>
                  <a:pt x="3781" y="765"/>
                </a:cubicBezTo>
                <a:cubicBezTo>
                  <a:pt x="4536" y="1441"/>
                  <a:pt x="4687" y="2565"/>
                  <a:pt x="4137" y="3416"/>
                </a:cubicBezTo>
                <a:cubicBezTo>
                  <a:pt x="3927" y="3739"/>
                  <a:pt x="3633" y="3997"/>
                  <a:pt x="3284" y="4162"/>
                </a:cubicBezTo>
                <a:cubicBezTo>
                  <a:pt x="3066" y="4267"/>
                  <a:pt x="2927" y="4487"/>
                  <a:pt x="2929" y="4730"/>
                </a:cubicBezTo>
                <a:lnTo>
                  <a:pt x="2929" y="4870"/>
                </a:lnTo>
                <a:lnTo>
                  <a:pt x="1888" y="4870"/>
                </a:lnTo>
                <a:lnTo>
                  <a:pt x="1888" y="4730"/>
                </a:lnTo>
                <a:cubicBezTo>
                  <a:pt x="1888" y="4486"/>
                  <a:pt x="1748" y="4265"/>
                  <a:pt x="1529" y="4160"/>
                </a:cubicBezTo>
                <a:cubicBezTo>
                  <a:pt x="722" y="3778"/>
                  <a:pt x="254" y="2919"/>
                  <a:pt x="367" y="2033"/>
                </a:cubicBezTo>
                <a:cubicBezTo>
                  <a:pt x="483" y="1106"/>
                  <a:pt x="1242" y="357"/>
                  <a:pt x="2173" y="254"/>
                </a:cubicBezTo>
                <a:cubicBezTo>
                  <a:pt x="2253" y="244"/>
                  <a:pt x="2331" y="240"/>
                  <a:pt x="2412" y="240"/>
                </a:cubicBezTo>
                <a:cubicBezTo>
                  <a:pt x="2414" y="240"/>
                  <a:pt x="2415" y="240"/>
                  <a:pt x="2417" y="240"/>
                </a:cubicBezTo>
                <a:close/>
                <a:moveTo>
                  <a:pt x="2929" y="5109"/>
                </a:moveTo>
                <a:lnTo>
                  <a:pt x="2929" y="5501"/>
                </a:lnTo>
                <a:lnTo>
                  <a:pt x="2929" y="5502"/>
                </a:lnTo>
                <a:cubicBezTo>
                  <a:pt x="2929" y="5576"/>
                  <a:pt x="2868" y="5638"/>
                  <a:pt x="2793" y="5638"/>
                </a:cubicBezTo>
                <a:lnTo>
                  <a:pt x="2024" y="5638"/>
                </a:lnTo>
                <a:cubicBezTo>
                  <a:pt x="1949" y="5638"/>
                  <a:pt x="1888" y="5576"/>
                  <a:pt x="1888" y="5502"/>
                </a:cubicBezTo>
                <a:lnTo>
                  <a:pt x="1888" y="5109"/>
                </a:lnTo>
                <a:close/>
                <a:moveTo>
                  <a:pt x="2673" y="5878"/>
                </a:moveTo>
                <a:lnTo>
                  <a:pt x="2673" y="6014"/>
                </a:lnTo>
                <a:cubicBezTo>
                  <a:pt x="2673" y="6089"/>
                  <a:pt x="2611" y="6150"/>
                  <a:pt x="2537" y="6151"/>
                </a:cubicBezTo>
                <a:lnTo>
                  <a:pt x="2280" y="6151"/>
                </a:lnTo>
                <a:cubicBezTo>
                  <a:pt x="2204" y="6150"/>
                  <a:pt x="2144" y="6089"/>
                  <a:pt x="2144" y="6014"/>
                </a:cubicBezTo>
                <a:lnTo>
                  <a:pt x="2144" y="5878"/>
                </a:lnTo>
                <a:close/>
                <a:moveTo>
                  <a:pt x="2413" y="1"/>
                </a:moveTo>
                <a:cubicBezTo>
                  <a:pt x="2325" y="1"/>
                  <a:pt x="2236" y="5"/>
                  <a:pt x="2147" y="15"/>
                </a:cubicBezTo>
                <a:cubicBezTo>
                  <a:pt x="1106" y="130"/>
                  <a:pt x="258" y="966"/>
                  <a:pt x="127" y="2004"/>
                </a:cubicBezTo>
                <a:cubicBezTo>
                  <a:pt x="1" y="2993"/>
                  <a:pt x="526" y="3950"/>
                  <a:pt x="1425" y="4377"/>
                </a:cubicBezTo>
                <a:cubicBezTo>
                  <a:pt x="1561" y="4442"/>
                  <a:pt x="1647" y="4579"/>
                  <a:pt x="1647" y="4730"/>
                </a:cubicBezTo>
                <a:lnTo>
                  <a:pt x="1647" y="5501"/>
                </a:lnTo>
                <a:cubicBezTo>
                  <a:pt x="1647" y="5663"/>
                  <a:pt x="1749" y="5807"/>
                  <a:pt x="1903" y="5858"/>
                </a:cubicBezTo>
                <a:lnTo>
                  <a:pt x="1903" y="6014"/>
                </a:lnTo>
                <a:cubicBezTo>
                  <a:pt x="1903" y="6221"/>
                  <a:pt x="2071" y="6389"/>
                  <a:pt x="2280" y="6391"/>
                </a:cubicBezTo>
                <a:lnTo>
                  <a:pt x="2537" y="6391"/>
                </a:lnTo>
                <a:cubicBezTo>
                  <a:pt x="2744" y="6389"/>
                  <a:pt x="2913" y="6221"/>
                  <a:pt x="2913" y="6014"/>
                </a:cubicBezTo>
                <a:lnTo>
                  <a:pt x="2913" y="5858"/>
                </a:lnTo>
                <a:cubicBezTo>
                  <a:pt x="3066" y="5807"/>
                  <a:pt x="3168" y="5663"/>
                  <a:pt x="3168" y="5501"/>
                </a:cubicBezTo>
                <a:lnTo>
                  <a:pt x="3168" y="4728"/>
                </a:lnTo>
                <a:cubicBezTo>
                  <a:pt x="3168" y="4580"/>
                  <a:pt x="3252" y="4443"/>
                  <a:pt x="3386" y="4378"/>
                </a:cubicBezTo>
                <a:cubicBezTo>
                  <a:pt x="4084" y="4050"/>
                  <a:pt x="4571" y="3394"/>
                  <a:pt x="4683" y="2631"/>
                </a:cubicBezTo>
                <a:cubicBezTo>
                  <a:pt x="4794" y="1868"/>
                  <a:pt x="4516" y="1100"/>
                  <a:pt x="3941" y="586"/>
                </a:cubicBezTo>
                <a:cubicBezTo>
                  <a:pt x="3515" y="204"/>
                  <a:pt x="2980" y="1"/>
                  <a:pt x="241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6"/>
          <p:cNvSpPr/>
          <p:nvPr/>
        </p:nvSpPr>
        <p:spPr>
          <a:xfrm rot="10800000" flipH="1">
            <a:off x="3359035" y="2354024"/>
            <a:ext cx="29550" cy="20925"/>
          </a:xfrm>
          <a:custGeom>
            <a:avLst/>
            <a:gdLst/>
            <a:ahLst/>
            <a:cxnLst/>
            <a:rect l="l" t="t" r="r" b="b"/>
            <a:pathLst>
              <a:path w="613" h="434" extrusionOk="0">
                <a:moveTo>
                  <a:pt x="474" y="0"/>
                </a:moveTo>
                <a:cubicBezTo>
                  <a:pt x="454" y="0"/>
                  <a:pt x="433" y="5"/>
                  <a:pt x="414" y="17"/>
                </a:cubicBezTo>
                <a:lnTo>
                  <a:pt x="82" y="209"/>
                </a:lnTo>
                <a:cubicBezTo>
                  <a:pt x="21" y="240"/>
                  <a:pt x="1" y="315"/>
                  <a:pt x="35" y="375"/>
                </a:cubicBezTo>
                <a:cubicBezTo>
                  <a:pt x="57" y="413"/>
                  <a:pt x="97" y="434"/>
                  <a:pt x="138" y="434"/>
                </a:cubicBezTo>
                <a:cubicBezTo>
                  <a:pt x="160" y="434"/>
                  <a:pt x="182" y="428"/>
                  <a:pt x="201" y="416"/>
                </a:cubicBezTo>
                <a:lnTo>
                  <a:pt x="534" y="224"/>
                </a:lnTo>
                <a:cubicBezTo>
                  <a:pt x="592" y="192"/>
                  <a:pt x="612" y="118"/>
                  <a:pt x="578" y="60"/>
                </a:cubicBezTo>
                <a:cubicBezTo>
                  <a:pt x="556" y="22"/>
                  <a:pt x="516" y="0"/>
                  <a:pt x="47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6"/>
          <p:cNvSpPr/>
          <p:nvPr/>
        </p:nvSpPr>
        <p:spPr>
          <a:xfrm>
            <a:off x="3970308" y="911019"/>
            <a:ext cx="222950" cy="168151"/>
          </a:xfrm>
          <a:custGeom>
            <a:avLst/>
            <a:gdLst/>
            <a:ahLst/>
            <a:cxnLst/>
            <a:rect l="l" t="t" r="r" b="b"/>
            <a:pathLst>
              <a:path w="10240" h="7724" extrusionOk="0">
                <a:moveTo>
                  <a:pt x="9122" y="1"/>
                </a:moveTo>
                <a:cubicBezTo>
                  <a:pt x="9099" y="1"/>
                  <a:pt x="9076" y="6"/>
                  <a:pt x="9055" y="16"/>
                </a:cubicBezTo>
                <a:cubicBezTo>
                  <a:pt x="8978" y="52"/>
                  <a:pt x="8944" y="144"/>
                  <a:pt x="8979" y="222"/>
                </a:cubicBezTo>
                <a:cubicBezTo>
                  <a:pt x="9899" y="2164"/>
                  <a:pt x="9484" y="4477"/>
                  <a:pt x="7945" y="5978"/>
                </a:cubicBezTo>
                <a:cubicBezTo>
                  <a:pt x="6983" y="6918"/>
                  <a:pt x="5714" y="7410"/>
                  <a:pt x="4428" y="7410"/>
                </a:cubicBezTo>
                <a:cubicBezTo>
                  <a:pt x="3659" y="7410"/>
                  <a:pt x="2885" y="7234"/>
                  <a:pt x="2167" y="6873"/>
                </a:cubicBezTo>
                <a:cubicBezTo>
                  <a:pt x="1574" y="6572"/>
                  <a:pt x="1047" y="6160"/>
                  <a:pt x="614" y="5656"/>
                </a:cubicBezTo>
                <a:lnTo>
                  <a:pt x="614" y="5656"/>
                </a:lnTo>
                <a:lnTo>
                  <a:pt x="1232" y="5862"/>
                </a:lnTo>
                <a:cubicBezTo>
                  <a:pt x="1247" y="5867"/>
                  <a:pt x="1262" y="5869"/>
                  <a:pt x="1277" y="5869"/>
                </a:cubicBezTo>
                <a:cubicBezTo>
                  <a:pt x="1343" y="5869"/>
                  <a:pt x="1404" y="5827"/>
                  <a:pt x="1426" y="5763"/>
                </a:cubicBezTo>
                <a:cubicBezTo>
                  <a:pt x="1453" y="5682"/>
                  <a:pt x="1411" y="5594"/>
                  <a:pt x="1331" y="5565"/>
                </a:cubicBezTo>
                <a:lnTo>
                  <a:pt x="220" y="5195"/>
                </a:lnTo>
                <a:cubicBezTo>
                  <a:pt x="203" y="5189"/>
                  <a:pt x="186" y="5187"/>
                  <a:pt x="170" y="5187"/>
                </a:cubicBezTo>
                <a:cubicBezTo>
                  <a:pt x="78" y="5187"/>
                  <a:pt x="0" y="5268"/>
                  <a:pt x="15" y="5366"/>
                </a:cubicBezTo>
                <a:lnTo>
                  <a:pt x="200" y="6663"/>
                </a:lnTo>
                <a:cubicBezTo>
                  <a:pt x="211" y="6740"/>
                  <a:pt x="277" y="6798"/>
                  <a:pt x="355" y="6798"/>
                </a:cubicBezTo>
                <a:cubicBezTo>
                  <a:pt x="363" y="6798"/>
                  <a:pt x="369" y="6797"/>
                  <a:pt x="377" y="6795"/>
                </a:cubicBezTo>
                <a:cubicBezTo>
                  <a:pt x="462" y="6783"/>
                  <a:pt x="523" y="6704"/>
                  <a:pt x="509" y="6619"/>
                </a:cubicBezTo>
                <a:lnTo>
                  <a:pt x="407" y="5895"/>
                </a:lnTo>
                <a:lnTo>
                  <a:pt x="407" y="5895"/>
                </a:lnTo>
                <a:cubicBezTo>
                  <a:pt x="861" y="6414"/>
                  <a:pt x="1410" y="6841"/>
                  <a:pt x="2025" y="7153"/>
                </a:cubicBezTo>
                <a:cubicBezTo>
                  <a:pt x="2788" y="7537"/>
                  <a:pt x="3611" y="7724"/>
                  <a:pt x="4428" y="7724"/>
                </a:cubicBezTo>
                <a:cubicBezTo>
                  <a:pt x="5794" y="7724"/>
                  <a:pt x="7142" y="7201"/>
                  <a:pt x="8165" y="6203"/>
                </a:cubicBezTo>
                <a:cubicBezTo>
                  <a:pt x="9798" y="4608"/>
                  <a:pt x="10239" y="2152"/>
                  <a:pt x="9262" y="89"/>
                </a:cubicBezTo>
                <a:lnTo>
                  <a:pt x="9262" y="87"/>
                </a:lnTo>
                <a:cubicBezTo>
                  <a:pt x="9235" y="32"/>
                  <a:pt x="9180" y="1"/>
                  <a:pt x="912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36"/>
          <p:cNvSpPr/>
          <p:nvPr/>
        </p:nvSpPr>
        <p:spPr>
          <a:xfrm>
            <a:off x="3936713" y="846425"/>
            <a:ext cx="226565" cy="168217"/>
          </a:xfrm>
          <a:custGeom>
            <a:avLst/>
            <a:gdLst/>
            <a:ahLst/>
            <a:cxnLst/>
            <a:rect l="l" t="t" r="r" b="b"/>
            <a:pathLst>
              <a:path w="10406" h="7727" extrusionOk="0">
                <a:moveTo>
                  <a:pt x="5972" y="1"/>
                </a:moveTo>
                <a:cubicBezTo>
                  <a:pt x="4961" y="1"/>
                  <a:pt x="3942" y="287"/>
                  <a:pt x="3043" y="876"/>
                </a:cubicBezTo>
                <a:cubicBezTo>
                  <a:pt x="811" y="2340"/>
                  <a:pt x="1" y="5226"/>
                  <a:pt x="1144" y="7637"/>
                </a:cubicBezTo>
                <a:cubicBezTo>
                  <a:pt x="1171" y="7692"/>
                  <a:pt x="1226" y="7727"/>
                  <a:pt x="1285" y="7727"/>
                </a:cubicBezTo>
                <a:cubicBezTo>
                  <a:pt x="1309" y="7727"/>
                  <a:pt x="1332" y="7721"/>
                  <a:pt x="1352" y="7711"/>
                </a:cubicBezTo>
                <a:cubicBezTo>
                  <a:pt x="1432" y="7674"/>
                  <a:pt x="1464" y="7581"/>
                  <a:pt x="1428" y="7502"/>
                </a:cubicBezTo>
                <a:cubicBezTo>
                  <a:pt x="347" y="5226"/>
                  <a:pt x="1118" y="2500"/>
                  <a:pt x="3232" y="1125"/>
                </a:cubicBezTo>
                <a:cubicBezTo>
                  <a:pt x="4074" y="578"/>
                  <a:pt x="5026" y="313"/>
                  <a:pt x="5971" y="313"/>
                </a:cubicBezTo>
                <a:cubicBezTo>
                  <a:pt x="7396" y="313"/>
                  <a:pt x="8804" y="917"/>
                  <a:pt x="9791" y="2068"/>
                </a:cubicBezTo>
                <a:lnTo>
                  <a:pt x="9175" y="1862"/>
                </a:lnTo>
                <a:cubicBezTo>
                  <a:pt x="9159" y="1856"/>
                  <a:pt x="9142" y="1854"/>
                  <a:pt x="9126" y="1854"/>
                </a:cubicBezTo>
                <a:cubicBezTo>
                  <a:pt x="9060" y="1854"/>
                  <a:pt x="8999" y="1895"/>
                  <a:pt x="8977" y="1961"/>
                </a:cubicBezTo>
                <a:cubicBezTo>
                  <a:pt x="8949" y="2043"/>
                  <a:pt x="8993" y="2131"/>
                  <a:pt x="9075" y="2159"/>
                </a:cubicBezTo>
                <a:lnTo>
                  <a:pt x="10187" y="2529"/>
                </a:lnTo>
                <a:cubicBezTo>
                  <a:pt x="10204" y="2535"/>
                  <a:pt x="10221" y="2537"/>
                  <a:pt x="10237" y="2537"/>
                </a:cubicBezTo>
                <a:cubicBezTo>
                  <a:pt x="10328" y="2537"/>
                  <a:pt x="10405" y="2457"/>
                  <a:pt x="10392" y="2358"/>
                </a:cubicBezTo>
                <a:lnTo>
                  <a:pt x="10206" y="1062"/>
                </a:lnTo>
                <a:cubicBezTo>
                  <a:pt x="10195" y="983"/>
                  <a:pt x="10128" y="927"/>
                  <a:pt x="10052" y="927"/>
                </a:cubicBezTo>
                <a:cubicBezTo>
                  <a:pt x="10044" y="927"/>
                  <a:pt x="10037" y="928"/>
                  <a:pt x="10030" y="929"/>
                </a:cubicBezTo>
                <a:cubicBezTo>
                  <a:pt x="9943" y="941"/>
                  <a:pt x="9884" y="1020"/>
                  <a:pt x="9896" y="1105"/>
                </a:cubicBezTo>
                <a:lnTo>
                  <a:pt x="10000" y="1829"/>
                </a:lnTo>
                <a:cubicBezTo>
                  <a:pt x="8951" y="629"/>
                  <a:pt x="7470" y="1"/>
                  <a:pt x="597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36"/>
          <p:cNvSpPr/>
          <p:nvPr/>
        </p:nvSpPr>
        <p:spPr>
          <a:xfrm>
            <a:off x="4037477" y="908101"/>
            <a:ext cx="10908" cy="18069"/>
          </a:xfrm>
          <a:custGeom>
            <a:avLst/>
            <a:gdLst/>
            <a:ahLst/>
            <a:cxnLst/>
            <a:rect l="l" t="t" r="r" b="b"/>
            <a:pathLst>
              <a:path w="501" h="830" extrusionOk="0">
                <a:moveTo>
                  <a:pt x="335" y="1"/>
                </a:moveTo>
                <a:cubicBezTo>
                  <a:pt x="247" y="2"/>
                  <a:pt x="179" y="73"/>
                  <a:pt x="180" y="159"/>
                </a:cubicBezTo>
                <a:lnTo>
                  <a:pt x="185" y="448"/>
                </a:lnTo>
                <a:lnTo>
                  <a:pt x="68" y="558"/>
                </a:lnTo>
                <a:cubicBezTo>
                  <a:pt x="4" y="617"/>
                  <a:pt x="1" y="718"/>
                  <a:pt x="61" y="781"/>
                </a:cubicBezTo>
                <a:cubicBezTo>
                  <a:pt x="92" y="814"/>
                  <a:pt x="133" y="830"/>
                  <a:pt x="174" y="830"/>
                </a:cubicBezTo>
                <a:cubicBezTo>
                  <a:pt x="214" y="830"/>
                  <a:pt x="254" y="815"/>
                  <a:pt x="285" y="785"/>
                </a:cubicBezTo>
                <a:lnTo>
                  <a:pt x="451" y="628"/>
                </a:lnTo>
                <a:cubicBezTo>
                  <a:pt x="481" y="597"/>
                  <a:pt x="500" y="555"/>
                  <a:pt x="499" y="511"/>
                </a:cubicBezTo>
                <a:lnTo>
                  <a:pt x="494" y="155"/>
                </a:lnTo>
                <a:cubicBezTo>
                  <a:pt x="492" y="69"/>
                  <a:pt x="422" y="1"/>
                  <a:pt x="33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36"/>
          <p:cNvSpPr/>
          <p:nvPr/>
        </p:nvSpPr>
        <p:spPr>
          <a:xfrm>
            <a:off x="3970961" y="875641"/>
            <a:ext cx="189094" cy="174356"/>
          </a:xfrm>
          <a:custGeom>
            <a:avLst/>
            <a:gdLst/>
            <a:ahLst/>
            <a:cxnLst/>
            <a:rect l="l" t="t" r="r" b="b"/>
            <a:pathLst>
              <a:path w="8685" h="8009" extrusionOk="0">
                <a:moveTo>
                  <a:pt x="3011" y="3067"/>
                </a:moveTo>
                <a:lnTo>
                  <a:pt x="3224" y="3092"/>
                </a:lnTo>
                <a:cubicBezTo>
                  <a:pt x="3237" y="3094"/>
                  <a:pt x="3249" y="3094"/>
                  <a:pt x="3262" y="3094"/>
                </a:cubicBezTo>
                <a:cubicBezTo>
                  <a:pt x="3284" y="3094"/>
                  <a:pt x="3306" y="3092"/>
                  <a:pt x="3328" y="3087"/>
                </a:cubicBezTo>
                <a:lnTo>
                  <a:pt x="3328" y="3087"/>
                </a:lnTo>
                <a:lnTo>
                  <a:pt x="3164" y="3449"/>
                </a:lnTo>
                <a:lnTo>
                  <a:pt x="2897" y="3374"/>
                </a:lnTo>
                <a:lnTo>
                  <a:pt x="3011" y="3067"/>
                </a:lnTo>
                <a:close/>
                <a:moveTo>
                  <a:pt x="4056" y="2991"/>
                </a:moveTo>
                <a:lnTo>
                  <a:pt x="4366" y="3371"/>
                </a:lnTo>
                <a:lnTo>
                  <a:pt x="4329" y="3476"/>
                </a:lnTo>
                <a:cubicBezTo>
                  <a:pt x="4302" y="3558"/>
                  <a:pt x="4347" y="3647"/>
                  <a:pt x="4428" y="3675"/>
                </a:cubicBezTo>
                <a:cubicBezTo>
                  <a:pt x="4445" y="3680"/>
                  <a:pt x="4461" y="3683"/>
                  <a:pt x="4479" y="3683"/>
                </a:cubicBezTo>
                <a:cubicBezTo>
                  <a:pt x="4546" y="3683"/>
                  <a:pt x="4605" y="3640"/>
                  <a:pt x="4627" y="3577"/>
                </a:cubicBezTo>
                <a:lnTo>
                  <a:pt x="4667" y="3458"/>
                </a:lnTo>
                <a:cubicBezTo>
                  <a:pt x="4700" y="3364"/>
                  <a:pt x="4681" y="3260"/>
                  <a:pt x="4616" y="3184"/>
                </a:cubicBezTo>
                <a:lnTo>
                  <a:pt x="4533" y="3081"/>
                </a:lnTo>
                <a:lnTo>
                  <a:pt x="4809" y="3291"/>
                </a:lnTo>
                <a:cubicBezTo>
                  <a:pt x="4836" y="3313"/>
                  <a:pt x="4869" y="3324"/>
                  <a:pt x="4903" y="3324"/>
                </a:cubicBezTo>
                <a:cubicBezTo>
                  <a:pt x="4923" y="3324"/>
                  <a:pt x="4944" y="3320"/>
                  <a:pt x="4963" y="3312"/>
                </a:cubicBezTo>
                <a:lnTo>
                  <a:pt x="5161" y="3228"/>
                </a:lnTo>
                <a:lnTo>
                  <a:pt x="5284" y="3365"/>
                </a:lnTo>
                <a:cubicBezTo>
                  <a:pt x="5313" y="3400"/>
                  <a:pt x="5356" y="3418"/>
                  <a:pt x="5400" y="3418"/>
                </a:cubicBezTo>
                <a:cubicBezTo>
                  <a:pt x="5404" y="3418"/>
                  <a:pt x="5409" y="3418"/>
                  <a:pt x="5413" y="3418"/>
                </a:cubicBezTo>
                <a:lnTo>
                  <a:pt x="5799" y="3386"/>
                </a:lnTo>
                <a:lnTo>
                  <a:pt x="5813" y="3453"/>
                </a:lnTo>
                <a:cubicBezTo>
                  <a:pt x="5826" y="3516"/>
                  <a:pt x="5781" y="3577"/>
                  <a:pt x="5715" y="3582"/>
                </a:cubicBezTo>
                <a:lnTo>
                  <a:pt x="5044" y="3636"/>
                </a:lnTo>
                <a:cubicBezTo>
                  <a:pt x="4895" y="3647"/>
                  <a:pt x="4782" y="3777"/>
                  <a:pt x="4790" y="3927"/>
                </a:cubicBezTo>
                <a:lnTo>
                  <a:pt x="4348" y="3779"/>
                </a:lnTo>
                <a:cubicBezTo>
                  <a:pt x="4336" y="3776"/>
                  <a:pt x="4328" y="3765"/>
                  <a:pt x="4327" y="3753"/>
                </a:cubicBezTo>
                <a:cubicBezTo>
                  <a:pt x="4298" y="3586"/>
                  <a:pt x="4154" y="3464"/>
                  <a:pt x="3985" y="3462"/>
                </a:cubicBezTo>
                <a:lnTo>
                  <a:pt x="3977" y="3462"/>
                </a:lnTo>
                <a:lnTo>
                  <a:pt x="3495" y="3474"/>
                </a:lnTo>
                <a:lnTo>
                  <a:pt x="3637" y="3162"/>
                </a:lnTo>
                <a:cubicBezTo>
                  <a:pt x="3650" y="3134"/>
                  <a:pt x="3674" y="3112"/>
                  <a:pt x="3703" y="3103"/>
                </a:cubicBezTo>
                <a:lnTo>
                  <a:pt x="4056" y="2991"/>
                </a:lnTo>
                <a:close/>
                <a:moveTo>
                  <a:pt x="7700" y="3527"/>
                </a:moveTo>
                <a:cubicBezTo>
                  <a:pt x="7728" y="3527"/>
                  <a:pt x="7755" y="3537"/>
                  <a:pt x="7777" y="3558"/>
                </a:cubicBezTo>
                <a:lnTo>
                  <a:pt x="8093" y="3868"/>
                </a:lnTo>
                <a:cubicBezTo>
                  <a:pt x="8096" y="3963"/>
                  <a:pt x="8096" y="4059"/>
                  <a:pt x="8092" y="4154"/>
                </a:cubicBezTo>
                <a:cubicBezTo>
                  <a:pt x="8047" y="5227"/>
                  <a:pt x="7539" y="6229"/>
                  <a:pt x="6696" y="6896"/>
                </a:cubicBezTo>
                <a:cubicBezTo>
                  <a:pt x="6754" y="6814"/>
                  <a:pt x="6804" y="6727"/>
                  <a:pt x="6843" y="6634"/>
                </a:cubicBezTo>
                <a:lnTo>
                  <a:pt x="7563" y="4970"/>
                </a:lnTo>
                <a:cubicBezTo>
                  <a:pt x="7608" y="4866"/>
                  <a:pt x="7531" y="4751"/>
                  <a:pt x="7420" y="4751"/>
                </a:cubicBezTo>
                <a:cubicBezTo>
                  <a:pt x="7415" y="4751"/>
                  <a:pt x="7411" y="4752"/>
                  <a:pt x="7407" y="4752"/>
                </a:cubicBezTo>
                <a:lnTo>
                  <a:pt x="7337" y="4757"/>
                </a:lnTo>
                <a:lnTo>
                  <a:pt x="7728" y="3981"/>
                </a:lnTo>
                <a:cubicBezTo>
                  <a:pt x="7792" y="3853"/>
                  <a:pt x="7753" y="3695"/>
                  <a:pt x="7634" y="3613"/>
                </a:cubicBezTo>
                <a:lnTo>
                  <a:pt x="7600" y="3589"/>
                </a:lnTo>
                <a:lnTo>
                  <a:pt x="7609" y="3577"/>
                </a:lnTo>
                <a:cubicBezTo>
                  <a:pt x="7629" y="3544"/>
                  <a:pt x="7664" y="3527"/>
                  <a:pt x="7700" y="3527"/>
                </a:cubicBezTo>
                <a:close/>
                <a:moveTo>
                  <a:pt x="4405" y="1"/>
                </a:moveTo>
                <a:cubicBezTo>
                  <a:pt x="3376" y="1"/>
                  <a:pt x="2350" y="395"/>
                  <a:pt x="1571" y="1174"/>
                </a:cubicBezTo>
                <a:cubicBezTo>
                  <a:pt x="104" y="2641"/>
                  <a:pt x="0" y="4988"/>
                  <a:pt x="1333" y="6580"/>
                </a:cubicBezTo>
                <a:cubicBezTo>
                  <a:pt x="1363" y="6616"/>
                  <a:pt x="1407" y="6635"/>
                  <a:pt x="1452" y="6635"/>
                </a:cubicBezTo>
                <a:cubicBezTo>
                  <a:pt x="1488" y="6635"/>
                  <a:pt x="1524" y="6623"/>
                  <a:pt x="1554" y="6598"/>
                </a:cubicBezTo>
                <a:cubicBezTo>
                  <a:pt x="1620" y="6542"/>
                  <a:pt x="1628" y="6444"/>
                  <a:pt x="1572" y="6378"/>
                </a:cubicBezTo>
                <a:cubicBezTo>
                  <a:pt x="668" y="5299"/>
                  <a:pt x="454" y="3799"/>
                  <a:pt x="1023" y="2511"/>
                </a:cubicBezTo>
                <a:cubicBezTo>
                  <a:pt x="1591" y="1224"/>
                  <a:pt x="2843" y="370"/>
                  <a:pt x="4251" y="314"/>
                </a:cubicBezTo>
                <a:cubicBezTo>
                  <a:pt x="4302" y="312"/>
                  <a:pt x="4354" y="311"/>
                  <a:pt x="4405" y="311"/>
                </a:cubicBezTo>
                <a:cubicBezTo>
                  <a:pt x="4563" y="311"/>
                  <a:pt x="4721" y="320"/>
                  <a:pt x="4877" y="341"/>
                </a:cubicBezTo>
                <a:lnTo>
                  <a:pt x="5090" y="602"/>
                </a:lnTo>
                <a:lnTo>
                  <a:pt x="5001" y="809"/>
                </a:lnTo>
                <a:lnTo>
                  <a:pt x="4873" y="579"/>
                </a:lnTo>
                <a:cubicBezTo>
                  <a:pt x="4846" y="529"/>
                  <a:pt x="4794" y="498"/>
                  <a:pt x="4736" y="498"/>
                </a:cubicBezTo>
                <a:lnTo>
                  <a:pt x="4234" y="498"/>
                </a:lnTo>
                <a:cubicBezTo>
                  <a:pt x="4176" y="500"/>
                  <a:pt x="4122" y="532"/>
                  <a:pt x="4095" y="583"/>
                </a:cubicBezTo>
                <a:lnTo>
                  <a:pt x="3742" y="1256"/>
                </a:lnTo>
                <a:cubicBezTo>
                  <a:pt x="3640" y="1451"/>
                  <a:pt x="3769" y="1688"/>
                  <a:pt x="3990" y="1706"/>
                </a:cubicBezTo>
                <a:lnTo>
                  <a:pt x="4270" y="1729"/>
                </a:lnTo>
                <a:cubicBezTo>
                  <a:pt x="4274" y="1729"/>
                  <a:pt x="4278" y="1729"/>
                  <a:pt x="4282" y="1729"/>
                </a:cubicBezTo>
                <a:cubicBezTo>
                  <a:pt x="4334" y="1729"/>
                  <a:pt x="4382" y="1705"/>
                  <a:pt x="4411" y="1663"/>
                </a:cubicBezTo>
                <a:lnTo>
                  <a:pt x="4518" y="1510"/>
                </a:lnTo>
                <a:lnTo>
                  <a:pt x="4574" y="1583"/>
                </a:lnTo>
                <a:lnTo>
                  <a:pt x="4537" y="1852"/>
                </a:lnTo>
                <a:lnTo>
                  <a:pt x="4056" y="1924"/>
                </a:lnTo>
                <a:cubicBezTo>
                  <a:pt x="4031" y="1928"/>
                  <a:pt x="4006" y="1937"/>
                  <a:pt x="3986" y="1952"/>
                </a:cubicBezTo>
                <a:lnTo>
                  <a:pt x="3367" y="2406"/>
                </a:lnTo>
                <a:cubicBezTo>
                  <a:pt x="3337" y="2429"/>
                  <a:pt x="3316" y="2460"/>
                  <a:pt x="3308" y="2496"/>
                </a:cubicBezTo>
                <a:lnTo>
                  <a:pt x="3240" y="2780"/>
                </a:lnTo>
                <a:lnTo>
                  <a:pt x="3030" y="2754"/>
                </a:lnTo>
                <a:cubicBezTo>
                  <a:pt x="3019" y="2753"/>
                  <a:pt x="3007" y="2752"/>
                  <a:pt x="2995" y="2752"/>
                </a:cubicBezTo>
                <a:cubicBezTo>
                  <a:pt x="2875" y="2752"/>
                  <a:pt x="2765" y="2826"/>
                  <a:pt x="2723" y="2941"/>
                </a:cubicBezTo>
                <a:lnTo>
                  <a:pt x="2596" y="3289"/>
                </a:lnTo>
                <a:cubicBezTo>
                  <a:pt x="2536" y="3446"/>
                  <a:pt x="2624" y="3620"/>
                  <a:pt x="2787" y="3667"/>
                </a:cubicBezTo>
                <a:lnTo>
                  <a:pt x="2791" y="3668"/>
                </a:lnTo>
                <a:lnTo>
                  <a:pt x="2787" y="3670"/>
                </a:lnTo>
                <a:cubicBezTo>
                  <a:pt x="2639" y="3736"/>
                  <a:pt x="2540" y="3878"/>
                  <a:pt x="2534" y="4040"/>
                </a:cubicBezTo>
                <a:lnTo>
                  <a:pt x="2531" y="4117"/>
                </a:lnTo>
                <a:lnTo>
                  <a:pt x="2092" y="4619"/>
                </a:lnTo>
                <a:cubicBezTo>
                  <a:pt x="2025" y="4697"/>
                  <a:pt x="1987" y="4795"/>
                  <a:pt x="1987" y="4897"/>
                </a:cubicBezTo>
                <a:lnTo>
                  <a:pt x="1987" y="5480"/>
                </a:lnTo>
                <a:cubicBezTo>
                  <a:pt x="1987" y="5631"/>
                  <a:pt x="2049" y="5774"/>
                  <a:pt x="2157" y="5879"/>
                </a:cubicBezTo>
                <a:lnTo>
                  <a:pt x="2575" y="6283"/>
                </a:lnTo>
                <a:cubicBezTo>
                  <a:pt x="2667" y="6371"/>
                  <a:pt x="2785" y="6425"/>
                  <a:pt x="2912" y="6436"/>
                </a:cubicBezTo>
                <a:lnTo>
                  <a:pt x="4146" y="6542"/>
                </a:lnTo>
                <a:lnTo>
                  <a:pt x="4142" y="6581"/>
                </a:lnTo>
                <a:cubicBezTo>
                  <a:pt x="4123" y="6732"/>
                  <a:pt x="4187" y="6882"/>
                  <a:pt x="4309" y="6973"/>
                </a:cubicBezTo>
                <a:lnTo>
                  <a:pt x="4527" y="7135"/>
                </a:lnTo>
                <a:lnTo>
                  <a:pt x="4512" y="7182"/>
                </a:lnTo>
                <a:cubicBezTo>
                  <a:pt x="4463" y="7343"/>
                  <a:pt x="4514" y="7518"/>
                  <a:pt x="4642" y="7627"/>
                </a:cubicBezTo>
                <a:lnTo>
                  <a:pt x="4705" y="7683"/>
                </a:lnTo>
                <a:cubicBezTo>
                  <a:pt x="4655" y="7688"/>
                  <a:pt x="4604" y="7691"/>
                  <a:pt x="4551" y="7693"/>
                </a:cubicBezTo>
                <a:cubicBezTo>
                  <a:pt x="4501" y="7695"/>
                  <a:pt x="4450" y="7696"/>
                  <a:pt x="4400" y="7696"/>
                </a:cubicBezTo>
                <a:cubicBezTo>
                  <a:pt x="3534" y="7696"/>
                  <a:pt x="2693" y="7392"/>
                  <a:pt x="2027" y="6832"/>
                </a:cubicBezTo>
                <a:cubicBezTo>
                  <a:pt x="1998" y="6807"/>
                  <a:pt x="1962" y="6795"/>
                  <a:pt x="1927" y="6795"/>
                </a:cubicBezTo>
                <a:cubicBezTo>
                  <a:pt x="1882" y="6795"/>
                  <a:pt x="1838" y="6814"/>
                  <a:pt x="1807" y="6851"/>
                </a:cubicBezTo>
                <a:cubicBezTo>
                  <a:pt x="1752" y="6917"/>
                  <a:pt x="1760" y="7016"/>
                  <a:pt x="1826" y="7071"/>
                </a:cubicBezTo>
                <a:cubicBezTo>
                  <a:pt x="2546" y="7677"/>
                  <a:pt x="3455" y="8008"/>
                  <a:pt x="4395" y="8008"/>
                </a:cubicBezTo>
                <a:cubicBezTo>
                  <a:pt x="4397" y="8008"/>
                  <a:pt x="4399" y="8008"/>
                  <a:pt x="4401" y="8008"/>
                </a:cubicBezTo>
                <a:cubicBezTo>
                  <a:pt x="4455" y="8008"/>
                  <a:pt x="4510" y="8008"/>
                  <a:pt x="4565" y="8006"/>
                </a:cubicBezTo>
                <a:cubicBezTo>
                  <a:pt x="6091" y="7944"/>
                  <a:pt x="7450" y="7019"/>
                  <a:pt x="8066" y="5622"/>
                </a:cubicBezTo>
                <a:cubicBezTo>
                  <a:pt x="8684" y="4223"/>
                  <a:pt x="8453" y="2597"/>
                  <a:pt x="7470" y="1427"/>
                </a:cubicBezTo>
                <a:cubicBezTo>
                  <a:pt x="7439" y="1390"/>
                  <a:pt x="7395" y="1372"/>
                  <a:pt x="7350" y="1372"/>
                </a:cubicBezTo>
                <a:cubicBezTo>
                  <a:pt x="7314" y="1372"/>
                  <a:pt x="7278" y="1384"/>
                  <a:pt x="7249" y="1408"/>
                </a:cubicBezTo>
                <a:cubicBezTo>
                  <a:pt x="7183" y="1465"/>
                  <a:pt x="7175" y="1563"/>
                  <a:pt x="7230" y="1629"/>
                </a:cubicBezTo>
                <a:cubicBezTo>
                  <a:pt x="7653" y="2131"/>
                  <a:pt x="7933" y="2735"/>
                  <a:pt x="8042" y="3382"/>
                </a:cubicBezTo>
                <a:lnTo>
                  <a:pt x="7995" y="3336"/>
                </a:lnTo>
                <a:cubicBezTo>
                  <a:pt x="7912" y="3254"/>
                  <a:pt x="7806" y="3215"/>
                  <a:pt x="7700" y="3215"/>
                </a:cubicBezTo>
                <a:cubicBezTo>
                  <a:pt x="7561" y="3215"/>
                  <a:pt x="7424" y="3282"/>
                  <a:pt x="7343" y="3411"/>
                </a:cubicBezTo>
                <a:lnTo>
                  <a:pt x="7316" y="3453"/>
                </a:lnTo>
                <a:cubicBezTo>
                  <a:pt x="7241" y="3453"/>
                  <a:pt x="7168" y="3480"/>
                  <a:pt x="7115" y="3531"/>
                </a:cubicBezTo>
                <a:lnTo>
                  <a:pt x="6909" y="3287"/>
                </a:lnTo>
                <a:cubicBezTo>
                  <a:pt x="6877" y="3248"/>
                  <a:pt x="6831" y="3227"/>
                  <a:pt x="6785" y="3227"/>
                </a:cubicBezTo>
                <a:cubicBezTo>
                  <a:pt x="6749" y="3227"/>
                  <a:pt x="6713" y="3239"/>
                  <a:pt x="6684" y="3264"/>
                </a:cubicBezTo>
                <a:cubicBezTo>
                  <a:pt x="6616" y="3321"/>
                  <a:pt x="6610" y="3423"/>
                  <a:pt x="6669" y="3489"/>
                </a:cubicBezTo>
                <a:lnTo>
                  <a:pt x="6984" y="3862"/>
                </a:lnTo>
                <a:cubicBezTo>
                  <a:pt x="7015" y="3899"/>
                  <a:pt x="7060" y="3918"/>
                  <a:pt x="7104" y="3918"/>
                </a:cubicBezTo>
                <a:cubicBezTo>
                  <a:pt x="7144" y="3918"/>
                  <a:pt x="7183" y="3903"/>
                  <a:pt x="7214" y="3873"/>
                </a:cubicBezTo>
                <a:lnTo>
                  <a:pt x="7315" y="3773"/>
                </a:lnTo>
                <a:lnTo>
                  <a:pt x="7439" y="3859"/>
                </a:lnTo>
                <a:lnTo>
                  <a:pt x="6973" y="4784"/>
                </a:lnTo>
                <a:lnTo>
                  <a:pt x="6948" y="4787"/>
                </a:lnTo>
                <a:cubicBezTo>
                  <a:pt x="6945" y="4787"/>
                  <a:pt x="6942" y="4787"/>
                  <a:pt x="6939" y="4787"/>
                </a:cubicBezTo>
                <a:cubicBezTo>
                  <a:pt x="6907" y="4787"/>
                  <a:pt x="6876" y="4773"/>
                  <a:pt x="6856" y="4747"/>
                </a:cubicBezTo>
                <a:lnTo>
                  <a:pt x="6236" y="3991"/>
                </a:lnTo>
                <a:cubicBezTo>
                  <a:pt x="6204" y="3954"/>
                  <a:pt x="6160" y="3934"/>
                  <a:pt x="6115" y="3934"/>
                </a:cubicBezTo>
                <a:cubicBezTo>
                  <a:pt x="6079" y="3934"/>
                  <a:pt x="6044" y="3946"/>
                  <a:pt x="6015" y="3970"/>
                </a:cubicBezTo>
                <a:cubicBezTo>
                  <a:pt x="5947" y="4025"/>
                  <a:pt x="5938" y="4123"/>
                  <a:pt x="5993" y="4189"/>
                </a:cubicBezTo>
                <a:lnTo>
                  <a:pt x="6614" y="4946"/>
                </a:lnTo>
                <a:cubicBezTo>
                  <a:pt x="6694" y="5045"/>
                  <a:pt x="6814" y="5100"/>
                  <a:pt x="6941" y="5100"/>
                </a:cubicBezTo>
                <a:cubicBezTo>
                  <a:pt x="6951" y="5100"/>
                  <a:pt x="6961" y="5100"/>
                  <a:pt x="6970" y="5099"/>
                </a:cubicBezTo>
                <a:lnTo>
                  <a:pt x="7172" y="5084"/>
                </a:lnTo>
                <a:lnTo>
                  <a:pt x="7172" y="5084"/>
                </a:lnTo>
                <a:lnTo>
                  <a:pt x="6556" y="6510"/>
                </a:lnTo>
                <a:cubicBezTo>
                  <a:pt x="6511" y="6614"/>
                  <a:pt x="6451" y="6711"/>
                  <a:pt x="6380" y="6797"/>
                </a:cubicBezTo>
                <a:lnTo>
                  <a:pt x="5887" y="7385"/>
                </a:lnTo>
                <a:cubicBezTo>
                  <a:pt x="5639" y="7494"/>
                  <a:pt x="5382" y="7575"/>
                  <a:pt x="5117" y="7626"/>
                </a:cubicBezTo>
                <a:lnTo>
                  <a:pt x="4846" y="7390"/>
                </a:lnTo>
                <a:cubicBezTo>
                  <a:pt x="4813" y="7364"/>
                  <a:pt x="4799" y="7318"/>
                  <a:pt x="4813" y="7276"/>
                </a:cubicBezTo>
                <a:lnTo>
                  <a:pt x="4860" y="7123"/>
                </a:lnTo>
                <a:cubicBezTo>
                  <a:pt x="4879" y="7059"/>
                  <a:pt x="4857" y="6991"/>
                  <a:pt x="4803" y="6950"/>
                </a:cubicBezTo>
                <a:lnTo>
                  <a:pt x="4496" y="6721"/>
                </a:lnTo>
                <a:cubicBezTo>
                  <a:pt x="4465" y="6699"/>
                  <a:pt x="4448" y="6659"/>
                  <a:pt x="4453" y="6620"/>
                </a:cubicBezTo>
                <a:lnTo>
                  <a:pt x="4479" y="6421"/>
                </a:lnTo>
                <a:cubicBezTo>
                  <a:pt x="4490" y="6332"/>
                  <a:pt x="4425" y="6253"/>
                  <a:pt x="4336" y="6245"/>
                </a:cubicBezTo>
                <a:lnTo>
                  <a:pt x="2940" y="6125"/>
                </a:lnTo>
                <a:cubicBezTo>
                  <a:pt x="2885" y="6120"/>
                  <a:pt x="2832" y="6095"/>
                  <a:pt x="2793" y="6058"/>
                </a:cubicBezTo>
                <a:lnTo>
                  <a:pt x="2375" y="5654"/>
                </a:lnTo>
                <a:cubicBezTo>
                  <a:pt x="2328" y="5608"/>
                  <a:pt x="2301" y="5545"/>
                  <a:pt x="2301" y="5480"/>
                </a:cubicBezTo>
                <a:lnTo>
                  <a:pt x="2301" y="4899"/>
                </a:lnTo>
                <a:cubicBezTo>
                  <a:pt x="2301" y="4872"/>
                  <a:pt x="2310" y="4846"/>
                  <a:pt x="2328" y="4827"/>
                </a:cubicBezTo>
                <a:lnTo>
                  <a:pt x="2804" y="4282"/>
                </a:lnTo>
                <a:cubicBezTo>
                  <a:pt x="2828" y="4255"/>
                  <a:pt x="2842" y="4222"/>
                  <a:pt x="2843" y="4185"/>
                </a:cubicBezTo>
                <a:lnTo>
                  <a:pt x="2847" y="4053"/>
                </a:lnTo>
                <a:cubicBezTo>
                  <a:pt x="2849" y="4012"/>
                  <a:pt x="2874" y="3974"/>
                  <a:pt x="2912" y="3958"/>
                </a:cubicBezTo>
                <a:lnTo>
                  <a:pt x="3285" y="3794"/>
                </a:lnTo>
                <a:lnTo>
                  <a:pt x="3985" y="3777"/>
                </a:lnTo>
                <a:cubicBezTo>
                  <a:pt x="3986" y="3777"/>
                  <a:pt x="3986" y="3777"/>
                  <a:pt x="3987" y="3777"/>
                </a:cubicBezTo>
                <a:cubicBezTo>
                  <a:pt x="4002" y="3777"/>
                  <a:pt x="4015" y="3789"/>
                  <a:pt x="4017" y="3804"/>
                </a:cubicBezTo>
                <a:cubicBezTo>
                  <a:pt x="4037" y="3932"/>
                  <a:pt x="4127" y="4037"/>
                  <a:pt x="4249" y="4078"/>
                </a:cubicBezTo>
                <a:lnTo>
                  <a:pt x="4749" y="4244"/>
                </a:lnTo>
                <a:cubicBezTo>
                  <a:pt x="4779" y="4254"/>
                  <a:pt x="4808" y="4259"/>
                  <a:pt x="4837" y="4259"/>
                </a:cubicBezTo>
                <a:cubicBezTo>
                  <a:pt x="4998" y="4259"/>
                  <a:pt x="5134" y="4117"/>
                  <a:pt x="5111" y="3946"/>
                </a:cubicBezTo>
                <a:lnTo>
                  <a:pt x="5740" y="3894"/>
                </a:lnTo>
                <a:cubicBezTo>
                  <a:pt x="5992" y="3874"/>
                  <a:pt x="6170" y="3639"/>
                  <a:pt x="6121" y="3391"/>
                </a:cubicBezTo>
                <a:lnTo>
                  <a:pt x="6102" y="3304"/>
                </a:lnTo>
                <a:cubicBezTo>
                  <a:pt x="6076" y="3167"/>
                  <a:pt x="5958" y="3071"/>
                  <a:pt x="5822" y="3071"/>
                </a:cubicBezTo>
                <a:cubicBezTo>
                  <a:pt x="5813" y="3071"/>
                  <a:pt x="5804" y="3071"/>
                  <a:pt x="5795" y="3072"/>
                </a:cubicBezTo>
                <a:lnTo>
                  <a:pt x="5466" y="3099"/>
                </a:lnTo>
                <a:lnTo>
                  <a:pt x="5416" y="3044"/>
                </a:lnTo>
                <a:lnTo>
                  <a:pt x="5851" y="2609"/>
                </a:lnTo>
                <a:cubicBezTo>
                  <a:pt x="5908" y="2547"/>
                  <a:pt x="5907" y="2450"/>
                  <a:pt x="5846" y="2391"/>
                </a:cubicBezTo>
                <a:cubicBezTo>
                  <a:pt x="5816" y="2360"/>
                  <a:pt x="5776" y="2344"/>
                  <a:pt x="5736" y="2344"/>
                </a:cubicBezTo>
                <a:cubicBezTo>
                  <a:pt x="5697" y="2344"/>
                  <a:pt x="5659" y="2359"/>
                  <a:pt x="5628" y="2387"/>
                </a:cubicBezTo>
                <a:lnTo>
                  <a:pt x="5103" y="2913"/>
                </a:lnTo>
                <a:lnTo>
                  <a:pt x="4927" y="2987"/>
                </a:lnTo>
                <a:lnTo>
                  <a:pt x="4434" y="2612"/>
                </a:lnTo>
                <a:cubicBezTo>
                  <a:pt x="4407" y="2591"/>
                  <a:pt x="4374" y="2580"/>
                  <a:pt x="4340" y="2580"/>
                </a:cubicBezTo>
                <a:cubicBezTo>
                  <a:pt x="4324" y="2580"/>
                  <a:pt x="4307" y="2582"/>
                  <a:pt x="4292" y="2587"/>
                </a:cubicBezTo>
                <a:lnTo>
                  <a:pt x="3608" y="2805"/>
                </a:lnTo>
                <a:cubicBezTo>
                  <a:pt x="3589" y="2812"/>
                  <a:pt x="3569" y="2820"/>
                  <a:pt x="3551" y="2828"/>
                </a:cubicBezTo>
                <a:lnTo>
                  <a:pt x="3600" y="2624"/>
                </a:lnTo>
                <a:lnTo>
                  <a:pt x="4141" y="2228"/>
                </a:lnTo>
                <a:lnTo>
                  <a:pt x="4700" y="2145"/>
                </a:lnTo>
                <a:cubicBezTo>
                  <a:pt x="4768" y="2135"/>
                  <a:pt x="4822" y="2081"/>
                  <a:pt x="4831" y="2013"/>
                </a:cubicBezTo>
                <a:lnTo>
                  <a:pt x="4895" y="1562"/>
                </a:lnTo>
                <a:cubicBezTo>
                  <a:pt x="4901" y="1519"/>
                  <a:pt x="4889" y="1475"/>
                  <a:pt x="4864" y="1442"/>
                </a:cubicBezTo>
                <a:lnTo>
                  <a:pt x="4634" y="1152"/>
                </a:lnTo>
                <a:cubicBezTo>
                  <a:pt x="4602" y="1113"/>
                  <a:pt x="4557" y="1093"/>
                  <a:pt x="4511" y="1093"/>
                </a:cubicBezTo>
                <a:cubicBezTo>
                  <a:pt x="4462" y="1093"/>
                  <a:pt x="4414" y="1115"/>
                  <a:pt x="4383" y="1159"/>
                </a:cubicBezTo>
                <a:lnTo>
                  <a:pt x="4207" y="1410"/>
                </a:lnTo>
                <a:lnTo>
                  <a:pt x="4024" y="1395"/>
                </a:lnTo>
                <a:lnTo>
                  <a:pt x="4329" y="813"/>
                </a:lnTo>
                <a:lnTo>
                  <a:pt x="4644" y="813"/>
                </a:lnTo>
                <a:lnTo>
                  <a:pt x="4883" y="1243"/>
                </a:lnTo>
                <a:cubicBezTo>
                  <a:pt x="4913" y="1296"/>
                  <a:pt x="4966" y="1323"/>
                  <a:pt x="5019" y="1323"/>
                </a:cubicBezTo>
                <a:cubicBezTo>
                  <a:pt x="5078" y="1323"/>
                  <a:pt x="5136" y="1291"/>
                  <a:pt x="5164" y="1228"/>
                </a:cubicBezTo>
                <a:lnTo>
                  <a:pt x="5383" y="712"/>
                </a:lnTo>
                <a:cubicBezTo>
                  <a:pt x="5422" y="622"/>
                  <a:pt x="5412" y="517"/>
                  <a:pt x="5356" y="436"/>
                </a:cubicBezTo>
                <a:lnTo>
                  <a:pt x="5356" y="436"/>
                </a:lnTo>
                <a:cubicBezTo>
                  <a:pt x="5879" y="575"/>
                  <a:pt x="6363" y="828"/>
                  <a:pt x="6777" y="1177"/>
                </a:cubicBezTo>
                <a:cubicBezTo>
                  <a:pt x="6806" y="1201"/>
                  <a:pt x="6842" y="1213"/>
                  <a:pt x="6877" y="1213"/>
                </a:cubicBezTo>
                <a:cubicBezTo>
                  <a:pt x="6921" y="1213"/>
                  <a:pt x="6965" y="1194"/>
                  <a:pt x="6996" y="1158"/>
                </a:cubicBezTo>
                <a:cubicBezTo>
                  <a:pt x="7053" y="1092"/>
                  <a:pt x="7045" y="992"/>
                  <a:pt x="6979" y="937"/>
                </a:cubicBezTo>
                <a:cubicBezTo>
                  <a:pt x="6231" y="310"/>
                  <a:pt x="5317" y="1"/>
                  <a:pt x="440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463C6AA-A80A-4432-2FC3-146FDF46C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287" y="702955"/>
            <a:ext cx="592380" cy="33943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F0B8003-579F-6568-D51B-5748BF051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8838" y="1976196"/>
            <a:ext cx="840392" cy="13583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94C68D1-B1DE-A57A-FF1A-03E07D40ED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2634" y="2354024"/>
            <a:ext cx="614141" cy="52464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508954F-E9FD-BA03-70B2-5A1AE2B093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9488" y="3678238"/>
            <a:ext cx="696874" cy="69687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8"/>
          <p:cNvSpPr txBox="1">
            <a:spLocks noGrp="1"/>
          </p:cNvSpPr>
          <p:nvPr>
            <p:ph type="ctrTitle"/>
          </p:nvPr>
        </p:nvSpPr>
        <p:spPr>
          <a:xfrm flipH="1">
            <a:off x="2730125" y="2243225"/>
            <a:ext cx="2755800" cy="19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3F3F3"/>
                </a:solidFill>
              </a:rPr>
              <a:t>Market Analysis and Competition</a:t>
            </a:r>
            <a:endParaRPr>
              <a:solidFill>
                <a:srgbClr val="F3F3F3"/>
              </a:solidFill>
            </a:endParaRPr>
          </a:p>
        </p:txBody>
      </p:sp>
      <p:sp>
        <p:nvSpPr>
          <p:cNvPr id="256" name="Google Shape;256;p38"/>
          <p:cNvSpPr txBox="1">
            <a:spLocks noGrp="1"/>
          </p:cNvSpPr>
          <p:nvPr>
            <p:ph type="title" idx="2"/>
          </p:nvPr>
        </p:nvSpPr>
        <p:spPr>
          <a:xfrm flipH="1">
            <a:off x="3514050" y="2419325"/>
            <a:ext cx="4488300" cy="1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3F3F3"/>
                </a:solidFill>
              </a:rPr>
              <a:t>02</a:t>
            </a:r>
            <a:endParaRPr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Invesment Business Plan by Slidego">
  <a:themeElements>
    <a:clrScheme name="Simple Light">
      <a:dk1>
        <a:srgbClr val="434343"/>
      </a:dk1>
      <a:lt1>
        <a:srgbClr val="F3F3F3"/>
      </a:lt1>
      <a:dk2>
        <a:srgbClr val="3D4658"/>
      </a:dk2>
      <a:lt2>
        <a:srgbClr val="EEEEEE"/>
      </a:lt2>
      <a:accent1>
        <a:srgbClr val="434343"/>
      </a:accent1>
      <a:accent2>
        <a:srgbClr val="434343"/>
      </a:accent2>
      <a:accent3>
        <a:srgbClr val="434343"/>
      </a:accent3>
      <a:accent4>
        <a:srgbClr val="434343"/>
      </a:accent4>
      <a:accent5>
        <a:srgbClr val="434343"/>
      </a:accent5>
      <a:accent6>
        <a:srgbClr val="43434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697</Words>
  <Application>Microsoft Office PowerPoint</Application>
  <PresentationFormat>Bildschirmpräsentation (16:9)</PresentationFormat>
  <Paragraphs>181</Paragraphs>
  <Slides>26</Slides>
  <Notes>26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4" baseType="lpstr">
      <vt:lpstr>Calibri</vt:lpstr>
      <vt:lpstr>Open Sans Light</vt:lpstr>
      <vt:lpstr>DM Sans</vt:lpstr>
      <vt:lpstr>Arial</vt:lpstr>
      <vt:lpstr>DM Serif Display</vt:lpstr>
      <vt:lpstr>Fira Sans Extra Condensed Medium</vt:lpstr>
      <vt:lpstr>DM Sans Medium</vt:lpstr>
      <vt:lpstr>Invesment Business Plan by Slidego</vt:lpstr>
      <vt:lpstr>Heimdalls Hall –Army Shop Business Plan</vt:lpstr>
      <vt:lpstr>Sales and Marketing Plan</vt:lpstr>
      <vt:lpstr>Our Company</vt:lpstr>
      <vt:lpstr>Vision</vt:lpstr>
      <vt:lpstr>Business Overview</vt:lpstr>
      <vt:lpstr>Market Trends</vt:lpstr>
      <vt:lpstr>PowerPoint-Präsentation</vt:lpstr>
      <vt:lpstr>Competitors</vt:lpstr>
      <vt:lpstr>Market Analysis and Competition</vt:lpstr>
      <vt:lpstr>Target</vt:lpstr>
      <vt:lpstr>Market Share</vt:lpstr>
      <vt:lpstr>Sales and Marketing Plan</vt:lpstr>
      <vt:lpstr>Our Services</vt:lpstr>
      <vt:lpstr>Break-even Analysis</vt:lpstr>
      <vt:lpstr>Our Plans</vt:lpstr>
      <vt:lpstr>Webshop  </vt:lpstr>
      <vt:lpstr>Advertising and Promotion  </vt:lpstr>
      <vt:lpstr>Management Plan</vt:lpstr>
      <vt:lpstr>Our Team</vt:lpstr>
      <vt:lpstr>Organizational Chart  </vt:lpstr>
      <vt:lpstr>Our Main Partners</vt:lpstr>
      <vt:lpstr>Operating Plan</vt:lpstr>
      <vt:lpstr>Our Process</vt:lpstr>
      <vt:lpstr>Financial Plan</vt:lpstr>
      <vt:lpstr>Assets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Heimdalls Hall –Army Shop Business Plan</dc:title>
  <cp:lastModifiedBy>DAUD Benjamin</cp:lastModifiedBy>
  <cp:revision>3</cp:revision>
  <dcterms:modified xsi:type="dcterms:W3CDTF">2022-05-05T19:08:20Z</dcterms:modified>
</cp:coreProperties>
</file>