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4" r:id="rId2"/>
    <p:sldId id="310" r:id="rId3"/>
    <p:sldId id="312" r:id="rId4"/>
    <p:sldId id="280" r:id="rId5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9" autoAdjust="0"/>
  </p:normalViewPr>
  <p:slideViewPr>
    <p:cSldViewPr>
      <p:cViewPr varScale="1">
        <p:scale>
          <a:sx n="102" d="100"/>
          <a:sy n="102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598C6-E920-40AA-90A7-31D94F10C598}" type="datetimeFigureOut">
              <a:rPr lang="cs-CZ"/>
              <a:pPr>
                <a:defRPr/>
              </a:pPr>
              <a:t>15.4.2019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D322CE-4923-4668-9A70-45E8BE4F53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93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334DB1-8A04-4C64-BEC7-F354DD9188D7}" type="datetimeFigureOut">
              <a:rPr lang="cs-CZ"/>
              <a:pPr>
                <a:defRPr/>
              </a:pPr>
              <a:t>15.4.2019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6067EA-6E06-4C7B-8F91-40B8629483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753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DCA5FA-10AE-4203-838D-5E42E45D761D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1FD8CB80-D44E-45F3-9B07-87BD301517D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814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D91A09-58F3-4BF1-B597-ABBA1253DF13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3CDEBDF1-EF41-4331-854A-97151F7070F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03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F8203C-4ABC-4847-B13D-856C05C3E2DF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12929BCD-A230-4364-8034-C5520449504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0506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D50202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D10202"/>
              </a:buClr>
              <a:buFont typeface="Wingdings" panose="05000000000000000000" pitchFamily="2" charset="2"/>
              <a:buChar char="v"/>
              <a:defRPr sz="2400"/>
            </a:lvl1pPr>
            <a:lvl2pPr marL="800100" indent="-342900">
              <a:buClr>
                <a:srgbClr val="D10202"/>
              </a:buClr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5pPr>
              <a:defRPr sz="180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E7AABD-73FD-42F5-81DB-E652C3D61B8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FC3E18CA-49EA-47B2-AE09-DD36F2BA7F8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38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70D1AC-F75A-45B9-B74E-09BFE7A1CC8C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E2BB02E0-4C4E-4ECF-A57A-485A3DC8CFA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189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38E5E-2C13-4C85-8621-70943D09D03E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A98E2B13-1A8A-47B2-979A-92E441FEC6F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8536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F9C18-D205-4060-BECF-895C41B47047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BC948ABB-3545-4B8E-BC4D-562B17B96C8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272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2D96CF-4923-47BC-82E7-787A75B41A1C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C7D476DC-AD94-4BF4-AAA5-BCFE86B1C24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839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130898-85E4-4AE0-8F1C-DCDDDFC3FCD5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25925A9A-09D9-41F8-8755-B1BC07B6CA5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856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85C01B-293D-45F0-917E-C02516744529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667FD1D7-BD5B-4F3A-AFC6-40B40A8DA47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55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B70434-8545-4009-9049-85675FACE4EF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3DFD193A-1FA7-461F-B95A-BDE18FEBF20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026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title style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text styles</a:t>
            </a:r>
          </a:p>
          <a:p>
            <a:pPr lvl="1"/>
            <a:r>
              <a:rPr lang="cs-CZ" altLang="cs-CZ" smtClean="0"/>
              <a:t>Second level</a:t>
            </a:r>
          </a:p>
          <a:p>
            <a:pPr lvl="2"/>
            <a:r>
              <a:rPr lang="cs-CZ" altLang="cs-CZ" smtClean="0"/>
              <a:t>Third level</a:t>
            </a:r>
          </a:p>
          <a:p>
            <a:pPr lvl="3"/>
            <a:r>
              <a:rPr lang="cs-CZ" altLang="cs-CZ" smtClean="0"/>
              <a:t>Fourth level</a:t>
            </a:r>
          </a:p>
          <a:p>
            <a:pPr lvl="4"/>
            <a:r>
              <a:rPr lang="cs-CZ" altLang="cs-CZ" smtClean="0"/>
              <a:t>Fifth level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E3587A-C4CE-41A4-A04F-D6B22439BB82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C1D2A1-836F-460D-AE74-F79116BA5A6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0" y="404813"/>
            <a:ext cx="6443663" cy="935037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ea typeface="+mn-ea"/>
                <a:cs typeface="+mn-cs"/>
              </a:rPr>
              <a:t>Project Timeline – Gantt Diagram</a:t>
            </a:r>
          </a:p>
        </p:txBody>
      </p:sp>
      <p:sp>
        <p:nvSpPr>
          <p:cNvPr id="53251" name="Podnadpis 2"/>
          <p:cNvSpPr>
            <a:spLocks noGrp="1"/>
          </p:cNvSpPr>
          <p:nvPr>
            <p:ph type="subTitle" idx="1"/>
          </p:nvPr>
        </p:nvSpPr>
        <p:spPr>
          <a:xfrm>
            <a:off x="323850" y="1196975"/>
            <a:ext cx="8820150" cy="5256213"/>
          </a:xfrm>
        </p:spPr>
        <p:txBody>
          <a:bodyPr/>
          <a:lstStyle/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en-US" altLang="cs-CZ" smtClean="0">
                <a:solidFill>
                  <a:schemeClr val="tx1"/>
                </a:solidFill>
              </a:rPr>
              <a:t>Horizontal Line Chart</a:t>
            </a:r>
          </a:p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en-US" altLang="cs-CZ" smtClean="0">
                <a:solidFill>
                  <a:schemeClr val="tx1"/>
                </a:solidFill>
              </a:rPr>
              <a:t>Covers Time Period of Whole Project:</a:t>
            </a:r>
          </a:p>
          <a:p>
            <a:pPr lvl="1" indent="-457200" algn="just"/>
            <a:r>
              <a:rPr lang="en-US" altLang="cs-CZ" smtClean="0">
                <a:solidFill>
                  <a:schemeClr val="tx1"/>
                </a:solidFill>
              </a:rPr>
              <a:t>	</a:t>
            </a:r>
            <a:r>
              <a:rPr lang="cs-CZ" altLang="cs-CZ" smtClean="0">
                <a:solidFill>
                  <a:schemeClr val="tx1"/>
                </a:solidFill>
              </a:rPr>
              <a:t>	</a:t>
            </a:r>
            <a:r>
              <a:rPr lang="en-US" altLang="cs-CZ" smtClean="0">
                <a:solidFill>
                  <a:schemeClr val="tx1"/>
                </a:solidFill>
              </a:rPr>
              <a:t>(Pre-investment Phase, Investment Phase,</a:t>
            </a:r>
            <a:endParaRPr lang="cs-CZ" altLang="cs-CZ" smtClean="0">
              <a:solidFill>
                <a:schemeClr val="tx1"/>
              </a:solidFill>
            </a:endParaRPr>
          </a:p>
          <a:p>
            <a:pPr lvl="1" indent="-457200" algn="just"/>
            <a:r>
              <a:rPr lang="cs-CZ" altLang="cs-CZ" smtClean="0">
                <a:solidFill>
                  <a:schemeClr val="tx1"/>
                </a:solidFill>
              </a:rPr>
              <a:t>		</a:t>
            </a:r>
            <a:r>
              <a:rPr lang="en-US" altLang="cs-CZ" smtClean="0">
                <a:solidFill>
                  <a:schemeClr val="tx1"/>
                </a:solidFill>
              </a:rPr>
              <a:t>Realization Phase)</a:t>
            </a:r>
          </a:p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en-US" altLang="cs-CZ" smtClean="0">
                <a:solidFill>
                  <a:schemeClr val="tx1"/>
                </a:solidFill>
              </a:rPr>
              <a:t>Contains All Important Activities of the Project</a:t>
            </a:r>
            <a:endParaRPr lang="cs-CZ" altLang="cs-CZ" smtClean="0">
              <a:solidFill>
                <a:schemeClr val="tx1"/>
              </a:solidFill>
            </a:endParaRPr>
          </a:p>
          <a:p>
            <a:pPr lvl="1" indent="-457200" algn="just"/>
            <a:r>
              <a:rPr lang="cs-CZ" altLang="cs-CZ" smtClean="0">
                <a:solidFill>
                  <a:schemeClr val="tx1"/>
                </a:solidFill>
              </a:rPr>
              <a:t>		</a:t>
            </a:r>
            <a:r>
              <a:rPr lang="en-US" altLang="cs-CZ" smtClean="0">
                <a:solidFill>
                  <a:schemeClr val="tx1"/>
                </a:solidFill>
              </a:rPr>
              <a:t>and Information about Time Duration</a:t>
            </a:r>
          </a:p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en-US" altLang="cs-CZ" smtClean="0">
                <a:solidFill>
                  <a:schemeClr val="tx1"/>
                </a:solidFill>
              </a:rPr>
              <a:t>Depicts Time Consequences </a:t>
            </a:r>
            <a:r>
              <a:rPr lang="cs-CZ" altLang="cs-CZ" smtClean="0">
                <a:solidFill>
                  <a:schemeClr val="tx1"/>
                </a:solidFill>
              </a:rPr>
              <a:t>(</a:t>
            </a:r>
            <a:r>
              <a:rPr lang="en-US" altLang="cs-CZ" smtClean="0">
                <a:solidFill>
                  <a:schemeClr val="tx1"/>
                </a:solidFill>
              </a:rPr>
              <a:t>Continuity</a:t>
            </a:r>
            <a:r>
              <a:rPr lang="cs-CZ" altLang="cs-CZ" smtClean="0">
                <a:solidFill>
                  <a:schemeClr val="tx1"/>
                </a:solidFill>
              </a:rPr>
              <a:t>) </a:t>
            </a:r>
            <a:r>
              <a:rPr lang="en-US" altLang="cs-CZ" smtClean="0">
                <a:solidFill>
                  <a:schemeClr val="tx1"/>
                </a:solidFill>
              </a:rPr>
              <a:t>of Activities</a:t>
            </a:r>
          </a:p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en-US" altLang="cs-CZ" smtClean="0">
                <a:solidFill>
                  <a:schemeClr val="tx1"/>
                </a:solidFill>
              </a:rPr>
              <a:t>Have to  be Enough Detailed and Accurate</a:t>
            </a:r>
          </a:p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en-US" altLang="cs-CZ" smtClean="0">
                <a:solidFill>
                  <a:schemeClr val="tx1"/>
                </a:solidFill>
              </a:rPr>
              <a:t>Software: MS Project, MS Visio, (MS Excel), others…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15888"/>
            <a:ext cx="29162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ctrTitle"/>
          </p:nvPr>
        </p:nvSpPr>
        <p:spPr>
          <a:xfrm>
            <a:off x="0" y="331788"/>
            <a:ext cx="9144000" cy="936625"/>
          </a:xfrm>
        </p:spPr>
        <p:txBody>
          <a:bodyPr/>
          <a:lstStyle/>
          <a:p>
            <a:pPr eaLnBrk="1" hangingPunct="1"/>
            <a:r>
              <a:rPr lang="en-US" altLang="cs-CZ" sz="3200" b="1" smtClean="0">
                <a:solidFill>
                  <a:srgbClr val="D50202"/>
                </a:solidFill>
              </a:rPr>
              <a:t>Gantt Diagram Example</a:t>
            </a: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1724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ctrTitle"/>
          </p:nvPr>
        </p:nvSpPr>
        <p:spPr>
          <a:xfrm>
            <a:off x="0" y="217488"/>
            <a:ext cx="9144000" cy="935037"/>
          </a:xfrm>
        </p:spPr>
        <p:txBody>
          <a:bodyPr/>
          <a:lstStyle/>
          <a:p>
            <a:pPr marL="357188" indent="-357188"/>
            <a:r>
              <a:rPr lang="en-US" altLang="cs-CZ" sz="3200" b="1" smtClean="0"/>
              <a:t>Summation SWOT analysis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244792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8" descr="Výsledek obrázku pro swot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5734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" descr="Výsledek obrázku pro swot analysis w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86163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2" descr="Výsledek obrázku pro swot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2327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1989138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Identification of Success Factors,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Risk Minimizing Actions,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/>
              <a:t>BP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smtClean="0"/>
              <a:t>Addenda</a:t>
            </a:r>
            <a:endParaRPr lang="en-US" sz="3200" b="1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Key Contracts, Investments, Sales, Earnings,</a:t>
            </a:r>
            <a:endParaRPr lang="cs-CZ" sz="2000" dirty="0" smtClean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Assets Growth, Technological Development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Share of Market, Strategic Partnership, Exit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Strategic Planning, Reasonable Debt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Capital Distribution (Portfolio), Specific Provisions (Production, Safety, Fire, …)</a:t>
            </a:r>
          </a:p>
          <a:p>
            <a:pPr marL="457200" indent="-457200" algn="l"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Courier New" pitchFamily="49" charset="0"/>
              <a:buChar char="o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CVs, Personal Certificates, Trainings, Registry Transcripts (registers, cadastre)</a:t>
            </a:r>
          </a:p>
          <a:p>
            <a:pPr marL="457200" indent="-457200" algn="l"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Project Documentation, Visualizations, </a:t>
            </a:r>
          </a:p>
          <a:p>
            <a:pPr marL="457200" indent="-457200" algn="l"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Patents, Product Certificates</a:t>
            </a:r>
          </a:p>
          <a:p>
            <a:pPr marL="457200" indent="-457200" algn="l"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Financial Statements (Balance Sheet, Profit and Loss Account, CF)</a:t>
            </a:r>
          </a:p>
          <a:p>
            <a:pPr marL="457200" indent="-457200" algn="l"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Contracts, Information about Competition, Market Search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63713"/>
            <a:ext cx="10160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10747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4851400"/>
            <a:ext cx="16843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112</Words>
  <Application>Microsoft Office PowerPoint</Application>
  <PresentationFormat>Předvádění na obrazovce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Office Theme</vt:lpstr>
      <vt:lpstr>Project Timeline – Gantt Diagram</vt:lpstr>
      <vt:lpstr>Gantt Diagram Example</vt:lpstr>
      <vt:lpstr>Summation SWOT analysis</vt:lpstr>
      <vt:lpstr>Identification of Success Factors, Risk Minimizing Actions, BP Addenda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samostatně činných účetních poradců s ekonomickým a účetním software dostupným v ČR</dc:title>
  <dc:creator>Adam</dc:creator>
  <cp:lastModifiedBy>Pawliczek Adam</cp:lastModifiedBy>
  <cp:revision>434</cp:revision>
  <cp:lastPrinted>2012-02-19T20:30:42Z</cp:lastPrinted>
  <dcterms:created xsi:type="dcterms:W3CDTF">2010-10-14T19:01:54Z</dcterms:created>
  <dcterms:modified xsi:type="dcterms:W3CDTF">2019-04-15T10:01:31Z</dcterms:modified>
</cp:coreProperties>
</file>