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8.4.2022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KOMUNIKACI 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(YTMK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(YTMK)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216</cp:revision>
  <cp:lastPrinted>2019-10-15T11:45:31Z</cp:lastPrinted>
  <dcterms:created xsi:type="dcterms:W3CDTF">2012-07-19T22:32:54Z</dcterms:created>
  <dcterms:modified xsi:type="dcterms:W3CDTF">2022-04-08T18:22:37Z</dcterms:modified>
</cp:coreProperties>
</file>