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24" r:id="rId2"/>
    <p:sldId id="519" r:id="rId3"/>
    <p:sldId id="529" r:id="rId4"/>
    <p:sldId id="533" r:id="rId5"/>
    <p:sldId id="525" r:id="rId6"/>
    <p:sldId id="524" r:id="rId7"/>
    <p:sldId id="557" r:id="rId8"/>
    <p:sldId id="587" r:id="rId9"/>
    <p:sldId id="622" r:id="rId10"/>
    <p:sldId id="586" r:id="rId11"/>
    <p:sldId id="571" r:id="rId12"/>
    <p:sldId id="570" r:id="rId13"/>
    <p:sldId id="573" r:id="rId14"/>
    <p:sldId id="568" r:id="rId15"/>
    <p:sldId id="585" r:id="rId16"/>
    <p:sldId id="574" r:id="rId17"/>
    <p:sldId id="577" r:id="rId18"/>
    <p:sldId id="578" r:id="rId19"/>
    <p:sldId id="566" r:id="rId20"/>
    <p:sldId id="575" r:id="rId21"/>
    <p:sldId id="564" r:id="rId22"/>
    <p:sldId id="576" r:id="rId23"/>
    <p:sldId id="563" r:id="rId24"/>
    <p:sldId id="607" r:id="rId25"/>
    <p:sldId id="562" r:id="rId26"/>
    <p:sldId id="584" r:id="rId27"/>
    <p:sldId id="581" r:id="rId28"/>
    <p:sldId id="583" r:id="rId29"/>
    <p:sldId id="579" r:id="rId30"/>
    <p:sldId id="623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8.4.2022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8.4.2022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YTMK)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tutoriál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2243</TotalTime>
  <Words>1324</Words>
  <Application>Microsoft Office PowerPoint</Application>
  <PresentationFormat>Předvádění na obrazovce (4:3)</PresentationFormat>
  <Paragraphs>238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Office Theme</vt:lpstr>
      <vt:lpstr>TRENDY V MARKETINGOVÁ KOMUNIKACI  (YTMK) 2. tutoriál Téma: Trendy marketingové komunikace v 21. století </vt:lpstr>
      <vt:lpstr>Neuromarketing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268</cp:revision>
  <cp:lastPrinted>2020-03-03T12:19:40Z</cp:lastPrinted>
  <dcterms:created xsi:type="dcterms:W3CDTF">2020-03-02T13:24:01Z</dcterms:created>
  <dcterms:modified xsi:type="dcterms:W3CDTF">2022-04-08T18:45:58Z</dcterms:modified>
</cp:coreProperties>
</file>