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18" r:id="rId2"/>
    <p:sldId id="622" r:id="rId3"/>
    <p:sldId id="577" r:id="rId4"/>
    <p:sldId id="578" r:id="rId5"/>
    <p:sldId id="566" r:id="rId6"/>
    <p:sldId id="575" r:id="rId7"/>
    <p:sldId id="624" r:id="rId8"/>
    <p:sldId id="625" r:id="rId9"/>
    <p:sldId id="613" r:id="rId10"/>
    <p:sldId id="626" r:id="rId11"/>
    <p:sldId id="630" r:id="rId12"/>
    <p:sldId id="629" r:id="rId13"/>
    <p:sldId id="562" r:id="rId14"/>
    <p:sldId id="584" r:id="rId15"/>
    <p:sldId id="581" r:id="rId16"/>
    <p:sldId id="583" r:id="rId17"/>
    <p:sldId id="623" r:id="rId18"/>
    <p:sldId id="62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D10202"/>
    <a:srgbClr val="D50202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1866" y="-60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8.4.2022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8.4.2022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495038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MARKETINGOVÉ KOMUNIKACI  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YTMK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2. tutoriál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Marketingová komunikace na internetu; sociální sítě (virální marketing, WOM)</a:t>
            </a:r>
            <a: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1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2021/2022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717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024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196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5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97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1320</Words>
  <Application>Microsoft Office PowerPoint</Application>
  <PresentationFormat>Předvádění na obrazovce (4:3)</PresentationFormat>
  <Paragraphs>144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Office Theme</vt:lpstr>
      <vt:lpstr>TRENDY V MARKETINGOVÉ KOMUNIKACI  (YTMK) 2. tutoriál Téma: Marketingová komunikace na internetu; sociální sítě (virální marketing, WOM) </vt:lpstr>
      <vt:lpstr>Marketing na sociálních sítích</vt:lpstr>
      <vt:lpstr>Virální marketing</vt:lpstr>
      <vt:lpstr>Virální marketing</vt:lpstr>
      <vt:lpstr>Virální marketing</vt:lpstr>
      <vt:lpstr>Virální marketing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215</cp:revision>
  <cp:lastPrinted>2020-03-03T12:19:40Z</cp:lastPrinted>
  <dcterms:created xsi:type="dcterms:W3CDTF">2020-03-02T13:24:01Z</dcterms:created>
  <dcterms:modified xsi:type="dcterms:W3CDTF">2022-04-08T18:46:17Z</dcterms:modified>
</cp:coreProperties>
</file>