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0" r:id="rId3"/>
    <p:sldId id="313" r:id="rId4"/>
    <p:sldId id="330" r:id="rId5"/>
    <p:sldId id="337" r:id="rId6"/>
    <p:sldId id="338" r:id="rId7"/>
    <p:sldId id="339" r:id="rId8"/>
    <p:sldId id="303" r:id="rId9"/>
    <p:sldId id="308" r:id="rId10"/>
    <p:sldId id="311" r:id="rId11"/>
    <p:sldId id="343" r:id="rId12"/>
    <p:sldId id="349" r:id="rId13"/>
    <p:sldId id="350" r:id="rId14"/>
    <p:sldId id="351" r:id="rId15"/>
    <p:sldId id="353" r:id="rId16"/>
    <p:sldId id="354" r:id="rId17"/>
    <p:sldId id="358" r:id="rId18"/>
    <p:sldId id="355" r:id="rId19"/>
    <p:sldId id="356" r:id="rId20"/>
    <p:sldId id="357" r:id="rId21"/>
    <p:sldId id="363" r:id="rId22"/>
    <p:sldId id="359" r:id="rId23"/>
    <p:sldId id="360" r:id="rId24"/>
    <p:sldId id="361" r:id="rId25"/>
    <p:sldId id="362" r:id="rId26"/>
    <p:sldId id="42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28" r:id="rId62"/>
    <p:sldId id="427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 snapToGrid="0" snapToObjects="1">
      <p:cViewPr>
        <p:scale>
          <a:sx n="79" d="100"/>
          <a:sy n="7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18.2.2022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 bakalářské </a:t>
            </a:r>
            <a:r>
              <a:rPr lang="cs-CZ" sz="3200" b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práci </a:t>
            </a:r>
            <a:r>
              <a:rPr lang="cs-CZ" sz="3200" b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(YSBP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BP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BAKALÁŘSKÉ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odevzdáváte </a:t>
            </a:r>
            <a:r>
              <a:rPr lang="cs-CZ" sz="2000" b="1" dirty="0"/>
              <a:t>3 kopie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BP (nejlépe      v PDF), </a:t>
            </a:r>
          </a:p>
          <a:p>
            <a:r>
              <a:rPr lang="cs-CZ" sz="2000" dirty="0"/>
              <a:t>vazbu BP možné objednat v knihovně MVŠO (4 dny)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Pozor! Avizovaná změna v případě odevzdávání kvalifikačních prací (od tištěné verze k elektronické).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2021/2022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41022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1410"/>
              </p:ext>
            </p:extLst>
          </p:nvPr>
        </p:nvGraphicFramePr>
        <p:xfrm>
          <a:off x="1390650" y="1989814"/>
          <a:ext cx="63627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Zářijové termíny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Obhajoba BP a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Termín odevzdání BP po</a:t>
                      </a:r>
                      <a:r>
                        <a:rPr lang="cs-CZ" baseline="0" dirty="0"/>
                        <a:t> předchozí neúspěšné obhajobě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1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</a:t>
            </a:r>
            <a:br>
              <a:rPr lang="cs-CZ" sz="2400" dirty="0"/>
            </a:br>
            <a:r>
              <a:rPr lang="cs-CZ" sz="2400" dirty="0"/>
              <a:t>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r>
              <a:rPr lang="cs-CZ" sz="2000" b="1" dirty="0"/>
              <a:t>POZOR! </a:t>
            </a:r>
            <a:r>
              <a:rPr lang="cs-CZ" sz="2000" dirty="0"/>
              <a:t>Nově - přesněji specifikovaný rozsah = 72 000 znaků čistého textu, tzn. od úvodu po závěr! (bez prohlášení, poděkování, obsahu, seznamu zdrojů a příloh)</a:t>
            </a:r>
          </a:p>
          <a:p>
            <a:r>
              <a:rPr lang="cs-CZ" sz="2000" dirty="0"/>
              <a:t>okraje: 1,5cm pravý, 2,5 horní a dolní, 3,5cm levý okraj</a:t>
            </a:r>
          </a:p>
          <a:p>
            <a:r>
              <a:rPr lang="cs-CZ" sz="2000" dirty="0"/>
              <a:t>text zarovnaný do bloku</a:t>
            </a:r>
          </a:p>
          <a:p>
            <a:r>
              <a:rPr lang="cs-CZ" sz="2000" dirty="0"/>
              <a:t>Písmo patkové: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 velikosti 12b</a:t>
            </a:r>
          </a:p>
          <a:p>
            <a:r>
              <a:rPr lang="cs-CZ" sz="2000" dirty="0"/>
              <a:t>Řádkování </a:t>
            </a:r>
            <a:r>
              <a:rPr lang="cs-CZ" sz="2000" b="1" dirty="0"/>
              <a:t>1,5 </a:t>
            </a:r>
            <a:r>
              <a:rPr lang="cs-CZ" sz="2000" dirty="0"/>
              <a:t>násobek velikosti písma</a:t>
            </a:r>
          </a:p>
          <a:p>
            <a:r>
              <a:rPr lang="cs-CZ" sz="2000" dirty="0"/>
              <a:t>Odsazení – odstavcová zarážka 0,8cm </a:t>
            </a:r>
          </a:p>
          <a:p>
            <a:r>
              <a:rPr lang="cs-CZ" sz="2000" dirty="0"/>
              <a:t>Číslování dole na stránce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39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2369</Words>
  <Application>Microsoft Office PowerPoint</Application>
  <PresentationFormat>Předvádění na obrazovce (4:3)</PresentationFormat>
  <Paragraphs>382</Paragraphs>
  <Slides>62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Office Theme</vt:lpstr>
      <vt:lpstr>Seminář k bakalářské práci (YSBP) Základní požadavky na BP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210</cp:revision>
  <cp:lastPrinted>2020-11-19T13:59:17Z</cp:lastPrinted>
  <dcterms:created xsi:type="dcterms:W3CDTF">2012-07-19T22:32:54Z</dcterms:created>
  <dcterms:modified xsi:type="dcterms:W3CDTF">2022-02-17T23:23:37Z</dcterms:modified>
</cp:coreProperties>
</file>