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530" r:id="rId3"/>
    <p:sldId id="534" r:id="rId4"/>
    <p:sldId id="529" r:id="rId5"/>
    <p:sldId id="533" r:id="rId6"/>
    <p:sldId id="519" r:id="rId7"/>
    <p:sldId id="528" r:id="rId8"/>
    <p:sldId id="527" r:id="rId9"/>
    <p:sldId id="525" r:id="rId10"/>
    <p:sldId id="524" r:id="rId11"/>
    <p:sldId id="523" r:id="rId12"/>
    <p:sldId id="541" r:id="rId13"/>
    <p:sldId id="522" r:id="rId14"/>
    <p:sldId id="521" r:id="rId15"/>
    <p:sldId id="520" r:id="rId16"/>
    <p:sldId id="542" r:id="rId17"/>
    <p:sldId id="543" r:id="rId18"/>
    <p:sldId id="537" r:id="rId19"/>
    <p:sldId id="53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7.5.2022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7.5.2022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PSYCHOLOGIE ZÁKAZNÍKA </a:t>
            </a:r>
            <a:r>
              <a:rPr lang="cs-CZ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(YPSZ</a:t>
            </a:r>
            <a:r>
              <a:rPr lang="cs-C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</a:t>
            </a:r>
            <a:r>
              <a:rPr lang="cs-CZ" sz="3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: Emoce v marketingu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>
                <a:cs typeface="Arial"/>
              </a:rPr>
              <a:t>Renáta Pavlíčková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2021/2022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vnímáním 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nás.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5939BCA-1810-45C7-97C9-165AEA7E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4572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Psychologie a emoce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52515392-E5FE-4935-BBEE-2EB7F0FF7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 psychologii jsou </a:t>
            </a: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definovány jako komplexní stav pocitů, které mají za následek fyzické a psychické změny, jež posléze ovlivňují naše myšlení a chování. 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Emocionalita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je spojena s řadou psychologických jevů včetně temperamentu, nálady, motivace, osobnosti.</a:t>
            </a:r>
            <a:endParaRPr kumimoji="0" lang="en-US" altLang="ko-KR" sz="16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Calibri"/>
              <a:ea typeface="굴림" pitchFamily="34" charset="-127"/>
              <a:cs typeface="+mn-cs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br>
              <a:rPr lang="cs-CZ" sz="1600" dirty="0"/>
            </a:br>
            <a:r>
              <a:rPr lang="cs-CZ" sz="1600" dirty="0"/>
              <a:t>a 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800100" lvl="1" indent="-342900" algn="just">
              <a:lnSpc>
                <a:spcPct val="150000"/>
              </a:lnSpc>
              <a:spcBef>
                <a:spcPts val="200"/>
              </a:spcBef>
              <a:buFont typeface="+mj-lt"/>
              <a:buAutoNum type="arabicPeriod"/>
            </a:pPr>
            <a:r>
              <a:rPr lang="cs-CZ" sz="1700" b="1" dirty="0"/>
              <a:t>sekundární </a:t>
            </a:r>
            <a:r>
              <a:rPr lang="cs-CZ" sz="1700" dirty="0"/>
              <a:t>(vina, hrdost, žárlivost).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emocí</a:t>
            </a:r>
            <a:r>
              <a:rPr lang="cs-CZ" sz="1600" dirty="0"/>
              <a:t>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</a:t>
            </a:r>
            <a:br>
              <a:rPr lang="cs-CZ" sz="1600" dirty="0"/>
            </a:br>
            <a:r>
              <a:rPr lang="cs-CZ" sz="1600" dirty="0"/>
              <a:t>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D852B46-973C-4169-B866-47D0DF7C4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6300"/>
            <a:ext cx="8229600" cy="541338"/>
          </a:xfrm>
        </p:spPr>
        <p:txBody>
          <a:bodyPr>
            <a:normAutofit/>
          </a:bodyPr>
          <a:lstStyle/>
          <a:p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</a:rPr>
              <a:t>Šest základních (bazálních) emocí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FADECD6-4CDD-425E-B82E-2CA1C787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Šest základních emocí 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Six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Basic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Emotions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je pojem označující teorii amerických psychologů Paula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Wallace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V.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Friesena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Ekman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Friesenem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roce 1972 identifikovali na základě studia izolované kultury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 Papui Nové Guineji šest základních emocí, které byli její příslušníci schopni identifikovat na fotografiích.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Následně vyfotografovali výrazy tváře lidí kmene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Fori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při týchž emocích a fotografie předkládali lidem jiných ras a kultur po celém světě.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Také ti správně interpretovali emoce na snímcích. Jde o: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hněv,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znechucení,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strach, 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štěstí,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smutek, </a:t>
            </a:r>
          </a:p>
          <a:p>
            <a:pPr lvl="2" defTabSz="91440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překvapení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988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0200D12-2CDE-4C10-A3E3-385094DCC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1" lang="cs-CZ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Základní emoce podle P. </a:t>
            </a:r>
            <a:r>
              <a:rPr kumimoji="1" lang="cs-CZ" altLang="ko-KR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굴림" pitchFamily="34" charset="-127"/>
                <a:cs typeface="+mn-cs"/>
              </a:rPr>
              <a:t>Ekmana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F808A166-64CE-4DBA-92E3-E6841361C09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neštěstí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neočekávané překvapení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splněné očekávání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strach a bázeň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pocit nejistoty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radost</a:t>
            </a:r>
            <a:endParaRPr lang="cs-CZ" sz="1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78817E0C-BC7F-4051-A517-44169BE41C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smutek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klid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rozčilení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ea typeface="+mn-ea"/>
                <a:cs typeface="+mn-cs"/>
              </a:rPr>
              <a:t>nespokojenost až znechucení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zájem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202122"/>
                </a:solidFill>
              </a:rPr>
              <a:t>nezájem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43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7515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br>
              <a:rPr lang="cs-CZ" sz="1600" dirty="0"/>
            </a:br>
            <a:r>
              <a:rPr lang="cs-CZ" sz="1600" dirty="0"/>
              <a:t>o 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také získané 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se zaobírá se výzkumem od mezilidských vztahů, přes možnosti učení a osobnostní vlastnosti, až 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br>
              <a:rPr lang="cs-CZ" sz="1600" dirty="0"/>
            </a:br>
            <a:r>
              <a:rPr lang="cs-CZ" sz="1600" dirty="0"/>
              <a:t>v 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br>
              <a:rPr lang="cs-CZ" sz="1600" dirty="0"/>
            </a:br>
            <a:r>
              <a:rPr lang="cs-CZ" sz="1600" dirty="0"/>
              <a:t>v 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783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vnímání 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nálada), 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985</Words>
  <Application>Microsoft Office PowerPoint</Application>
  <PresentationFormat>Předvádění na obrazovce (4:3)</PresentationFormat>
  <Paragraphs>152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PSYCHOLOGIE ZÁKAZNÍKA (YPSZ)   Téma: Emoce v marketingu </vt:lpstr>
      <vt:lpstr>Kognitivní věda</vt:lpstr>
      <vt:lpstr>Disciplíny tvořící základ kognitivní vědy</vt:lpstr>
      <vt:lpstr>Psychologie</vt:lpstr>
      <vt:lpstr>Oblasti psychologie</vt:lpstr>
      <vt:lpstr>Neuromarketing</vt:lpstr>
      <vt:lpstr>Vnímání (percepce)</vt:lpstr>
      <vt:lpstr>Cítění</vt:lpstr>
      <vt:lpstr>Faktory ovlivňující vnímání</vt:lpstr>
      <vt:lpstr>Podprahové vnímání</vt:lpstr>
      <vt:lpstr>Persuase</vt:lpstr>
      <vt:lpstr>Psychologie a emoce</vt:lpstr>
      <vt:lpstr>EMOCE</vt:lpstr>
      <vt:lpstr>Emoce</vt:lpstr>
      <vt:lpstr>Emoce</vt:lpstr>
      <vt:lpstr>Šest základních (bazálních) emocí</vt:lpstr>
      <vt:lpstr>Základní emoce podle P. Ekmana</vt:lpstr>
      <vt:lpstr>Emoce v marketingu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51</cp:revision>
  <cp:lastPrinted>2020-03-04T10:01:56Z</cp:lastPrinted>
  <dcterms:created xsi:type="dcterms:W3CDTF">2020-03-04T09:39:52Z</dcterms:created>
  <dcterms:modified xsi:type="dcterms:W3CDTF">2022-05-07T13:20:52Z</dcterms:modified>
</cp:coreProperties>
</file>