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29"/>
  </p:normalViewPr>
  <p:slideViewPr>
    <p:cSldViewPr snapToGrid="0" snapToObjects="1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231B1-6106-3049-8A43-242C37F91412}" type="doc">
      <dgm:prSet loTypeId="urn:microsoft.com/office/officeart/2005/8/layout/hierarchy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8E5151-D879-604C-B53B-F6F4C901DB6E}">
      <dgm:prSet phldrT="[Text]" custT="1"/>
      <dgm:spPr/>
      <dgm:t>
        <a:bodyPr/>
        <a:lstStyle/>
        <a:p>
          <a:r>
            <a:rPr lang="cs-CZ" sz="2000" b="1" dirty="0"/>
            <a:t>Kombinovaná  </a:t>
          </a:r>
        </a:p>
        <a:p>
          <a:r>
            <a:rPr lang="cs-CZ" sz="2000" b="1" dirty="0"/>
            <a:t>forma</a:t>
          </a:r>
        </a:p>
        <a:p>
          <a:r>
            <a:rPr lang="cs-CZ" sz="2000" b="1" dirty="0"/>
            <a:t>studia</a:t>
          </a:r>
        </a:p>
      </dgm:t>
    </dgm:pt>
    <dgm:pt modelId="{F81CB21B-F2F5-4948-98F7-36E96F6920C1}" type="parTrans" cxnId="{CD6C3C7A-C601-A148-8F91-87FB7C30E7C3}">
      <dgm:prSet/>
      <dgm:spPr/>
      <dgm:t>
        <a:bodyPr/>
        <a:lstStyle/>
        <a:p>
          <a:endParaRPr lang="cs-CZ"/>
        </a:p>
      </dgm:t>
    </dgm:pt>
    <dgm:pt modelId="{11B9DE2B-55D9-5F49-A049-AAC433486FB9}" type="sibTrans" cxnId="{CD6C3C7A-C601-A148-8F91-87FB7C30E7C3}">
      <dgm:prSet/>
      <dgm:spPr/>
      <dgm:t>
        <a:bodyPr/>
        <a:lstStyle/>
        <a:p>
          <a:endParaRPr lang="cs-CZ"/>
        </a:p>
      </dgm:t>
    </dgm:pt>
    <dgm:pt modelId="{E3BC43DA-9CB2-4B4C-9631-4054221F7966}">
      <dgm:prSet phldrT="[Text]" custT="1"/>
      <dgm:spPr/>
      <dgm:t>
        <a:bodyPr/>
        <a:lstStyle/>
        <a:p>
          <a:r>
            <a:rPr lang="cs-CZ" sz="1800" dirty="0"/>
            <a:t>ZS</a:t>
          </a:r>
        </a:p>
        <a:p>
          <a:r>
            <a:rPr lang="cs-CZ" sz="1800" dirty="0"/>
            <a:t>Plán odborné praxe</a:t>
          </a:r>
        </a:p>
      </dgm:t>
    </dgm:pt>
    <dgm:pt modelId="{500C4B46-7399-834C-A924-D1553A4DF84B}" type="parTrans" cxnId="{05FE6F6A-3904-B047-8163-A1C53B07F2AB}">
      <dgm:prSet/>
      <dgm:spPr/>
      <dgm:t>
        <a:bodyPr/>
        <a:lstStyle/>
        <a:p>
          <a:endParaRPr lang="cs-CZ"/>
        </a:p>
      </dgm:t>
    </dgm:pt>
    <dgm:pt modelId="{DB16FB34-F0C1-A54C-B426-9079679E6EC0}" type="sibTrans" cxnId="{05FE6F6A-3904-B047-8163-A1C53B07F2AB}">
      <dgm:prSet/>
      <dgm:spPr/>
      <dgm:t>
        <a:bodyPr/>
        <a:lstStyle/>
        <a:p>
          <a:endParaRPr lang="cs-CZ"/>
        </a:p>
      </dgm:t>
    </dgm:pt>
    <dgm:pt modelId="{F6736180-26AC-D847-A75C-A474FACA9128}">
      <dgm:prSet phldrT="[Text]" custT="1"/>
      <dgm:spPr/>
      <dgm:t>
        <a:bodyPr/>
        <a:lstStyle/>
        <a:p>
          <a:r>
            <a:rPr lang="cs-CZ" sz="1500" dirty="0"/>
            <a:t>LS</a:t>
          </a:r>
        </a:p>
        <a:p>
          <a:r>
            <a:rPr lang="cs-CZ" sz="1500" dirty="0"/>
            <a:t>Potvrzení o absolvování odborné praxe v rámci zaměstnání</a:t>
          </a:r>
        </a:p>
        <a:p>
          <a:r>
            <a:rPr lang="cs-CZ" sz="1500" dirty="0"/>
            <a:t>T: 1.  roč. do 13. 7. 2022</a:t>
          </a:r>
        </a:p>
        <a:p>
          <a:r>
            <a:rPr lang="cs-CZ" sz="1500" dirty="0"/>
            <a:t>T</a:t>
          </a:r>
          <a:r>
            <a:rPr lang="cs-CZ" sz="1500"/>
            <a:t>: 2. </a:t>
          </a:r>
          <a:r>
            <a:rPr lang="cs-CZ" sz="1500" dirty="0"/>
            <a:t>roč. 1. 6. 2022</a:t>
          </a:r>
        </a:p>
      </dgm:t>
    </dgm:pt>
    <dgm:pt modelId="{4F87B159-1E19-8B4A-984F-749B07C83AE2}" type="parTrans" cxnId="{0C72B654-90C6-3446-B062-55A20CA232AC}">
      <dgm:prSet/>
      <dgm:spPr/>
      <dgm:t>
        <a:bodyPr/>
        <a:lstStyle/>
        <a:p>
          <a:endParaRPr lang="cs-CZ"/>
        </a:p>
      </dgm:t>
    </dgm:pt>
    <dgm:pt modelId="{5C2AAE8F-D50D-F648-AE3B-3FD9E4731BC8}" type="sibTrans" cxnId="{0C72B654-90C6-3446-B062-55A20CA232AC}">
      <dgm:prSet/>
      <dgm:spPr/>
      <dgm:t>
        <a:bodyPr/>
        <a:lstStyle/>
        <a:p>
          <a:endParaRPr lang="cs-CZ"/>
        </a:p>
      </dgm:t>
    </dgm:pt>
    <dgm:pt modelId="{B110C83B-418E-9A4A-9355-5911EB035F6E}">
      <dgm:prSet phldrT="[Text]" custT="1"/>
      <dgm:spPr/>
      <dgm:t>
        <a:bodyPr/>
        <a:lstStyle/>
        <a:p>
          <a:r>
            <a:rPr lang="cs-CZ" sz="1800" dirty="0"/>
            <a:t>ZS</a:t>
          </a:r>
        </a:p>
        <a:p>
          <a:r>
            <a:rPr lang="cs-CZ" sz="1800" dirty="0"/>
            <a:t>Čestné prohlášení o absolvování OP v rámci vlastních podnikatelských aktivit</a:t>
          </a:r>
        </a:p>
      </dgm:t>
    </dgm:pt>
    <dgm:pt modelId="{3E66CADC-AD9B-3040-887E-3309B586C7A8}" type="parTrans" cxnId="{BB6C4201-9F83-C04E-8428-35EEC85EF01E}">
      <dgm:prSet/>
      <dgm:spPr/>
      <dgm:t>
        <a:bodyPr/>
        <a:lstStyle/>
        <a:p>
          <a:endParaRPr lang="cs-CZ"/>
        </a:p>
      </dgm:t>
    </dgm:pt>
    <dgm:pt modelId="{43A2E46E-F058-FC42-A5A2-62BBDFF01514}" type="sibTrans" cxnId="{BB6C4201-9F83-C04E-8428-35EEC85EF01E}">
      <dgm:prSet/>
      <dgm:spPr/>
      <dgm:t>
        <a:bodyPr/>
        <a:lstStyle/>
        <a:p>
          <a:endParaRPr lang="cs-CZ"/>
        </a:p>
      </dgm:t>
    </dgm:pt>
    <dgm:pt modelId="{58120F1A-8C25-2A44-8E87-FEE507C2CDF5}">
      <dgm:prSet phldrT="[Text]" phldr="1"/>
      <dgm:spPr/>
      <dgm:t>
        <a:bodyPr/>
        <a:lstStyle/>
        <a:p>
          <a:endParaRPr lang="cs-CZ" dirty="0"/>
        </a:p>
      </dgm:t>
    </dgm:pt>
    <dgm:pt modelId="{94CB1887-3A0B-7943-B782-989B2CC88989}" type="parTrans" cxnId="{C220E49C-C6AA-DF49-803D-3E4FB85D118E}">
      <dgm:prSet/>
      <dgm:spPr/>
      <dgm:t>
        <a:bodyPr/>
        <a:lstStyle/>
        <a:p>
          <a:endParaRPr lang="cs-CZ"/>
        </a:p>
      </dgm:t>
    </dgm:pt>
    <dgm:pt modelId="{F594F0A9-66F7-A948-928D-F75B14273CB9}" type="sibTrans" cxnId="{C220E49C-C6AA-DF49-803D-3E4FB85D118E}">
      <dgm:prSet/>
      <dgm:spPr/>
      <dgm:t>
        <a:bodyPr/>
        <a:lstStyle/>
        <a:p>
          <a:endParaRPr lang="cs-CZ"/>
        </a:p>
      </dgm:t>
    </dgm:pt>
    <dgm:pt modelId="{FA627816-A46B-FC47-99CC-7FAE5C2E46CF}">
      <dgm:prSet phldrT="[Text]" custT="1"/>
      <dgm:spPr/>
      <dgm:t>
        <a:bodyPr/>
        <a:lstStyle/>
        <a:p>
          <a:r>
            <a:rPr lang="cs-CZ" sz="1800" b="1" dirty="0"/>
            <a:t>Zimní semestr</a:t>
          </a:r>
          <a:endParaRPr lang="cs-CZ" sz="1800" dirty="0"/>
        </a:p>
        <a:p>
          <a:r>
            <a:rPr lang="cs-CZ" sz="1600" dirty="0"/>
            <a:t>Vložit do </a:t>
          </a:r>
          <a:r>
            <a:rPr lang="cs-CZ" sz="1600" dirty="0" err="1"/>
            <a:t>odevzdávárny</a:t>
          </a:r>
          <a:r>
            <a:rPr lang="cs-CZ" sz="1600" dirty="0"/>
            <a:t> předmětu</a:t>
          </a:r>
        </a:p>
        <a:p>
          <a:r>
            <a:rPr lang="cs-CZ" sz="1600" dirty="0"/>
            <a:t>Úvod do odborné praxe</a:t>
          </a:r>
        </a:p>
      </dgm:t>
    </dgm:pt>
    <dgm:pt modelId="{62162E33-1ACF-CD42-A4AE-8A753730BC8A}" type="parTrans" cxnId="{96378906-6AEF-0C43-A47A-3F167B6D67D3}">
      <dgm:prSet/>
      <dgm:spPr/>
      <dgm:t>
        <a:bodyPr/>
        <a:lstStyle/>
        <a:p>
          <a:endParaRPr lang="cs-CZ"/>
        </a:p>
      </dgm:t>
    </dgm:pt>
    <dgm:pt modelId="{F34D95AF-8936-2647-929E-BB3768F82721}" type="sibTrans" cxnId="{96378906-6AEF-0C43-A47A-3F167B6D67D3}">
      <dgm:prSet/>
      <dgm:spPr/>
      <dgm:t>
        <a:bodyPr/>
        <a:lstStyle/>
        <a:p>
          <a:endParaRPr lang="cs-CZ"/>
        </a:p>
      </dgm:t>
    </dgm:pt>
    <dgm:pt modelId="{8C4292E2-BECA-D143-8B11-BF406266A6FE}">
      <dgm:prSet phldrT="[Text]" custT="1"/>
      <dgm:spPr/>
      <dgm:t>
        <a:bodyPr/>
        <a:lstStyle/>
        <a:p>
          <a:r>
            <a:rPr lang="cs-CZ" sz="1800" b="1" dirty="0"/>
            <a:t>Letní semestr</a:t>
          </a:r>
          <a:endParaRPr lang="cs-CZ" sz="1800" dirty="0"/>
        </a:p>
        <a:p>
          <a:r>
            <a:rPr lang="cs-CZ" sz="1600" dirty="0"/>
            <a:t>Vložit do </a:t>
          </a:r>
          <a:r>
            <a:rPr lang="cs-CZ" sz="1600" dirty="0" err="1"/>
            <a:t>odevzdávárny</a:t>
          </a:r>
          <a:r>
            <a:rPr lang="cs-CZ" sz="1600" dirty="0"/>
            <a:t> předmětu</a:t>
          </a:r>
        </a:p>
        <a:p>
          <a:r>
            <a:rPr lang="cs-CZ" sz="1600" dirty="0"/>
            <a:t>Odborná praxe</a:t>
          </a:r>
        </a:p>
        <a:p>
          <a:r>
            <a:rPr lang="cs-CZ" sz="1600" dirty="0"/>
            <a:t>zápočet</a:t>
          </a:r>
        </a:p>
      </dgm:t>
    </dgm:pt>
    <dgm:pt modelId="{6F1C232F-86B5-9140-9C6D-F6ED8CF0CAB3}" type="parTrans" cxnId="{861E8D2C-5004-EF47-9FC4-D176C0344BEB}">
      <dgm:prSet/>
      <dgm:spPr/>
      <dgm:t>
        <a:bodyPr/>
        <a:lstStyle/>
        <a:p>
          <a:endParaRPr lang="cs-CZ"/>
        </a:p>
      </dgm:t>
    </dgm:pt>
    <dgm:pt modelId="{E7CF1DE9-FE0A-B140-8DC9-F1651355AFD0}" type="sibTrans" cxnId="{861E8D2C-5004-EF47-9FC4-D176C0344BEB}">
      <dgm:prSet/>
      <dgm:spPr/>
      <dgm:t>
        <a:bodyPr/>
        <a:lstStyle/>
        <a:p>
          <a:endParaRPr lang="cs-CZ"/>
        </a:p>
      </dgm:t>
    </dgm:pt>
    <dgm:pt modelId="{8D3E01CF-1987-194A-AA46-70C1BCEC3A0B}" type="pres">
      <dgm:prSet presAssocID="{7AB231B1-6106-3049-8A43-242C37F9141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100C5EA-8097-8E46-9150-0A21737A9495}" type="pres">
      <dgm:prSet presAssocID="{7AB231B1-6106-3049-8A43-242C37F91412}" presName="hierFlow" presStyleCnt="0"/>
      <dgm:spPr/>
    </dgm:pt>
    <dgm:pt modelId="{8B08DBC8-8785-E24F-AD3D-66942A96FC05}" type="pres">
      <dgm:prSet presAssocID="{7AB231B1-6106-3049-8A43-242C37F91412}" presName="firstBuf" presStyleCnt="0"/>
      <dgm:spPr/>
    </dgm:pt>
    <dgm:pt modelId="{5AD640F4-B431-0740-9B3A-0BA0063A463D}" type="pres">
      <dgm:prSet presAssocID="{7AB231B1-6106-3049-8A43-242C37F9141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B3BFE22-A7AD-CE4A-AC98-B1DCABC89118}" type="pres">
      <dgm:prSet presAssocID="{F58E5151-D879-604C-B53B-F6F4C901DB6E}" presName="Name17" presStyleCnt="0"/>
      <dgm:spPr/>
    </dgm:pt>
    <dgm:pt modelId="{2F230A87-9411-7148-82C5-06D028CE5357}" type="pres">
      <dgm:prSet presAssocID="{F58E5151-D879-604C-B53B-F6F4C901DB6E}" presName="level1Shape" presStyleLbl="node0" presStyleIdx="0" presStyleCnt="1">
        <dgm:presLayoutVars>
          <dgm:chPref val="3"/>
        </dgm:presLayoutVars>
      </dgm:prSet>
      <dgm:spPr/>
    </dgm:pt>
    <dgm:pt modelId="{9B9C32BA-C0B7-184A-BF7E-F517D10A701A}" type="pres">
      <dgm:prSet presAssocID="{F58E5151-D879-604C-B53B-F6F4C901DB6E}" presName="hierChild2" presStyleCnt="0"/>
      <dgm:spPr/>
    </dgm:pt>
    <dgm:pt modelId="{33CBEB51-E0EC-EE49-8A72-AFD4A7BBB9E2}" type="pres">
      <dgm:prSet presAssocID="{500C4B46-7399-834C-A924-D1553A4DF84B}" presName="Name25" presStyleLbl="parChTrans1D2" presStyleIdx="0" presStyleCnt="2"/>
      <dgm:spPr/>
    </dgm:pt>
    <dgm:pt modelId="{02D2A0E1-8D9F-7E45-9DCE-2974AA74DBA3}" type="pres">
      <dgm:prSet presAssocID="{500C4B46-7399-834C-A924-D1553A4DF84B}" presName="connTx" presStyleLbl="parChTrans1D2" presStyleIdx="0" presStyleCnt="2"/>
      <dgm:spPr/>
    </dgm:pt>
    <dgm:pt modelId="{061D0F5E-6EDC-0244-ACAC-312B80D39052}" type="pres">
      <dgm:prSet presAssocID="{E3BC43DA-9CB2-4B4C-9631-4054221F7966}" presName="Name30" presStyleCnt="0"/>
      <dgm:spPr/>
    </dgm:pt>
    <dgm:pt modelId="{20C68695-7B6B-7D49-8C76-27169C73E558}" type="pres">
      <dgm:prSet presAssocID="{E3BC43DA-9CB2-4B4C-9631-4054221F7966}" presName="level2Shape" presStyleLbl="node2" presStyleIdx="0" presStyleCnt="2"/>
      <dgm:spPr/>
    </dgm:pt>
    <dgm:pt modelId="{C83C7DE5-FD86-5249-9653-57DFD3E81B01}" type="pres">
      <dgm:prSet presAssocID="{E3BC43DA-9CB2-4B4C-9631-4054221F7966}" presName="hierChild3" presStyleCnt="0"/>
      <dgm:spPr/>
    </dgm:pt>
    <dgm:pt modelId="{1DFBFF78-C85B-364D-A9E9-43617FBE68C1}" type="pres">
      <dgm:prSet presAssocID="{4F87B159-1E19-8B4A-984F-749B07C83AE2}" presName="Name25" presStyleLbl="parChTrans1D3" presStyleIdx="0" presStyleCnt="1"/>
      <dgm:spPr/>
    </dgm:pt>
    <dgm:pt modelId="{8766E0D9-42F7-B343-BF4F-909D719FC6E7}" type="pres">
      <dgm:prSet presAssocID="{4F87B159-1E19-8B4A-984F-749B07C83AE2}" presName="connTx" presStyleLbl="parChTrans1D3" presStyleIdx="0" presStyleCnt="1"/>
      <dgm:spPr/>
    </dgm:pt>
    <dgm:pt modelId="{28155061-9FF8-DB4B-A10B-D44AC6841992}" type="pres">
      <dgm:prSet presAssocID="{F6736180-26AC-D847-A75C-A474FACA9128}" presName="Name30" presStyleCnt="0"/>
      <dgm:spPr/>
    </dgm:pt>
    <dgm:pt modelId="{060C5E6C-2FCD-D04F-B84C-B959ED268717}" type="pres">
      <dgm:prSet presAssocID="{F6736180-26AC-D847-A75C-A474FACA9128}" presName="level2Shape" presStyleLbl="node3" presStyleIdx="0" presStyleCnt="1"/>
      <dgm:spPr/>
    </dgm:pt>
    <dgm:pt modelId="{060172D2-D3C5-2B45-83B7-32DEA18C7F61}" type="pres">
      <dgm:prSet presAssocID="{F6736180-26AC-D847-A75C-A474FACA9128}" presName="hierChild3" presStyleCnt="0"/>
      <dgm:spPr/>
    </dgm:pt>
    <dgm:pt modelId="{AF65891C-DCEC-2547-92A2-EA220693E3B7}" type="pres">
      <dgm:prSet presAssocID="{3E66CADC-AD9B-3040-887E-3309B586C7A8}" presName="Name25" presStyleLbl="parChTrans1D2" presStyleIdx="1" presStyleCnt="2"/>
      <dgm:spPr/>
    </dgm:pt>
    <dgm:pt modelId="{52FB922B-E60E-3D42-B0A6-804C1FAB74EF}" type="pres">
      <dgm:prSet presAssocID="{3E66CADC-AD9B-3040-887E-3309B586C7A8}" presName="connTx" presStyleLbl="parChTrans1D2" presStyleIdx="1" presStyleCnt="2"/>
      <dgm:spPr/>
    </dgm:pt>
    <dgm:pt modelId="{2CB3CF5E-F12D-7946-8DE2-724ECC7EDD75}" type="pres">
      <dgm:prSet presAssocID="{B110C83B-418E-9A4A-9355-5911EB035F6E}" presName="Name30" presStyleCnt="0"/>
      <dgm:spPr/>
    </dgm:pt>
    <dgm:pt modelId="{F1E87D06-9005-F641-B1D0-90D7E65F96B7}" type="pres">
      <dgm:prSet presAssocID="{B110C83B-418E-9A4A-9355-5911EB035F6E}" presName="level2Shape" presStyleLbl="node2" presStyleIdx="1" presStyleCnt="2"/>
      <dgm:spPr/>
    </dgm:pt>
    <dgm:pt modelId="{4553E640-7DB6-AF42-BB3E-C94237C60A87}" type="pres">
      <dgm:prSet presAssocID="{B110C83B-418E-9A4A-9355-5911EB035F6E}" presName="hierChild3" presStyleCnt="0"/>
      <dgm:spPr/>
    </dgm:pt>
    <dgm:pt modelId="{166A92F8-9058-1C48-AF02-C358F20BD03D}" type="pres">
      <dgm:prSet presAssocID="{7AB231B1-6106-3049-8A43-242C37F91412}" presName="bgShapesFlow" presStyleCnt="0"/>
      <dgm:spPr/>
    </dgm:pt>
    <dgm:pt modelId="{34C2884B-97CE-BF4A-BA4D-3E168835F558}" type="pres">
      <dgm:prSet presAssocID="{58120F1A-8C25-2A44-8E87-FEE507C2CDF5}" presName="rectComp" presStyleCnt="0"/>
      <dgm:spPr/>
    </dgm:pt>
    <dgm:pt modelId="{033AEEAF-7006-E44C-911A-0E4EBC4BB670}" type="pres">
      <dgm:prSet presAssocID="{58120F1A-8C25-2A44-8E87-FEE507C2CDF5}" presName="bgRect" presStyleLbl="bgShp" presStyleIdx="0" presStyleCnt="3"/>
      <dgm:spPr/>
    </dgm:pt>
    <dgm:pt modelId="{BCCF0EEA-0BEF-8F4D-96A4-7BEBFF8BF3F4}" type="pres">
      <dgm:prSet presAssocID="{58120F1A-8C25-2A44-8E87-FEE507C2CDF5}" presName="bgRectTx" presStyleLbl="bgShp" presStyleIdx="0" presStyleCnt="3">
        <dgm:presLayoutVars>
          <dgm:bulletEnabled val="1"/>
        </dgm:presLayoutVars>
      </dgm:prSet>
      <dgm:spPr/>
    </dgm:pt>
    <dgm:pt modelId="{6D51E5C0-15C4-6742-9F3F-DA3DE3D1EA66}" type="pres">
      <dgm:prSet presAssocID="{58120F1A-8C25-2A44-8E87-FEE507C2CDF5}" presName="spComp" presStyleCnt="0"/>
      <dgm:spPr/>
    </dgm:pt>
    <dgm:pt modelId="{B0556984-595E-9A4D-A1BE-BE4845D032C6}" type="pres">
      <dgm:prSet presAssocID="{58120F1A-8C25-2A44-8E87-FEE507C2CDF5}" presName="hSp" presStyleCnt="0"/>
      <dgm:spPr/>
    </dgm:pt>
    <dgm:pt modelId="{A9869CF8-DB37-6447-AFE0-3084B61E08F0}" type="pres">
      <dgm:prSet presAssocID="{FA627816-A46B-FC47-99CC-7FAE5C2E46CF}" presName="rectComp" presStyleCnt="0"/>
      <dgm:spPr/>
    </dgm:pt>
    <dgm:pt modelId="{EB468847-F3F8-764A-936A-65322368326A}" type="pres">
      <dgm:prSet presAssocID="{FA627816-A46B-FC47-99CC-7FAE5C2E46CF}" presName="bgRect" presStyleLbl="bgShp" presStyleIdx="1" presStyleCnt="3"/>
      <dgm:spPr/>
    </dgm:pt>
    <dgm:pt modelId="{C0DD89AA-62EC-EF4C-ACBE-4068DD628F92}" type="pres">
      <dgm:prSet presAssocID="{FA627816-A46B-FC47-99CC-7FAE5C2E46CF}" presName="bgRectTx" presStyleLbl="bgShp" presStyleIdx="1" presStyleCnt="3">
        <dgm:presLayoutVars>
          <dgm:bulletEnabled val="1"/>
        </dgm:presLayoutVars>
      </dgm:prSet>
      <dgm:spPr/>
    </dgm:pt>
    <dgm:pt modelId="{C9856219-0E10-6149-843F-6C8D072A8325}" type="pres">
      <dgm:prSet presAssocID="{FA627816-A46B-FC47-99CC-7FAE5C2E46CF}" presName="spComp" presStyleCnt="0"/>
      <dgm:spPr/>
    </dgm:pt>
    <dgm:pt modelId="{599A2DF1-B71F-1F46-A79B-8B391FB79160}" type="pres">
      <dgm:prSet presAssocID="{FA627816-A46B-FC47-99CC-7FAE5C2E46CF}" presName="hSp" presStyleCnt="0"/>
      <dgm:spPr/>
    </dgm:pt>
    <dgm:pt modelId="{98EC5CB5-FF36-9D46-B9AF-3536F823FBA1}" type="pres">
      <dgm:prSet presAssocID="{8C4292E2-BECA-D143-8B11-BF406266A6FE}" presName="rectComp" presStyleCnt="0"/>
      <dgm:spPr/>
    </dgm:pt>
    <dgm:pt modelId="{9FE5348A-BC73-8F48-A219-CE5B72E5A6FB}" type="pres">
      <dgm:prSet presAssocID="{8C4292E2-BECA-D143-8B11-BF406266A6FE}" presName="bgRect" presStyleLbl="bgShp" presStyleIdx="2" presStyleCnt="3"/>
      <dgm:spPr/>
    </dgm:pt>
    <dgm:pt modelId="{60BD95C5-2B2B-394B-9F97-C5CCD87A2C69}" type="pres">
      <dgm:prSet presAssocID="{8C4292E2-BECA-D143-8B11-BF406266A6FE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BB6C4201-9F83-C04E-8428-35EEC85EF01E}" srcId="{F58E5151-D879-604C-B53B-F6F4C901DB6E}" destId="{B110C83B-418E-9A4A-9355-5911EB035F6E}" srcOrd="1" destOrd="0" parTransId="{3E66CADC-AD9B-3040-887E-3309B586C7A8}" sibTransId="{43A2E46E-F058-FC42-A5A2-62BBDFF01514}"/>
    <dgm:cxn modelId="{96378906-6AEF-0C43-A47A-3F167B6D67D3}" srcId="{7AB231B1-6106-3049-8A43-242C37F91412}" destId="{FA627816-A46B-FC47-99CC-7FAE5C2E46CF}" srcOrd="2" destOrd="0" parTransId="{62162E33-1ACF-CD42-A4AE-8A753730BC8A}" sibTransId="{F34D95AF-8936-2647-929E-BB3768F82721}"/>
    <dgm:cxn modelId="{CA5E540A-F1AD-BF49-B101-26E7FEAA2D47}" type="presOf" srcId="{58120F1A-8C25-2A44-8E87-FEE507C2CDF5}" destId="{033AEEAF-7006-E44C-911A-0E4EBC4BB670}" srcOrd="0" destOrd="0" presId="urn:microsoft.com/office/officeart/2005/8/layout/hierarchy5"/>
    <dgm:cxn modelId="{C9C46D20-FAD6-3946-90B8-6DB5E25E886B}" type="presOf" srcId="{B110C83B-418E-9A4A-9355-5911EB035F6E}" destId="{F1E87D06-9005-F641-B1D0-90D7E65F96B7}" srcOrd="0" destOrd="0" presId="urn:microsoft.com/office/officeart/2005/8/layout/hierarchy5"/>
    <dgm:cxn modelId="{861E8D2C-5004-EF47-9FC4-D176C0344BEB}" srcId="{7AB231B1-6106-3049-8A43-242C37F91412}" destId="{8C4292E2-BECA-D143-8B11-BF406266A6FE}" srcOrd="3" destOrd="0" parTransId="{6F1C232F-86B5-9140-9C6D-F6ED8CF0CAB3}" sibTransId="{E7CF1DE9-FE0A-B140-8DC9-F1651355AFD0}"/>
    <dgm:cxn modelId="{B7C98D47-5686-F546-9356-7AA554EDCB13}" type="presOf" srcId="{F6736180-26AC-D847-A75C-A474FACA9128}" destId="{060C5E6C-2FCD-D04F-B84C-B959ED268717}" srcOrd="0" destOrd="0" presId="urn:microsoft.com/office/officeart/2005/8/layout/hierarchy5"/>
    <dgm:cxn modelId="{ABE8BA47-CCF1-624C-AA6A-098DFC79CB10}" type="presOf" srcId="{3E66CADC-AD9B-3040-887E-3309B586C7A8}" destId="{52FB922B-E60E-3D42-B0A6-804C1FAB74EF}" srcOrd="1" destOrd="0" presId="urn:microsoft.com/office/officeart/2005/8/layout/hierarchy5"/>
    <dgm:cxn modelId="{A467AE4C-E0ED-E14E-A3F2-B5468D174A83}" type="presOf" srcId="{8C4292E2-BECA-D143-8B11-BF406266A6FE}" destId="{9FE5348A-BC73-8F48-A219-CE5B72E5A6FB}" srcOrd="0" destOrd="0" presId="urn:microsoft.com/office/officeart/2005/8/layout/hierarchy5"/>
    <dgm:cxn modelId="{0C72B654-90C6-3446-B062-55A20CA232AC}" srcId="{E3BC43DA-9CB2-4B4C-9631-4054221F7966}" destId="{F6736180-26AC-D847-A75C-A474FACA9128}" srcOrd="0" destOrd="0" parTransId="{4F87B159-1E19-8B4A-984F-749B07C83AE2}" sibTransId="{5C2AAE8F-D50D-F648-AE3B-3FD9E4731BC8}"/>
    <dgm:cxn modelId="{05FE6F6A-3904-B047-8163-A1C53B07F2AB}" srcId="{F58E5151-D879-604C-B53B-F6F4C901DB6E}" destId="{E3BC43DA-9CB2-4B4C-9631-4054221F7966}" srcOrd="0" destOrd="0" parTransId="{500C4B46-7399-834C-A924-D1553A4DF84B}" sibTransId="{DB16FB34-F0C1-A54C-B426-9079679E6EC0}"/>
    <dgm:cxn modelId="{CD6C3C7A-C601-A148-8F91-87FB7C30E7C3}" srcId="{7AB231B1-6106-3049-8A43-242C37F91412}" destId="{F58E5151-D879-604C-B53B-F6F4C901DB6E}" srcOrd="0" destOrd="0" parTransId="{F81CB21B-F2F5-4948-98F7-36E96F6920C1}" sibTransId="{11B9DE2B-55D9-5F49-A049-AAC433486FB9}"/>
    <dgm:cxn modelId="{CBA4CB96-BE2E-3743-BFBE-699FD2A5E7F3}" type="presOf" srcId="{8C4292E2-BECA-D143-8B11-BF406266A6FE}" destId="{60BD95C5-2B2B-394B-9F97-C5CCD87A2C69}" srcOrd="1" destOrd="0" presId="urn:microsoft.com/office/officeart/2005/8/layout/hierarchy5"/>
    <dgm:cxn modelId="{C6E00C9B-2563-C943-969B-78C92A1CC50A}" type="presOf" srcId="{E3BC43DA-9CB2-4B4C-9631-4054221F7966}" destId="{20C68695-7B6B-7D49-8C76-27169C73E558}" srcOrd="0" destOrd="0" presId="urn:microsoft.com/office/officeart/2005/8/layout/hierarchy5"/>
    <dgm:cxn modelId="{C220E49C-C6AA-DF49-803D-3E4FB85D118E}" srcId="{7AB231B1-6106-3049-8A43-242C37F91412}" destId="{58120F1A-8C25-2A44-8E87-FEE507C2CDF5}" srcOrd="1" destOrd="0" parTransId="{94CB1887-3A0B-7943-B782-989B2CC88989}" sibTransId="{F594F0A9-66F7-A948-928D-F75B14273CB9}"/>
    <dgm:cxn modelId="{79ECCE9E-FF30-0C4E-B904-221FB25A4CE2}" type="presOf" srcId="{7AB231B1-6106-3049-8A43-242C37F91412}" destId="{8D3E01CF-1987-194A-AA46-70C1BCEC3A0B}" srcOrd="0" destOrd="0" presId="urn:microsoft.com/office/officeart/2005/8/layout/hierarchy5"/>
    <dgm:cxn modelId="{006A44B6-C8BD-5D4A-93A5-C2544E8A5982}" type="presOf" srcId="{FA627816-A46B-FC47-99CC-7FAE5C2E46CF}" destId="{C0DD89AA-62EC-EF4C-ACBE-4068DD628F92}" srcOrd="1" destOrd="0" presId="urn:microsoft.com/office/officeart/2005/8/layout/hierarchy5"/>
    <dgm:cxn modelId="{8991BEB9-A41F-D545-842C-EC8195D009B8}" type="presOf" srcId="{F58E5151-D879-604C-B53B-F6F4C901DB6E}" destId="{2F230A87-9411-7148-82C5-06D028CE5357}" srcOrd="0" destOrd="0" presId="urn:microsoft.com/office/officeart/2005/8/layout/hierarchy5"/>
    <dgm:cxn modelId="{59B990C3-76F6-664E-A858-F8D7AA56F39E}" type="presOf" srcId="{500C4B46-7399-834C-A924-D1553A4DF84B}" destId="{33CBEB51-E0EC-EE49-8A72-AFD4A7BBB9E2}" srcOrd="0" destOrd="0" presId="urn:microsoft.com/office/officeart/2005/8/layout/hierarchy5"/>
    <dgm:cxn modelId="{01DFF8C7-22B3-AA4E-82A5-1043C462563F}" type="presOf" srcId="{3E66CADC-AD9B-3040-887E-3309B586C7A8}" destId="{AF65891C-DCEC-2547-92A2-EA220693E3B7}" srcOrd="0" destOrd="0" presId="urn:microsoft.com/office/officeart/2005/8/layout/hierarchy5"/>
    <dgm:cxn modelId="{357C21C9-F0A6-4A43-AFCF-38396EE3DE25}" type="presOf" srcId="{500C4B46-7399-834C-A924-D1553A4DF84B}" destId="{02D2A0E1-8D9F-7E45-9DCE-2974AA74DBA3}" srcOrd="1" destOrd="0" presId="urn:microsoft.com/office/officeart/2005/8/layout/hierarchy5"/>
    <dgm:cxn modelId="{76E7FDDA-8826-6F4B-BC05-38C89875A03B}" type="presOf" srcId="{4F87B159-1E19-8B4A-984F-749B07C83AE2}" destId="{8766E0D9-42F7-B343-BF4F-909D719FC6E7}" srcOrd="1" destOrd="0" presId="urn:microsoft.com/office/officeart/2005/8/layout/hierarchy5"/>
    <dgm:cxn modelId="{A23FABDC-6485-FE4A-954F-B692A353ABA6}" type="presOf" srcId="{58120F1A-8C25-2A44-8E87-FEE507C2CDF5}" destId="{BCCF0EEA-0BEF-8F4D-96A4-7BEBFF8BF3F4}" srcOrd="1" destOrd="0" presId="urn:microsoft.com/office/officeart/2005/8/layout/hierarchy5"/>
    <dgm:cxn modelId="{90772EEE-6E7C-B348-A094-1A7AA64953A3}" type="presOf" srcId="{FA627816-A46B-FC47-99CC-7FAE5C2E46CF}" destId="{EB468847-F3F8-764A-936A-65322368326A}" srcOrd="0" destOrd="0" presId="urn:microsoft.com/office/officeart/2005/8/layout/hierarchy5"/>
    <dgm:cxn modelId="{0A5E52FA-0FB7-0547-BD11-FD52CC7E5264}" type="presOf" srcId="{4F87B159-1E19-8B4A-984F-749B07C83AE2}" destId="{1DFBFF78-C85B-364D-A9E9-43617FBE68C1}" srcOrd="0" destOrd="0" presId="urn:microsoft.com/office/officeart/2005/8/layout/hierarchy5"/>
    <dgm:cxn modelId="{F767FC64-993C-A444-9050-9C7593EFB17C}" type="presParOf" srcId="{8D3E01CF-1987-194A-AA46-70C1BCEC3A0B}" destId="{1100C5EA-8097-8E46-9150-0A21737A9495}" srcOrd="0" destOrd="0" presId="urn:microsoft.com/office/officeart/2005/8/layout/hierarchy5"/>
    <dgm:cxn modelId="{2CB38A84-E7D5-9C4E-9B6F-B5BF911BA9B1}" type="presParOf" srcId="{1100C5EA-8097-8E46-9150-0A21737A9495}" destId="{8B08DBC8-8785-E24F-AD3D-66942A96FC05}" srcOrd="0" destOrd="0" presId="urn:microsoft.com/office/officeart/2005/8/layout/hierarchy5"/>
    <dgm:cxn modelId="{8DA4F1B5-5289-594D-B335-E4C78E4ED375}" type="presParOf" srcId="{1100C5EA-8097-8E46-9150-0A21737A9495}" destId="{5AD640F4-B431-0740-9B3A-0BA0063A463D}" srcOrd="1" destOrd="0" presId="urn:microsoft.com/office/officeart/2005/8/layout/hierarchy5"/>
    <dgm:cxn modelId="{AD8FA9D5-4791-9848-BF14-DC557F34D9E9}" type="presParOf" srcId="{5AD640F4-B431-0740-9B3A-0BA0063A463D}" destId="{BB3BFE22-A7AD-CE4A-AC98-B1DCABC89118}" srcOrd="0" destOrd="0" presId="urn:microsoft.com/office/officeart/2005/8/layout/hierarchy5"/>
    <dgm:cxn modelId="{FEDB981D-F7BC-FC40-A523-EA61244D9C01}" type="presParOf" srcId="{BB3BFE22-A7AD-CE4A-AC98-B1DCABC89118}" destId="{2F230A87-9411-7148-82C5-06D028CE5357}" srcOrd="0" destOrd="0" presId="urn:microsoft.com/office/officeart/2005/8/layout/hierarchy5"/>
    <dgm:cxn modelId="{99B64444-E1A6-CA47-B98C-EB0D5055234D}" type="presParOf" srcId="{BB3BFE22-A7AD-CE4A-AC98-B1DCABC89118}" destId="{9B9C32BA-C0B7-184A-BF7E-F517D10A701A}" srcOrd="1" destOrd="0" presId="urn:microsoft.com/office/officeart/2005/8/layout/hierarchy5"/>
    <dgm:cxn modelId="{E3CD436C-7B76-7E45-9846-88FD4EC9A619}" type="presParOf" srcId="{9B9C32BA-C0B7-184A-BF7E-F517D10A701A}" destId="{33CBEB51-E0EC-EE49-8A72-AFD4A7BBB9E2}" srcOrd="0" destOrd="0" presId="urn:microsoft.com/office/officeart/2005/8/layout/hierarchy5"/>
    <dgm:cxn modelId="{7C5FB7F0-D3FA-354A-835E-DD8E5C56C800}" type="presParOf" srcId="{33CBEB51-E0EC-EE49-8A72-AFD4A7BBB9E2}" destId="{02D2A0E1-8D9F-7E45-9DCE-2974AA74DBA3}" srcOrd="0" destOrd="0" presId="urn:microsoft.com/office/officeart/2005/8/layout/hierarchy5"/>
    <dgm:cxn modelId="{7AB1E08D-D153-CB4F-8584-710E7167EE39}" type="presParOf" srcId="{9B9C32BA-C0B7-184A-BF7E-F517D10A701A}" destId="{061D0F5E-6EDC-0244-ACAC-312B80D39052}" srcOrd="1" destOrd="0" presId="urn:microsoft.com/office/officeart/2005/8/layout/hierarchy5"/>
    <dgm:cxn modelId="{D4F94EE1-6622-5A40-9CC9-9F7F513691D7}" type="presParOf" srcId="{061D0F5E-6EDC-0244-ACAC-312B80D39052}" destId="{20C68695-7B6B-7D49-8C76-27169C73E558}" srcOrd="0" destOrd="0" presId="urn:microsoft.com/office/officeart/2005/8/layout/hierarchy5"/>
    <dgm:cxn modelId="{C1DFDAD1-9859-4F45-9271-866BC88ECB30}" type="presParOf" srcId="{061D0F5E-6EDC-0244-ACAC-312B80D39052}" destId="{C83C7DE5-FD86-5249-9653-57DFD3E81B01}" srcOrd="1" destOrd="0" presId="urn:microsoft.com/office/officeart/2005/8/layout/hierarchy5"/>
    <dgm:cxn modelId="{93236FB9-7B53-2044-8CB1-CC341244EE68}" type="presParOf" srcId="{C83C7DE5-FD86-5249-9653-57DFD3E81B01}" destId="{1DFBFF78-C85B-364D-A9E9-43617FBE68C1}" srcOrd="0" destOrd="0" presId="urn:microsoft.com/office/officeart/2005/8/layout/hierarchy5"/>
    <dgm:cxn modelId="{4C1D9680-D465-0049-B834-79B467705429}" type="presParOf" srcId="{1DFBFF78-C85B-364D-A9E9-43617FBE68C1}" destId="{8766E0D9-42F7-B343-BF4F-909D719FC6E7}" srcOrd="0" destOrd="0" presId="urn:microsoft.com/office/officeart/2005/8/layout/hierarchy5"/>
    <dgm:cxn modelId="{983D5619-E558-E04C-8B6B-626A9B5F26C6}" type="presParOf" srcId="{C83C7DE5-FD86-5249-9653-57DFD3E81B01}" destId="{28155061-9FF8-DB4B-A10B-D44AC6841992}" srcOrd="1" destOrd="0" presId="urn:microsoft.com/office/officeart/2005/8/layout/hierarchy5"/>
    <dgm:cxn modelId="{273016F8-4C71-6D41-889B-7887795D713B}" type="presParOf" srcId="{28155061-9FF8-DB4B-A10B-D44AC6841992}" destId="{060C5E6C-2FCD-D04F-B84C-B959ED268717}" srcOrd="0" destOrd="0" presId="urn:microsoft.com/office/officeart/2005/8/layout/hierarchy5"/>
    <dgm:cxn modelId="{7D017F61-C340-0040-B391-08E63DD1CB39}" type="presParOf" srcId="{28155061-9FF8-DB4B-A10B-D44AC6841992}" destId="{060172D2-D3C5-2B45-83B7-32DEA18C7F61}" srcOrd="1" destOrd="0" presId="urn:microsoft.com/office/officeart/2005/8/layout/hierarchy5"/>
    <dgm:cxn modelId="{3FA5BBE5-9259-5A46-9AF7-B834FD29AD27}" type="presParOf" srcId="{9B9C32BA-C0B7-184A-BF7E-F517D10A701A}" destId="{AF65891C-DCEC-2547-92A2-EA220693E3B7}" srcOrd="2" destOrd="0" presId="urn:microsoft.com/office/officeart/2005/8/layout/hierarchy5"/>
    <dgm:cxn modelId="{563EC33F-384B-C34F-B66B-B883B2D15453}" type="presParOf" srcId="{AF65891C-DCEC-2547-92A2-EA220693E3B7}" destId="{52FB922B-E60E-3D42-B0A6-804C1FAB74EF}" srcOrd="0" destOrd="0" presId="urn:microsoft.com/office/officeart/2005/8/layout/hierarchy5"/>
    <dgm:cxn modelId="{9A230050-1C1B-6547-AD86-FABA150C1800}" type="presParOf" srcId="{9B9C32BA-C0B7-184A-BF7E-F517D10A701A}" destId="{2CB3CF5E-F12D-7946-8DE2-724ECC7EDD75}" srcOrd="3" destOrd="0" presId="urn:microsoft.com/office/officeart/2005/8/layout/hierarchy5"/>
    <dgm:cxn modelId="{26D11892-0256-D245-A45F-F812F001B64A}" type="presParOf" srcId="{2CB3CF5E-F12D-7946-8DE2-724ECC7EDD75}" destId="{F1E87D06-9005-F641-B1D0-90D7E65F96B7}" srcOrd="0" destOrd="0" presId="urn:microsoft.com/office/officeart/2005/8/layout/hierarchy5"/>
    <dgm:cxn modelId="{99075AAE-C27A-6A49-8AE8-C872A184F221}" type="presParOf" srcId="{2CB3CF5E-F12D-7946-8DE2-724ECC7EDD75}" destId="{4553E640-7DB6-AF42-BB3E-C94237C60A87}" srcOrd="1" destOrd="0" presId="urn:microsoft.com/office/officeart/2005/8/layout/hierarchy5"/>
    <dgm:cxn modelId="{ED72AEEE-D32E-5B4B-83DA-34736DFE639D}" type="presParOf" srcId="{8D3E01CF-1987-194A-AA46-70C1BCEC3A0B}" destId="{166A92F8-9058-1C48-AF02-C358F20BD03D}" srcOrd="1" destOrd="0" presId="urn:microsoft.com/office/officeart/2005/8/layout/hierarchy5"/>
    <dgm:cxn modelId="{5511E39E-D65C-8F44-A5B3-4D61904F3B55}" type="presParOf" srcId="{166A92F8-9058-1C48-AF02-C358F20BD03D}" destId="{34C2884B-97CE-BF4A-BA4D-3E168835F558}" srcOrd="0" destOrd="0" presId="urn:microsoft.com/office/officeart/2005/8/layout/hierarchy5"/>
    <dgm:cxn modelId="{01878E40-4B61-7144-B6CB-67C92D268126}" type="presParOf" srcId="{34C2884B-97CE-BF4A-BA4D-3E168835F558}" destId="{033AEEAF-7006-E44C-911A-0E4EBC4BB670}" srcOrd="0" destOrd="0" presId="urn:microsoft.com/office/officeart/2005/8/layout/hierarchy5"/>
    <dgm:cxn modelId="{9EEF6AD0-030F-ED44-8F78-8DD9C394FF3C}" type="presParOf" srcId="{34C2884B-97CE-BF4A-BA4D-3E168835F558}" destId="{BCCF0EEA-0BEF-8F4D-96A4-7BEBFF8BF3F4}" srcOrd="1" destOrd="0" presId="urn:microsoft.com/office/officeart/2005/8/layout/hierarchy5"/>
    <dgm:cxn modelId="{1D3CF7C1-7844-E34C-9029-9E3B31FB77A1}" type="presParOf" srcId="{166A92F8-9058-1C48-AF02-C358F20BD03D}" destId="{6D51E5C0-15C4-6742-9F3F-DA3DE3D1EA66}" srcOrd="1" destOrd="0" presId="urn:microsoft.com/office/officeart/2005/8/layout/hierarchy5"/>
    <dgm:cxn modelId="{406ACDD8-B73C-914E-8F95-3F3FDF8887C8}" type="presParOf" srcId="{6D51E5C0-15C4-6742-9F3F-DA3DE3D1EA66}" destId="{B0556984-595E-9A4D-A1BE-BE4845D032C6}" srcOrd="0" destOrd="0" presId="urn:microsoft.com/office/officeart/2005/8/layout/hierarchy5"/>
    <dgm:cxn modelId="{DFB65E74-65C3-864C-AEC3-752E7FFC6FDB}" type="presParOf" srcId="{166A92F8-9058-1C48-AF02-C358F20BD03D}" destId="{A9869CF8-DB37-6447-AFE0-3084B61E08F0}" srcOrd="2" destOrd="0" presId="urn:microsoft.com/office/officeart/2005/8/layout/hierarchy5"/>
    <dgm:cxn modelId="{E26CB550-C4E9-F047-B497-D6FA876C60CF}" type="presParOf" srcId="{A9869CF8-DB37-6447-AFE0-3084B61E08F0}" destId="{EB468847-F3F8-764A-936A-65322368326A}" srcOrd="0" destOrd="0" presId="urn:microsoft.com/office/officeart/2005/8/layout/hierarchy5"/>
    <dgm:cxn modelId="{7A084806-78D0-7C49-8733-6F77F5A61BB3}" type="presParOf" srcId="{A9869CF8-DB37-6447-AFE0-3084B61E08F0}" destId="{C0DD89AA-62EC-EF4C-ACBE-4068DD628F92}" srcOrd="1" destOrd="0" presId="urn:microsoft.com/office/officeart/2005/8/layout/hierarchy5"/>
    <dgm:cxn modelId="{6F68EEAD-1F38-434B-83DE-B37030357598}" type="presParOf" srcId="{166A92F8-9058-1C48-AF02-C358F20BD03D}" destId="{C9856219-0E10-6149-843F-6C8D072A8325}" srcOrd="3" destOrd="0" presId="urn:microsoft.com/office/officeart/2005/8/layout/hierarchy5"/>
    <dgm:cxn modelId="{99E786AE-EF3D-1141-92F2-972FE2D38B66}" type="presParOf" srcId="{C9856219-0E10-6149-843F-6C8D072A8325}" destId="{599A2DF1-B71F-1F46-A79B-8B391FB79160}" srcOrd="0" destOrd="0" presId="urn:microsoft.com/office/officeart/2005/8/layout/hierarchy5"/>
    <dgm:cxn modelId="{EF1AD5CB-60EA-7B42-BB97-AFE83537F63C}" type="presParOf" srcId="{166A92F8-9058-1C48-AF02-C358F20BD03D}" destId="{98EC5CB5-FF36-9D46-B9AF-3536F823FBA1}" srcOrd="4" destOrd="0" presId="urn:microsoft.com/office/officeart/2005/8/layout/hierarchy5"/>
    <dgm:cxn modelId="{C4105E0D-F421-AC48-9182-EE022F4FEBD4}" type="presParOf" srcId="{98EC5CB5-FF36-9D46-B9AF-3536F823FBA1}" destId="{9FE5348A-BC73-8F48-A219-CE5B72E5A6FB}" srcOrd="0" destOrd="0" presId="urn:microsoft.com/office/officeart/2005/8/layout/hierarchy5"/>
    <dgm:cxn modelId="{F94044F7-424F-A446-803C-0047D7AF761D}" type="presParOf" srcId="{98EC5CB5-FF36-9D46-B9AF-3536F823FBA1}" destId="{60BD95C5-2B2B-394B-9F97-C5CCD87A2C6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E5348A-BC73-8F48-A219-CE5B72E5A6FB}">
      <dsp:nvSpPr>
        <dsp:cNvPr id="0" name=""/>
        <dsp:cNvSpPr/>
      </dsp:nvSpPr>
      <dsp:spPr>
        <a:xfrm>
          <a:off x="7360957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Letní semestr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Vložit do </a:t>
          </a:r>
          <a:r>
            <a:rPr lang="cs-CZ" sz="1600" kern="1200" dirty="0" err="1"/>
            <a:t>odevzdávárny</a:t>
          </a:r>
          <a:r>
            <a:rPr lang="cs-CZ" sz="1600" kern="1200" dirty="0"/>
            <a:t> předmětu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Odborná praxe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zápočet</a:t>
          </a:r>
        </a:p>
      </dsp:txBody>
      <dsp:txXfrm>
        <a:off x="7360957" y="0"/>
        <a:ext cx="3150098" cy="1625600"/>
      </dsp:txXfrm>
    </dsp:sp>
    <dsp:sp modelId="{EB468847-F3F8-764A-936A-65322368326A}">
      <dsp:nvSpPr>
        <dsp:cNvPr id="0" name=""/>
        <dsp:cNvSpPr/>
      </dsp:nvSpPr>
      <dsp:spPr>
        <a:xfrm>
          <a:off x="3682750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Zimní semestr</a:t>
          </a:r>
          <a:endParaRPr lang="cs-CZ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Vložit do </a:t>
          </a:r>
          <a:r>
            <a:rPr lang="cs-CZ" sz="1600" kern="1200" dirty="0" err="1"/>
            <a:t>odevzdávárny</a:t>
          </a:r>
          <a:r>
            <a:rPr lang="cs-CZ" sz="1600" kern="1200" dirty="0"/>
            <a:t> předmětu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Úvod do odborné praxe</a:t>
          </a:r>
        </a:p>
      </dsp:txBody>
      <dsp:txXfrm>
        <a:off x="3682750" y="0"/>
        <a:ext cx="3150098" cy="1625600"/>
      </dsp:txXfrm>
    </dsp:sp>
    <dsp:sp modelId="{033AEEAF-7006-E44C-911A-0E4EBC4BB670}">
      <dsp:nvSpPr>
        <dsp:cNvPr id="0" name=""/>
        <dsp:cNvSpPr/>
      </dsp:nvSpPr>
      <dsp:spPr>
        <a:xfrm>
          <a:off x="4543" y="0"/>
          <a:ext cx="3150098" cy="541866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700" kern="1200" dirty="0"/>
        </a:p>
      </dsp:txBody>
      <dsp:txXfrm>
        <a:off x="4543" y="0"/>
        <a:ext cx="3150098" cy="1625600"/>
      </dsp:txXfrm>
    </dsp:sp>
    <dsp:sp modelId="{2F230A87-9411-7148-82C5-06D028CE5357}">
      <dsp:nvSpPr>
        <dsp:cNvPr id="0" name=""/>
        <dsp:cNvSpPr/>
      </dsp:nvSpPr>
      <dsp:spPr>
        <a:xfrm>
          <a:off x="268597" y="2753624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Kombinovaná 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forma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studia</a:t>
          </a:r>
        </a:p>
      </dsp:txBody>
      <dsp:txXfrm>
        <a:off x="307266" y="2792293"/>
        <a:ext cx="2563203" cy="1242932"/>
      </dsp:txXfrm>
    </dsp:sp>
    <dsp:sp modelId="{33CBEB51-E0EC-EE49-8A72-AFD4A7BBB9E2}">
      <dsp:nvSpPr>
        <dsp:cNvPr id="0" name=""/>
        <dsp:cNvSpPr/>
      </dsp:nvSpPr>
      <dsp:spPr>
        <a:xfrm rot="19457599">
          <a:off x="2786880" y="3012253"/>
          <a:ext cx="1300734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300734" y="219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04729" y="3001663"/>
        <a:ext cx="65036" cy="65036"/>
      </dsp:txXfrm>
    </dsp:sp>
    <dsp:sp modelId="{20C68695-7B6B-7D49-8C76-27169C73E558}">
      <dsp:nvSpPr>
        <dsp:cNvPr id="0" name=""/>
        <dsp:cNvSpPr/>
      </dsp:nvSpPr>
      <dsp:spPr>
        <a:xfrm>
          <a:off x="3965355" y="1994468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Plán odborné praxe</a:t>
          </a:r>
        </a:p>
      </dsp:txBody>
      <dsp:txXfrm>
        <a:off x="4004024" y="2033137"/>
        <a:ext cx="2563203" cy="1242932"/>
      </dsp:txXfrm>
    </dsp:sp>
    <dsp:sp modelId="{1DFBFF78-C85B-364D-A9E9-43617FBE68C1}">
      <dsp:nvSpPr>
        <dsp:cNvPr id="0" name=""/>
        <dsp:cNvSpPr/>
      </dsp:nvSpPr>
      <dsp:spPr>
        <a:xfrm>
          <a:off x="6605897" y="2632675"/>
          <a:ext cx="1056216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056216" y="219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107600" y="2628199"/>
        <a:ext cx="52810" cy="52810"/>
      </dsp:txXfrm>
    </dsp:sp>
    <dsp:sp modelId="{060C5E6C-2FCD-D04F-B84C-B959ED268717}">
      <dsp:nvSpPr>
        <dsp:cNvPr id="0" name=""/>
        <dsp:cNvSpPr/>
      </dsp:nvSpPr>
      <dsp:spPr>
        <a:xfrm>
          <a:off x="7662114" y="1994468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LS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Potvrzení o absolvování odborné praxe v rámci zaměstnání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T: 1.  roč. do 13. 7. 2022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T</a:t>
          </a:r>
          <a:r>
            <a:rPr lang="cs-CZ" sz="1500" kern="1200"/>
            <a:t>: 2. </a:t>
          </a:r>
          <a:r>
            <a:rPr lang="cs-CZ" sz="1500" kern="1200" dirty="0"/>
            <a:t>roč. 1. 6. 2022</a:t>
          </a:r>
        </a:p>
      </dsp:txBody>
      <dsp:txXfrm>
        <a:off x="7700783" y="2033137"/>
        <a:ext cx="2563203" cy="1242932"/>
      </dsp:txXfrm>
    </dsp:sp>
    <dsp:sp modelId="{AF65891C-DCEC-2547-92A2-EA220693E3B7}">
      <dsp:nvSpPr>
        <dsp:cNvPr id="0" name=""/>
        <dsp:cNvSpPr/>
      </dsp:nvSpPr>
      <dsp:spPr>
        <a:xfrm rot="2142401">
          <a:off x="2786880" y="3771409"/>
          <a:ext cx="1300734" cy="43857"/>
        </a:xfrm>
        <a:custGeom>
          <a:avLst/>
          <a:gdLst/>
          <a:ahLst/>
          <a:cxnLst/>
          <a:rect l="0" t="0" r="0" b="0"/>
          <a:pathLst>
            <a:path>
              <a:moveTo>
                <a:pt x="0" y="21928"/>
              </a:moveTo>
              <a:lnTo>
                <a:pt x="1300734" y="219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04729" y="3760819"/>
        <a:ext cx="65036" cy="65036"/>
      </dsp:txXfrm>
    </dsp:sp>
    <dsp:sp modelId="{F1E87D06-9005-F641-B1D0-90D7E65F96B7}">
      <dsp:nvSpPr>
        <dsp:cNvPr id="0" name=""/>
        <dsp:cNvSpPr/>
      </dsp:nvSpPr>
      <dsp:spPr>
        <a:xfrm>
          <a:off x="3965355" y="3512780"/>
          <a:ext cx="2640541" cy="1320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Čestné prohlášení o absolvování OP v rámci vlastních podnikatelských aktivit</a:t>
          </a:r>
        </a:p>
      </dsp:txBody>
      <dsp:txXfrm>
        <a:off x="4004024" y="3551449"/>
        <a:ext cx="2563203" cy="1242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B5B4D-C90B-C149-890E-9F827AB51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CA265E1-D409-B94F-B830-1D0FF0DB0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772A61-DCE0-4143-B0E5-CDE8715A2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8D06B5-A971-AE40-A1BC-509D3CE27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B8CC06-283A-ED42-8CC1-D6CEAE31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69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2E1C9-BF72-6746-9819-BAD18C499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BA8B2E-E117-9941-BC45-AEF38FFA4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5A0716-1AE4-324F-AA7D-2BE14163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A01A08-1C40-F64F-A7AA-8CA79138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2E4ECE-F7D3-D54F-A4FA-2035D5DB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0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5161836-EF6C-9C4B-9951-B1B63316F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3222A0-1D88-7A48-8BA6-D180AC09F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31B2F-2428-EA46-9002-84EA0887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53B960-171D-CA4D-A551-4F1DA2FB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5A05F-B565-F54D-8028-4EE94E3D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1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5DF5B-098A-7749-92B6-D89F816AC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0C7E9-A80B-D444-BBEE-299EBF202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2FEDD0-25F2-434B-AA63-04D64323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C07496-D1E0-424F-98DA-7316766C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B8A4E5-D9DD-8C44-AFA7-C82863F1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21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8E84F-5055-E14F-8EA8-ECEF3152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DCA32A-007D-FE44-9CCB-5C185C7E3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73DCE8-FE31-524B-8A5A-E43D5F21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F05A44-AA56-8442-A2F3-91BB74F18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C3DE64-267C-3345-8E71-6C874286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1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BA49C-A911-434D-987C-795EC7C8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D02731-D8BD-504D-84BA-C151FD8C4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34B2DA-917B-4D4D-9E20-E221F8D87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E97E3B-4790-6F40-9DC4-2B212922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F5D3CE-E06A-AF48-944F-A267C141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57C278-92A0-844B-A7F8-70DFE998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60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DDC3A-96AE-854E-95F7-E971C3ED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30C066-6506-D148-81EA-A0CBC828F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29F72E-00F6-324A-9C7E-4E5AA8653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DC22C4C-21A9-4642-9A04-6E6173972C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30F1ED-280F-5A4E-9CBB-0FDB6DD165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64E01A8-4BFC-1344-AC2C-5C00FAD7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06A56FC-F9F0-9940-B54B-3B0F4B7F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3C3E8B-0219-2641-8EB1-8DBA8B1F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1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2BF58-379E-0F4D-BFC8-C6C3EF73C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4EF53DD-B872-764F-8E07-274EE292B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022E11-E1C7-DB45-80A6-94895EA05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CA3E10-DC72-6241-B621-9C372582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4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B0C673-C146-3541-AFE8-D4F28B1E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24BCCD-2341-2741-BA92-320474EC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8EB953-7697-7843-989F-C4F61D5F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0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EB77D-201C-2347-B5E7-633410054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758FA-C9B6-8B48-85A4-ABA98FE5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CF3F42-347E-984D-A103-B08893E55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23A1FD-3E54-1844-AC16-8407C7169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ABFF07-B26A-CF4A-B0E1-E02DB6A2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A3FD4F-8ED7-2D4E-A617-097C84BE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3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96E75-BB4C-7E44-BE24-19C3F9F0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B1B6BD-07A6-6E45-8D2D-EC8CFAA3C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438AEB-8B8E-3149-BF4E-4063033CA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FC9D06-54C4-9F49-BEF6-1EB521EA0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92944C-F03E-3247-B24D-7D0CCCD4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F0E45D-E7DF-124E-8F54-C48C29E96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8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070CE44-C80C-C74F-A6F4-3805897C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249F24-F06B-C149-B08B-0F7658DBE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3073D7-69BB-994C-AA6C-4D4855B77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5E50-6DA3-AF46-A194-389C911BCFC6}" type="datetimeFigureOut">
              <a:rPr lang="cs-CZ" smtClean="0"/>
              <a:t>14.02.2022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2C8E1-06C2-FE4B-AEA5-20221AAE3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D6B64C-3516-E84A-A419-33F5655D5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467A6-4908-A541-99B6-9FFC8173C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6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A321-A849-0443-AAF7-78D2BC38A1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 do odborné praxe a Odborná praxe</a:t>
            </a:r>
            <a:br>
              <a:rPr lang="cs-CZ" dirty="0"/>
            </a:br>
            <a:r>
              <a:rPr lang="cs-CZ" sz="4000" dirty="0"/>
              <a:t>Navazující studium kombinovaná forma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227A59-2B3F-824D-B211-1F91457C9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Akademický rok 2021/2022</a:t>
            </a:r>
          </a:p>
          <a:p>
            <a:endParaRPr lang="cs-CZ" dirty="0"/>
          </a:p>
          <a:p>
            <a:r>
              <a:rPr lang="cs-CZ" dirty="0"/>
              <a:t>Doc. Ing. Jindra Peterková, Ph.D.</a:t>
            </a:r>
          </a:p>
          <a:p>
            <a:r>
              <a:rPr lang="cs-CZ" dirty="0"/>
              <a:t>Ing. Zuzana </a:t>
            </a:r>
            <a:r>
              <a:rPr lang="cs-CZ" dirty="0" err="1"/>
              <a:t>Repaská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75025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60247-32FF-4843-9700-F2F5F78F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Přehled odevzdávání dokumentů v souvislosti s realizací odborné praxe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05E2873-6E19-6049-8B71-CF78F96F2C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4915389"/>
              </p:ext>
            </p:extLst>
          </p:nvPr>
        </p:nvGraphicFramePr>
        <p:xfrm>
          <a:off x="748048" y="1234821"/>
          <a:ext cx="10515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5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0C78F-8BDA-7D47-97E8-8749E1C9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Administrace podpisu dokumentu Dohoda o zabezpečení odborné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3604A5-6873-3545-BB65-2DF7C59D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Podepsané dohody jsou k vyzvednutí v pondělí a středy od 9 do 15 v kanceláři B2:334</a:t>
            </a:r>
          </a:p>
          <a:p>
            <a:pPr>
              <a:lnSpc>
                <a:spcPct val="150000"/>
              </a:lnSpc>
            </a:pPr>
            <a:r>
              <a:rPr lang="cs-CZ" dirty="0"/>
              <a:t>Termín prodloužen do 28. 2. 2022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78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145</Words>
  <Application>Microsoft Macintosh PowerPoint</Application>
  <PresentationFormat>Širokoúhlá obrazovka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Úvod do odborné praxe a Odborná praxe Navazující studium kombinovaná forma</vt:lpstr>
      <vt:lpstr>Přehled odevzdávání dokumentů v souvislosti s realizací odborné praxe</vt:lpstr>
      <vt:lpstr>Administrace podpisu dokumentu Dohoda o zabezpečení odborné praxe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odborné praxe a Odborná praxe</dc:title>
  <dc:creator>Microsoft Office User</dc:creator>
  <cp:lastModifiedBy>Microsoft Office User</cp:lastModifiedBy>
  <cp:revision>4</cp:revision>
  <dcterms:created xsi:type="dcterms:W3CDTF">2022-02-14T07:24:58Z</dcterms:created>
  <dcterms:modified xsi:type="dcterms:W3CDTF">2022-02-14T09:37:28Z</dcterms:modified>
</cp:coreProperties>
</file>