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58" r:id="rId6"/>
    <p:sldId id="261" r:id="rId7"/>
    <p:sldId id="267" r:id="rId8"/>
    <p:sldId id="268" r:id="rId9"/>
    <p:sldId id="272" r:id="rId10"/>
    <p:sldId id="270" r:id="rId11"/>
    <p:sldId id="271" r:id="rId12"/>
    <p:sldId id="262" r:id="rId13"/>
    <p:sldId id="265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FF0099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048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76" y="19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/>
              <a:t>PODNIKÁNÍ NA INTERNETU</a:t>
            </a:r>
            <a:br>
              <a:rPr lang="cs-CZ" sz="5400" dirty="0"/>
            </a:br>
            <a:r>
              <a:rPr lang="cs-CZ" sz="3200" dirty="0"/>
              <a:t>(zadání závěrečného projektu)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48F5C1-4F17-1A41-A384-9F243E87D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Mohu využít </a:t>
            </a:r>
            <a:r>
              <a:rPr lang="cs-CZ" dirty="0" err="1"/>
              <a:t>Crowfunding</a:t>
            </a:r>
            <a:r>
              <a:rPr lang="cs-CZ" dirty="0"/>
              <a:t>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FD896-DB44-7744-87A0-8E7D596E3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Mohu pro svůj projekt využít </a:t>
            </a:r>
            <a:r>
              <a:rPr lang="cs-CZ" dirty="0" err="1"/>
              <a:t>Crowfunding</a:t>
            </a:r>
            <a:r>
              <a:rPr lang="cs-CZ" dirty="0"/>
              <a:t>, jaké jsou možnosti a jak jej využít?</a:t>
            </a:r>
          </a:p>
        </p:txBody>
      </p:sp>
    </p:spTree>
    <p:extLst>
      <p:ext uri="{BB962C8B-B14F-4D97-AF65-F5344CB8AC3E}">
        <p14:creationId xmlns:p14="http://schemas.microsoft.com/office/powerpoint/2010/main" val="2197275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9D5F67-0AE3-F847-8637-A703F0B5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známé osobnosti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43AFC8-FDCE-674A-B811-ADA6AA1D7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Mohu do svého internetového podnikání využít slavnou osobnost / sportovce a případně jak?</a:t>
            </a:r>
          </a:p>
        </p:txBody>
      </p:sp>
    </p:spTree>
    <p:extLst>
      <p:ext uri="{BB962C8B-B14F-4D97-AF65-F5344CB8AC3E}">
        <p14:creationId xmlns:p14="http://schemas.microsoft.com/office/powerpoint/2010/main" val="1938454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Mám v záloze další fiktivní projekty/služby?</a:t>
            </a:r>
            <a:endParaRPr lang="en-US" sz="32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976B67A-5DB8-45F6-96F5-EF71A84DA11F}"/>
              </a:ext>
            </a:extLst>
          </p:cNvPr>
          <p:cNvSpPr txBox="1">
            <a:spLocks/>
          </p:cNvSpPr>
          <p:nvPr/>
        </p:nvSpPr>
        <p:spPr>
          <a:xfrm>
            <a:off x="540000" y="2290989"/>
            <a:ext cx="7890845" cy="2934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B121D243-5AA6-E340-99AC-1ED28FE70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954213"/>
            <a:ext cx="8064000" cy="4081204"/>
          </a:xfrm>
        </p:spPr>
        <p:txBody>
          <a:bodyPr/>
          <a:lstStyle/>
          <a:p>
            <a:r>
              <a:rPr lang="en-US" dirty="0"/>
              <a:t>V </a:t>
            </a:r>
            <a:r>
              <a:rPr lang="en-US" dirty="0" err="1"/>
              <a:t>případě</a:t>
            </a:r>
            <a:r>
              <a:rPr lang="en-US" dirty="0"/>
              <a:t> </a:t>
            </a:r>
            <a:r>
              <a:rPr lang="en-US" dirty="0" err="1"/>
              <a:t>počátečního</a:t>
            </a:r>
            <a:r>
              <a:rPr lang="en-US" dirty="0"/>
              <a:t> </a:t>
            </a:r>
            <a:r>
              <a:rPr lang="en-US" dirty="0" err="1"/>
              <a:t>úspěchu</a:t>
            </a:r>
            <a:r>
              <a:rPr lang="en-US" dirty="0"/>
              <a:t>/</a:t>
            </a:r>
            <a:r>
              <a:rPr lang="en-US" dirty="0" err="1"/>
              <a:t>neúspěchu</a:t>
            </a:r>
            <a:r>
              <a:rPr lang="en-US" dirty="0"/>
              <a:t> </a:t>
            </a:r>
            <a:r>
              <a:rPr lang="en-US" dirty="0" err="1"/>
              <a:t>mám</a:t>
            </a:r>
            <a:r>
              <a:rPr lang="en-US" dirty="0"/>
              <a:t> v </a:t>
            </a:r>
            <a:r>
              <a:rPr lang="en-US" dirty="0" err="1"/>
              <a:t>záloze</a:t>
            </a:r>
            <a:r>
              <a:rPr lang="en-US" dirty="0"/>
              <a:t> </a:t>
            </a:r>
            <a:r>
              <a:rPr lang="en-US" dirty="0" err="1"/>
              <a:t>další</a:t>
            </a:r>
            <a:r>
              <a:rPr lang="en-US" dirty="0"/>
              <a:t> plan, </a:t>
            </a:r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pokračovat</a:t>
            </a:r>
            <a:r>
              <a:rPr lang="en-US" dirty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5976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3203445"/>
            <a:ext cx="8064000" cy="1325563"/>
          </a:xfrm>
        </p:spPr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798" y="4587114"/>
            <a:ext cx="8064000" cy="3609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PhDr</a:t>
            </a:r>
            <a:r>
              <a:rPr lang="en-US" dirty="0"/>
              <a:t>. Jan Lavrinčík,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9BBA9CC-CF86-5244-BBB4-C170BBBFBAFC}"/>
              </a:ext>
            </a:extLst>
          </p:cNvPr>
          <p:cNvSpPr txBox="1"/>
          <p:nvPr/>
        </p:nvSpPr>
        <p:spPr>
          <a:xfrm>
            <a:off x="10593659" y="22636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 čeho vybírat?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62438"/>
            <a:ext cx="8064000" cy="2540311"/>
          </a:xfrm>
        </p:spPr>
        <p:txBody>
          <a:bodyPr>
            <a:normAutofit/>
          </a:bodyPr>
          <a:lstStyle/>
          <a:p>
            <a:r>
              <a:rPr lang="cs-CZ" sz="2800" dirty="0"/>
              <a:t>1. Fiktivní firma</a:t>
            </a:r>
          </a:p>
          <a:p>
            <a:r>
              <a:rPr lang="cs-CZ" sz="2800" dirty="0"/>
              <a:t>2. Fiktivní produkt</a:t>
            </a:r>
          </a:p>
          <a:p>
            <a:r>
              <a:rPr lang="cs-CZ" sz="2800" dirty="0"/>
              <a:t>3. Fiktivní služba</a:t>
            </a: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207485"/>
            <a:ext cx="8064000" cy="1325563"/>
          </a:xfrm>
        </p:spPr>
        <p:txBody>
          <a:bodyPr/>
          <a:lstStyle/>
          <a:p>
            <a:r>
              <a:rPr lang="cs-CZ" dirty="0"/>
              <a:t>Na jaké otázky si odpovědět?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6351" y="1600195"/>
            <a:ext cx="7230578" cy="4097801"/>
          </a:xfrm>
        </p:spPr>
        <p:txBody>
          <a:bodyPr/>
          <a:lstStyle/>
          <a:p>
            <a:r>
              <a:rPr lang="cs-CZ" dirty="0"/>
              <a:t>Je na trhu stejný/podobný produkt/služba?</a:t>
            </a:r>
          </a:p>
          <a:p>
            <a:r>
              <a:rPr lang="cs-CZ" dirty="0"/>
              <a:t>Je na trhu levnější produkt/služba?</a:t>
            </a:r>
          </a:p>
          <a:p>
            <a:r>
              <a:rPr lang="cs-CZ" dirty="0"/>
              <a:t>Jak je na tom levné zboží z Číny atp.? Neublíží mi to?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budu na internetu produkt/službu propagovat?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7918200" cy="4081204"/>
          </a:xfrm>
        </p:spPr>
        <p:txBody>
          <a:bodyPr/>
          <a:lstStyle/>
          <a:p>
            <a:r>
              <a:rPr lang="cs-CZ" dirty="0"/>
              <a:t>Internetové stránky (počáteční náklady, správa, dosah)</a:t>
            </a:r>
          </a:p>
          <a:p>
            <a:r>
              <a:rPr lang="cs-CZ" dirty="0"/>
              <a:t>Sociální sítě (</a:t>
            </a:r>
            <a:r>
              <a:rPr lang="cs-CZ" dirty="0" err="1"/>
              <a:t>FaceBook</a:t>
            </a:r>
            <a:r>
              <a:rPr lang="cs-CZ" dirty="0"/>
              <a:t>, </a:t>
            </a:r>
            <a:r>
              <a:rPr lang="cs-CZ" dirty="0" err="1"/>
              <a:t>Twitter</a:t>
            </a:r>
            <a:r>
              <a:rPr lang="cs-CZ" dirty="0"/>
              <a:t> – jak budu postupovat?)</a:t>
            </a:r>
          </a:p>
          <a:p>
            <a:r>
              <a:rPr lang="cs-CZ" dirty="0"/>
              <a:t>Sociální sítě s multimediálním obsahem – </a:t>
            </a:r>
            <a:r>
              <a:rPr lang="cs-CZ" dirty="0" err="1"/>
              <a:t>Instagram</a:t>
            </a:r>
            <a:r>
              <a:rPr lang="cs-CZ" dirty="0"/>
              <a:t> a </a:t>
            </a:r>
            <a:r>
              <a:rPr lang="cs-CZ" dirty="0" err="1"/>
              <a:t>YouTube</a:t>
            </a:r>
            <a:r>
              <a:rPr lang="cs-CZ" dirty="0"/>
              <a:t> – jak budu postupovat?)</a:t>
            </a:r>
          </a:p>
          <a:p>
            <a:r>
              <a:rPr lang="cs-CZ" dirty="0"/>
              <a:t>Jak budu tvořit kampaně – </a:t>
            </a:r>
            <a:r>
              <a:rPr lang="cs-CZ" dirty="0" err="1"/>
              <a:t>FaceBook</a:t>
            </a:r>
            <a:r>
              <a:rPr lang="cs-CZ" dirty="0"/>
              <a:t> Pixel, </a:t>
            </a:r>
            <a:r>
              <a:rPr lang="cs-CZ" dirty="0" err="1"/>
              <a:t>Sklik</a:t>
            </a:r>
            <a:r>
              <a:rPr lang="cs-CZ" dirty="0"/>
              <a:t>, Google </a:t>
            </a:r>
            <a:r>
              <a:rPr lang="cs-CZ" dirty="0" err="1"/>
              <a:t>AdWords</a:t>
            </a:r>
            <a:r>
              <a:rPr lang="cs-CZ" dirty="0"/>
              <a:t>?</a:t>
            </a:r>
          </a:p>
          <a:p>
            <a:r>
              <a:rPr lang="cs-CZ" dirty="0"/>
              <a:t>Jak budu propojovat obsah na jednotlivých sociálních sítích?</a:t>
            </a:r>
          </a:p>
          <a:p>
            <a:r>
              <a:rPr lang="cs-CZ" dirty="0"/>
              <a:t>Na koho budu cílit na sociálních sítích a proč?</a:t>
            </a:r>
          </a:p>
          <a:p>
            <a:r>
              <a:rPr lang="cs-CZ" dirty="0"/>
              <a:t>Jak budu pracovat se skupinami (například na </a:t>
            </a:r>
            <a:r>
              <a:rPr lang="cs-CZ" dirty="0" err="1"/>
              <a:t>FaceBook</a:t>
            </a:r>
            <a:r>
              <a:rPr lang="cs-CZ" dirty="0"/>
              <a:t>)?</a:t>
            </a:r>
          </a:p>
          <a:p>
            <a:endParaRPr lang="cs-CZ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32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dirty="0"/>
              <a:t>Jaký si stanovým cenový rozpočet</a:t>
            </a:r>
            <a:endParaRPr lang="en-US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313012A-C10F-47ED-8B07-0833FD68A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Popsat, jak si stanovím rozpočet, celková cena, služby, jak budu s rozpočtem pracovat (časový rámec).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869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 a jak provedu první kontrolu?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14471" y="1778950"/>
            <a:ext cx="7586579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cs-CZ" sz="2400" dirty="0">
                <a:latin typeface="+mj-lt"/>
              </a:rPr>
              <a:t>Kdy provedu první evaluaci podnikání na internetu?</a:t>
            </a:r>
          </a:p>
          <a:p>
            <a:pPr marL="514350" indent="-514350">
              <a:buAutoNum type="arabicPeriod"/>
            </a:pPr>
            <a:r>
              <a:rPr lang="cs-CZ" sz="2400" dirty="0">
                <a:latin typeface="+mj-lt"/>
              </a:rPr>
              <a:t>Jak budu postupovat v případě úspěchu kampaně/jak budu postupovat v případě neúspěch kampaně?</a:t>
            </a:r>
          </a:p>
          <a:p>
            <a:pPr marL="514350" indent="-514350">
              <a:buAutoNum type="arabicPeriod"/>
            </a:pPr>
            <a:r>
              <a:rPr lang="cs-CZ" sz="2400" dirty="0">
                <a:latin typeface="+mj-lt"/>
              </a:rPr>
              <a:t>Kdy bude další kontrola?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6711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</a:t>
            </a:r>
            <a:r>
              <a:rPr lang="cs-CZ" dirty="0" err="1"/>
              <a:t>influencery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7E4932-58E2-4F6F-99F6-A3A921491B5D}"/>
              </a:ext>
            </a:extLst>
          </p:cNvPr>
          <p:cNvSpPr txBox="1">
            <a:spLocks/>
          </p:cNvSpPr>
          <p:nvPr/>
        </p:nvSpPr>
        <p:spPr>
          <a:xfrm>
            <a:off x="540000" y="2290989"/>
            <a:ext cx="7890845" cy="2934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r>
              <a:rPr lang="cs-CZ" dirty="0"/>
              <a:t>Dokáži nějak zapojit </a:t>
            </a:r>
            <a:r>
              <a:rPr lang="cs-CZ" dirty="0" err="1"/>
              <a:t>influencery</a:t>
            </a:r>
            <a:r>
              <a:rPr lang="cs-CZ" dirty="0"/>
              <a:t>, případně jak, aby to bylo efektivní a výhodné.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73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495758"/>
            <a:ext cx="8064000" cy="1325563"/>
          </a:xfrm>
        </p:spPr>
        <p:txBody>
          <a:bodyPr/>
          <a:lstStyle/>
          <a:p>
            <a:r>
              <a:rPr lang="cs-CZ" sz="3600" dirty="0"/>
              <a:t>Jaké benefity moje podnikání na internetu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7E4932-58E2-4F6F-99F6-A3A921491B5D}"/>
              </a:ext>
            </a:extLst>
          </p:cNvPr>
          <p:cNvSpPr txBox="1">
            <a:spLocks/>
          </p:cNvSpPr>
          <p:nvPr/>
        </p:nvSpPr>
        <p:spPr>
          <a:xfrm>
            <a:off x="540000" y="1568958"/>
            <a:ext cx="7890845" cy="2934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r>
              <a:rPr lang="cs-CZ" dirty="0"/>
              <a:t>Mám oproti konkurenci nějakou konkurenční výhodu, jakou?</a:t>
            </a:r>
          </a:p>
          <a:p>
            <a:r>
              <a:rPr lang="cs-CZ" dirty="0"/>
              <a:t>Na jakých konkurenčních výhodách mohu ještě pracovat?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37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9D5F67-0AE3-F847-8637-A703F0B5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dlouhou životnost má…?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43AFC8-FDCE-674A-B811-ADA6AA1D7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 dlouhou životnost má můj fiktivní produkt/služba?</a:t>
            </a:r>
          </a:p>
          <a:p>
            <a:r>
              <a:rPr lang="cs-CZ" dirty="0"/>
              <a:t>Jde na něm dělat do budoucna inovace, jednorázové nebo v pravidelných časových intervalech (například jednou za rok)?</a:t>
            </a:r>
          </a:p>
        </p:txBody>
      </p:sp>
    </p:spTree>
    <p:extLst>
      <p:ext uri="{BB962C8B-B14F-4D97-AF65-F5344CB8AC3E}">
        <p14:creationId xmlns:p14="http://schemas.microsoft.com/office/powerpoint/2010/main" val="1531843074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5768</TotalTime>
  <Words>366</Words>
  <Application>Microsoft Macintosh PowerPoint</Application>
  <PresentationFormat>Předvádění na obrazovce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Sablona PPT_4-3_CZ</vt:lpstr>
      <vt:lpstr>PODNIKÁNÍ NA INTERNETU (zadání závěrečného projektu)</vt:lpstr>
      <vt:lpstr>Z čeho vybírat?</vt:lpstr>
      <vt:lpstr>Na jaké otázky si odpovědět?</vt:lpstr>
      <vt:lpstr>Jak budu na internetu produkt/službu propagovat?</vt:lpstr>
      <vt:lpstr>Jaký si stanovým cenový rozpočet</vt:lpstr>
      <vt:lpstr>Kdy a jak provedu první kontrolu?</vt:lpstr>
      <vt:lpstr>Práce s influencery</vt:lpstr>
      <vt:lpstr>Jaké benefity moje podnikání na internetu</vt:lpstr>
      <vt:lpstr>Jak dlouhou životnost má…?</vt:lpstr>
      <vt:lpstr>Mohu využít Crowfunding?</vt:lpstr>
      <vt:lpstr>Využití známé osobnosti</vt:lpstr>
      <vt:lpstr>Mám v záloze další fiktivní projekty/služby?</vt:lpstr>
      <vt:lpstr>Děkuji za pozornost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Lavrinčík Jan</cp:lastModifiedBy>
  <cp:revision>37</cp:revision>
  <dcterms:created xsi:type="dcterms:W3CDTF">2016-02-02T10:34:09Z</dcterms:created>
  <dcterms:modified xsi:type="dcterms:W3CDTF">2020-03-29T01:07:20Z</dcterms:modified>
</cp:coreProperties>
</file>