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2" r:id="rId4"/>
  </p:sldMasterIdLst>
  <p:notesMasterIdLst>
    <p:notesMasterId r:id="rId110"/>
  </p:notesMasterIdLst>
  <p:sldIdLst>
    <p:sldId id="328" r:id="rId5"/>
    <p:sldId id="277" r:id="rId6"/>
    <p:sldId id="258" r:id="rId7"/>
    <p:sldId id="259" r:id="rId8"/>
    <p:sldId id="260" r:id="rId9"/>
    <p:sldId id="261" r:id="rId10"/>
    <p:sldId id="278" r:id="rId11"/>
    <p:sldId id="279" r:id="rId12"/>
    <p:sldId id="280" r:id="rId13"/>
    <p:sldId id="283" r:id="rId14"/>
    <p:sldId id="286" r:id="rId15"/>
    <p:sldId id="287" r:id="rId16"/>
    <p:sldId id="288" r:id="rId17"/>
    <p:sldId id="291" r:id="rId18"/>
    <p:sldId id="292" r:id="rId19"/>
    <p:sldId id="293" r:id="rId20"/>
    <p:sldId id="294" r:id="rId21"/>
    <p:sldId id="295" r:id="rId22"/>
    <p:sldId id="296" r:id="rId23"/>
    <p:sldId id="257" r:id="rId24"/>
    <p:sldId id="263" r:id="rId25"/>
    <p:sldId id="262" r:id="rId26"/>
    <p:sldId id="264" r:id="rId27"/>
    <p:sldId id="265" r:id="rId28"/>
    <p:sldId id="266" r:id="rId29"/>
    <p:sldId id="267" r:id="rId30"/>
    <p:sldId id="269" r:id="rId31"/>
    <p:sldId id="268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22" r:id="rId57"/>
    <p:sldId id="324" r:id="rId58"/>
    <p:sldId id="326" r:id="rId59"/>
    <p:sldId id="327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6" r:id="rId74"/>
    <p:sldId id="350" r:id="rId75"/>
    <p:sldId id="351" r:id="rId76"/>
    <p:sldId id="352" r:id="rId77"/>
    <p:sldId id="353" r:id="rId78"/>
    <p:sldId id="354" r:id="rId79"/>
    <p:sldId id="356" r:id="rId80"/>
    <p:sldId id="357" r:id="rId81"/>
    <p:sldId id="358" r:id="rId82"/>
    <p:sldId id="359" r:id="rId83"/>
    <p:sldId id="360" r:id="rId84"/>
    <p:sldId id="361" r:id="rId85"/>
    <p:sldId id="362" r:id="rId86"/>
    <p:sldId id="368" r:id="rId87"/>
    <p:sldId id="363" r:id="rId88"/>
    <p:sldId id="371" r:id="rId89"/>
    <p:sldId id="364" r:id="rId90"/>
    <p:sldId id="365" r:id="rId91"/>
    <p:sldId id="366" r:id="rId92"/>
    <p:sldId id="367" r:id="rId93"/>
    <p:sldId id="369" r:id="rId94"/>
    <p:sldId id="370" r:id="rId95"/>
    <p:sldId id="383" r:id="rId96"/>
    <p:sldId id="372" r:id="rId97"/>
    <p:sldId id="373" r:id="rId98"/>
    <p:sldId id="374" r:id="rId99"/>
    <p:sldId id="375" r:id="rId100"/>
    <p:sldId id="376" r:id="rId101"/>
    <p:sldId id="377" r:id="rId102"/>
    <p:sldId id="378" r:id="rId103"/>
    <p:sldId id="379" r:id="rId104"/>
    <p:sldId id="380" r:id="rId105"/>
    <p:sldId id="381" r:id="rId106"/>
    <p:sldId id="382" r:id="rId107"/>
    <p:sldId id="384" r:id="rId108"/>
    <p:sldId id="388" r:id="rId10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svg"/><Relationship Id="rId1" Type="http://schemas.openxmlformats.org/officeDocument/2006/relationships/image" Target="../media/image45.png"/><Relationship Id="rId6" Type="http://schemas.openxmlformats.org/officeDocument/2006/relationships/image" Target="../media/image38.svg"/><Relationship Id="rId5" Type="http://schemas.openxmlformats.org/officeDocument/2006/relationships/image" Target="../media/image47.png"/><Relationship Id="rId4" Type="http://schemas.openxmlformats.org/officeDocument/2006/relationships/image" Target="../media/image36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svg"/><Relationship Id="rId1" Type="http://schemas.openxmlformats.org/officeDocument/2006/relationships/image" Target="../media/image48.png"/><Relationship Id="rId4" Type="http://schemas.openxmlformats.org/officeDocument/2006/relationships/image" Target="../media/image42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0.png"/><Relationship Id="rId7" Type="http://schemas.openxmlformats.org/officeDocument/2006/relationships/image" Target="../media/image36.png"/><Relationship Id="rId2" Type="http://schemas.openxmlformats.org/officeDocument/2006/relationships/image" Target="../media/image9.svg"/><Relationship Id="rId1" Type="http://schemas.openxmlformats.org/officeDocument/2006/relationships/image" Target="../media/image34.png"/><Relationship Id="rId6" Type="http://schemas.openxmlformats.org/officeDocument/2006/relationships/image" Target="../media/image44.svg"/><Relationship Id="rId5" Type="http://schemas.openxmlformats.org/officeDocument/2006/relationships/image" Target="../media/image51.png"/><Relationship Id="rId4" Type="http://schemas.openxmlformats.org/officeDocument/2006/relationships/image" Target="../media/image11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46.svg"/><Relationship Id="rId1" Type="http://schemas.openxmlformats.org/officeDocument/2006/relationships/image" Target="../media/image52.png"/><Relationship Id="rId6" Type="http://schemas.openxmlformats.org/officeDocument/2006/relationships/image" Target="../media/image50.svg"/><Relationship Id="rId5" Type="http://schemas.openxmlformats.org/officeDocument/2006/relationships/image" Target="../media/image54.png"/><Relationship Id="rId4" Type="http://schemas.openxmlformats.org/officeDocument/2006/relationships/image" Target="../media/image48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svg"/><Relationship Id="rId1" Type="http://schemas.openxmlformats.org/officeDocument/2006/relationships/image" Target="../media/image56.png"/><Relationship Id="rId6" Type="http://schemas.openxmlformats.org/officeDocument/2006/relationships/image" Target="../media/image56.svg"/><Relationship Id="rId5" Type="http://schemas.openxmlformats.org/officeDocument/2006/relationships/image" Target="../media/image57.png"/><Relationship Id="rId4" Type="http://schemas.openxmlformats.org/officeDocument/2006/relationships/image" Target="../media/image9.sv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svg"/><Relationship Id="rId1" Type="http://schemas.openxmlformats.org/officeDocument/2006/relationships/image" Target="../media/image58.png"/><Relationship Id="rId6" Type="http://schemas.openxmlformats.org/officeDocument/2006/relationships/image" Target="../media/image62.svg"/><Relationship Id="rId5" Type="http://schemas.openxmlformats.org/officeDocument/2006/relationships/image" Target="../media/image60.png"/><Relationship Id="rId4" Type="http://schemas.openxmlformats.org/officeDocument/2006/relationships/image" Target="../media/image60.svg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77.svg"/><Relationship Id="rId1" Type="http://schemas.openxmlformats.org/officeDocument/2006/relationships/image" Target="../media/image62.png"/><Relationship Id="rId6" Type="http://schemas.openxmlformats.org/officeDocument/2006/relationships/image" Target="../media/image81.svg"/><Relationship Id="rId5" Type="http://schemas.openxmlformats.org/officeDocument/2006/relationships/image" Target="../media/image64.png"/><Relationship Id="rId4" Type="http://schemas.openxmlformats.org/officeDocument/2006/relationships/image" Target="../media/image79.sv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svg"/><Relationship Id="rId1" Type="http://schemas.openxmlformats.org/officeDocument/2006/relationships/image" Target="../media/image35.png"/><Relationship Id="rId6" Type="http://schemas.openxmlformats.org/officeDocument/2006/relationships/image" Target="../media/image11.svg"/><Relationship Id="rId5" Type="http://schemas.openxmlformats.org/officeDocument/2006/relationships/image" Target="../media/image50.png"/><Relationship Id="rId4" Type="http://schemas.openxmlformats.org/officeDocument/2006/relationships/image" Target="../media/image9.sv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5.svg"/><Relationship Id="rId1" Type="http://schemas.openxmlformats.org/officeDocument/2006/relationships/image" Target="../media/image71.png"/><Relationship Id="rId6" Type="http://schemas.openxmlformats.org/officeDocument/2006/relationships/image" Target="../media/image19.svg"/><Relationship Id="rId5" Type="http://schemas.openxmlformats.org/officeDocument/2006/relationships/image" Target="../media/image73.png"/><Relationship Id="rId4" Type="http://schemas.openxmlformats.org/officeDocument/2006/relationships/image" Target="../media/image17.svg"/></Relationships>
</file>

<file path=ppt/diagrams/_rels/data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6.png"/><Relationship Id="rId7" Type="http://schemas.openxmlformats.org/officeDocument/2006/relationships/image" Target="../media/image75.png"/><Relationship Id="rId2" Type="http://schemas.openxmlformats.org/officeDocument/2006/relationships/image" Target="../media/image21.svg"/><Relationship Id="rId1" Type="http://schemas.openxmlformats.org/officeDocument/2006/relationships/image" Target="../media/image74.png"/><Relationship Id="rId6" Type="http://schemas.openxmlformats.org/officeDocument/2006/relationships/image" Target="../media/image7.svg"/><Relationship Id="rId5" Type="http://schemas.openxmlformats.org/officeDocument/2006/relationships/image" Target="../media/image35.png"/><Relationship Id="rId4" Type="http://schemas.openxmlformats.org/officeDocument/2006/relationships/image" Target="../media/image23.svg"/></Relationships>
</file>

<file path=ppt/diagrams/_rels/data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6.png"/><Relationship Id="rId7" Type="http://schemas.openxmlformats.org/officeDocument/2006/relationships/image" Target="../media/image80.png"/><Relationship Id="rId2" Type="http://schemas.openxmlformats.org/officeDocument/2006/relationships/image" Target="NULL"/><Relationship Id="rId1" Type="http://schemas.openxmlformats.org/officeDocument/2006/relationships/image" Target="../media/image35.png"/><Relationship Id="rId6" Type="http://schemas.openxmlformats.org/officeDocument/2006/relationships/image" Target="NULL"/><Relationship Id="rId5" Type="http://schemas.openxmlformats.org/officeDocument/2006/relationships/image" Target="../media/image79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81.png"/></Relationships>
</file>

<file path=ppt/diagrams/_rels/data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2" Type="http://schemas.openxmlformats.org/officeDocument/2006/relationships/image" Target="NULL"/><Relationship Id="rId1" Type="http://schemas.openxmlformats.org/officeDocument/2006/relationships/image" Target="../media/image36.png"/><Relationship Id="rId6" Type="http://schemas.openxmlformats.org/officeDocument/2006/relationships/image" Target="NULL"/><Relationship Id="rId5" Type="http://schemas.openxmlformats.org/officeDocument/2006/relationships/image" Target="../media/image81.png"/><Relationship Id="rId4" Type="http://schemas.openxmlformats.org/officeDocument/2006/relationships/image" Target="NUL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7.svg"/><Relationship Id="rId1" Type="http://schemas.openxmlformats.org/officeDocument/2006/relationships/image" Target="../media/image13.png"/><Relationship Id="rId6" Type="http://schemas.openxmlformats.org/officeDocument/2006/relationships/image" Target="../media/image11.svg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NULL"/><Relationship Id="rId1" Type="http://schemas.openxmlformats.org/officeDocument/2006/relationships/image" Target="../media/image85.png"/><Relationship Id="rId6" Type="http://schemas.openxmlformats.org/officeDocument/2006/relationships/image" Target="NULL"/><Relationship Id="rId5" Type="http://schemas.openxmlformats.org/officeDocument/2006/relationships/image" Target="../media/image87.png"/><Relationship Id="rId4" Type="http://schemas.openxmlformats.org/officeDocument/2006/relationships/image" Target="NULL"/></Relationships>
</file>

<file path=ppt/diagrams/_rels/data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2" Type="http://schemas.openxmlformats.org/officeDocument/2006/relationships/image" Target="NULL"/><Relationship Id="rId1" Type="http://schemas.openxmlformats.org/officeDocument/2006/relationships/image" Target="../media/image98.png"/><Relationship Id="rId6" Type="http://schemas.openxmlformats.org/officeDocument/2006/relationships/image" Target="NULL"/><Relationship Id="rId5" Type="http://schemas.openxmlformats.org/officeDocument/2006/relationships/image" Target="../media/image100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0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svg"/><Relationship Id="rId1" Type="http://schemas.openxmlformats.org/officeDocument/2006/relationships/image" Target="../media/image21.png"/><Relationship Id="rId4" Type="http://schemas.openxmlformats.org/officeDocument/2006/relationships/image" Target="../media/image21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4.png"/><Relationship Id="rId6" Type="http://schemas.openxmlformats.org/officeDocument/2006/relationships/image" Target="../media/image28.svg"/><Relationship Id="rId5" Type="http://schemas.openxmlformats.org/officeDocument/2006/relationships/image" Target="../media/image26.png"/><Relationship Id="rId4" Type="http://schemas.openxmlformats.org/officeDocument/2006/relationships/image" Target="../media/image26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5.svg"/><Relationship Id="rId1" Type="http://schemas.openxmlformats.org/officeDocument/2006/relationships/image" Target="../media/image32.png"/><Relationship Id="rId6" Type="http://schemas.openxmlformats.org/officeDocument/2006/relationships/image" Target="../media/image39.svg"/><Relationship Id="rId5" Type="http://schemas.openxmlformats.org/officeDocument/2006/relationships/image" Target="../media/image34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3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svg"/><Relationship Id="rId1" Type="http://schemas.openxmlformats.org/officeDocument/2006/relationships/image" Target="../media/image45.png"/><Relationship Id="rId6" Type="http://schemas.openxmlformats.org/officeDocument/2006/relationships/image" Target="../media/image38.svg"/><Relationship Id="rId5" Type="http://schemas.openxmlformats.org/officeDocument/2006/relationships/image" Target="../media/image47.png"/><Relationship Id="rId4" Type="http://schemas.openxmlformats.org/officeDocument/2006/relationships/image" Target="../media/image36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svg"/><Relationship Id="rId1" Type="http://schemas.openxmlformats.org/officeDocument/2006/relationships/image" Target="../media/image48.png"/><Relationship Id="rId4" Type="http://schemas.openxmlformats.org/officeDocument/2006/relationships/image" Target="../media/image42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0.png"/><Relationship Id="rId7" Type="http://schemas.openxmlformats.org/officeDocument/2006/relationships/image" Target="../media/image36.png"/><Relationship Id="rId2" Type="http://schemas.openxmlformats.org/officeDocument/2006/relationships/image" Target="../media/image9.svg"/><Relationship Id="rId1" Type="http://schemas.openxmlformats.org/officeDocument/2006/relationships/image" Target="../media/image34.png"/><Relationship Id="rId6" Type="http://schemas.openxmlformats.org/officeDocument/2006/relationships/image" Target="../media/image44.svg"/><Relationship Id="rId5" Type="http://schemas.openxmlformats.org/officeDocument/2006/relationships/image" Target="../media/image51.png"/><Relationship Id="rId4" Type="http://schemas.openxmlformats.org/officeDocument/2006/relationships/image" Target="../media/image11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46.svg"/><Relationship Id="rId1" Type="http://schemas.openxmlformats.org/officeDocument/2006/relationships/image" Target="../media/image52.png"/><Relationship Id="rId6" Type="http://schemas.openxmlformats.org/officeDocument/2006/relationships/image" Target="../media/image50.svg"/><Relationship Id="rId5" Type="http://schemas.openxmlformats.org/officeDocument/2006/relationships/image" Target="../media/image54.png"/><Relationship Id="rId4" Type="http://schemas.openxmlformats.org/officeDocument/2006/relationships/image" Target="../media/image48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svg"/><Relationship Id="rId1" Type="http://schemas.openxmlformats.org/officeDocument/2006/relationships/image" Target="../media/image56.png"/><Relationship Id="rId6" Type="http://schemas.openxmlformats.org/officeDocument/2006/relationships/image" Target="../media/image56.svg"/><Relationship Id="rId5" Type="http://schemas.openxmlformats.org/officeDocument/2006/relationships/image" Target="../media/image57.png"/><Relationship Id="rId4" Type="http://schemas.openxmlformats.org/officeDocument/2006/relationships/image" Target="../media/image9.sv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svg"/><Relationship Id="rId1" Type="http://schemas.openxmlformats.org/officeDocument/2006/relationships/image" Target="../media/image58.png"/><Relationship Id="rId6" Type="http://schemas.openxmlformats.org/officeDocument/2006/relationships/image" Target="../media/image62.svg"/><Relationship Id="rId5" Type="http://schemas.openxmlformats.org/officeDocument/2006/relationships/image" Target="../media/image60.png"/><Relationship Id="rId4" Type="http://schemas.openxmlformats.org/officeDocument/2006/relationships/image" Target="../media/image60.svg"/></Relationships>
</file>

<file path=ppt/diagrams/_rels/drawing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77.svg"/><Relationship Id="rId1" Type="http://schemas.openxmlformats.org/officeDocument/2006/relationships/image" Target="../media/image62.png"/><Relationship Id="rId6" Type="http://schemas.openxmlformats.org/officeDocument/2006/relationships/image" Target="../media/image81.svg"/><Relationship Id="rId5" Type="http://schemas.openxmlformats.org/officeDocument/2006/relationships/image" Target="../media/image64.png"/><Relationship Id="rId4" Type="http://schemas.openxmlformats.org/officeDocument/2006/relationships/image" Target="../media/image79.sv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svg"/><Relationship Id="rId1" Type="http://schemas.openxmlformats.org/officeDocument/2006/relationships/image" Target="../media/image35.png"/><Relationship Id="rId6" Type="http://schemas.openxmlformats.org/officeDocument/2006/relationships/image" Target="../media/image11.svg"/><Relationship Id="rId5" Type="http://schemas.openxmlformats.org/officeDocument/2006/relationships/image" Target="../media/image50.png"/><Relationship Id="rId4" Type="http://schemas.openxmlformats.org/officeDocument/2006/relationships/image" Target="../media/image9.sv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5.svg"/><Relationship Id="rId1" Type="http://schemas.openxmlformats.org/officeDocument/2006/relationships/image" Target="../media/image71.png"/><Relationship Id="rId6" Type="http://schemas.openxmlformats.org/officeDocument/2006/relationships/image" Target="../media/image19.svg"/><Relationship Id="rId5" Type="http://schemas.openxmlformats.org/officeDocument/2006/relationships/image" Target="../media/image73.png"/><Relationship Id="rId4" Type="http://schemas.openxmlformats.org/officeDocument/2006/relationships/image" Target="../media/image17.sv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6.png"/><Relationship Id="rId7" Type="http://schemas.openxmlformats.org/officeDocument/2006/relationships/image" Target="../media/image75.png"/><Relationship Id="rId2" Type="http://schemas.openxmlformats.org/officeDocument/2006/relationships/image" Target="../media/image21.svg"/><Relationship Id="rId1" Type="http://schemas.openxmlformats.org/officeDocument/2006/relationships/image" Target="../media/image74.png"/><Relationship Id="rId6" Type="http://schemas.openxmlformats.org/officeDocument/2006/relationships/image" Target="../media/image7.svg"/><Relationship Id="rId5" Type="http://schemas.openxmlformats.org/officeDocument/2006/relationships/image" Target="../media/image35.png"/><Relationship Id="rId4" Type="http://schemas.openxmlformats.org/officeDocument/2006/relationships/image" Target="../media/image23.sv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6.png"/><Relationship Id="rId7" Type="http://schemas.openxmlformats.org/officeDocument/2006/relationships/image" Target="../media/image80.png"/><Relationship Id="rId2" Type="http://schemas.openxmlformats.org/officeDocument/2006/relationships/image" Target="NULL"/><Relationship Id="rId1" Type="http://schemas.openxmlformats.org/officeDocument/2006/relationships/image" Target="../media/image35.png"/><Relationship Id="rId6" Type="http://schemas.openxmlformats.org/officeDocument/2006/relationships/image" Target="NULL"/><Relationship Id="rId5" Type="http://schemas.openxmlformats.org/officeDocument/2006/relationships/image" Target="../media/image79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81.png"/></Relationships>
</file>

<file path=ppt/diagrams/_rels/drawing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2" Type="http://schemas.openxmlformats.org/officeDocument/2006/relationships/image" Target="NULL"/><Relationship Id="rId1" Type="http://schemas.openxmlformats.org/officeDocument/2006/relationships/image" Target="../media/image36.png"/><Relationship Id="rId6" Type="http://schemas.openxmlformats.org/officeDocument/2006/relationships/image" Target="NULL"/><Relationship Id="rId5" Type="http://schemas.openxmlformats.org/officeDocument/2006/relationships/image" Target="../media/image81.png"/><Relationship Id="rId4" Type="http://schemas.openxmlformats.org/officeDocument/2006/relationships/image" Target="NUL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7.svg"/><Relationship Id="rId1" Type="http://schemas.openxmlformats.org/officeDocument/2006/relationships/image" Target="../media/image13.png"/><Relationship Id="rId6" Type="http://schemas.openxmlformats.org/officeDocument/2006/relationships/image" Target="../media/image11.svg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NULL"/><Relationship Id="rId1" Type="http://schemas.openxmlformats.org/officeDocument/2006/relationships/image" Target="../media/image85.png"/><Relationship Id="rId6" Type="http://schemas.openxmlformats.org/officeDocument/2006/relationships/image" Target="NULL"/><Relationship Id="rId5" Type="http://schemas.openxmlformats.org/officeDocument/2006/relationships/image" Target="../media/image87.png"/><Relationship Id="rId4" Type="http://schemas.openxmlformats.org/officeDocument/2006/relationships/image" Target="NULL"/></Relationships>
</file>

<file path=ppt/diagrams/_rels/drawing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2" Type="http://schemas.openxmlformats.org/officeDocument/2006/relationships/image" Target="NULL"/><Relationship Id="rId1" Type="http://schemas.openxmlformats.org/officeDocument/2006/relationships/image" Target="../media/image98.png"/><Relationship Id="rId6" Type="http://schemas.openxmlformats.org/officeDocument/2006/relationships/image" Target="NULL"/><Relationship Id="rId5" Type="http://schemas.openxmlformats.org/officeDocument/2006/relationships/image" Target="../media/image100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02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svg"/><Relationship Id="rId1" Type="http://schemas.openxmlformats.org/officeDocument/2006/relationships/image" Target="../media/image21.png"/><Relationship Id="rId4" Type="http://schemas.openxmlformats.org/officeDocument/2006/relationships/image" Target="../media/image21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4.png"/><Relationship Id="rId6" Type="http://schemas.openxmlformats.org/officeDocument/2006/relationships/image" Target="../media/image28.svg"/><Relationship Id="rId5" Type="http://schemas.openxmlformats.org/officeDocument/2006/relationships/image" Target="../media/image26.png"/><Relationship Id="rId4" Type="http://schemas.openxmlformats.org/officeDocument/2006/relationships/image" Target="../media/image26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5.svg"/><Relationship Id="rId1" Type="http://schemas.openxmlformats.org/officeDocument/2006/relationships/image" Target="../media/image32.png"/><Relationship Id="rId6" Type="http://schemas.openxmlformats.org/officeDocument/2006/relationships/image" Target="../media/image39.svg"/><Relationship Id="rId5" Type="http://schemas.openxmlformats.org/officeDocument/2006/relationships/image" Target="../media/image34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7BD3AB-4BE3-453C-8EF4-D56AD158B356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A04B118-FCE6-49EA-8F6C-F0D94A754B92}">
      <dgm:prSet/>
      <dgm:spPr/>
      <dgm:t>
        <a:bodyPr/>
        <a:lstStyle/>
        <a:p>
          <a:r>
            <a:rPr lang="cs-CZ" i="1"/>
            <a:t>Základní vyznávané hodnoty</a:t>
          </a:r>
          <a:endParaRPr lang="en-US"/>
        </a:p>
      </dgm:t>
    </dgm:pt>
    <dgm:pt modelId="{7BC434F7-C8AD-4019-9B1B-FA276B668B11}" type="parTrans" cxnId="{5F126E7E-EE77-4A7A-9980-EE62218C1622}">
      <dgm:prSet/>
      <dgm:spPr/>
      <dgm:t>
        <a:bodyPr/>
        <a:lstStyle/>
        <a:p>
          <a:endParaRPr lang="en-US"/>
        </a:p>
      </dgm:t>
    </dgm:pt>
    <dgm:pt modelId="{D90435C8-6FEC-4940-AC4F-F37921B7D1FC}" type="sibTrans" cxnId="{5F126E7E-EE77-4A7A-9980-EE62218C1622}">
      <dgm:prSet/>
      <dgm:spPr/>
      <dgm:t>
        <a:bodyPr/>
        <a:lstStyle/>
        <a:p>
          <a:endParaRPr lang="en-US"/>
        </a:p>
      </dgm:t>
    </dgm:pt>
    <dgm:pt modelId="{2322FC82-6D22-4F43-98FE-58CE7D5A6D1E}">
      <dgm:prSet/>
      <dgm:spPr/>
      <dgm:t>
        <a:bodyPr/>
        <a:lstStyle/>
        <a:p>
          <a:r>
            <a:rPr lang="cs-CZ" i="1"/>
            <a:t>Sledovat smysl existence podniku</a:t>
          </a:r>
          <a:endParaRPr lang="en-US"/>
        </a:p>
      </dgm:t>
    </dgm:pt>
    <dgm:pt modelId="{D559A006-D46A-417E-BA88-1F563784A168}" type="parTrans" cxnId="{3A42D207-B3D7-44E6-95E8-A6DA5AD52D48}">
      <dgm:prSet/>
      <dgm:spPr/>
      <dgm:t>
        <a:bodyPr/>
        <a:lstStyle/>
        <a:p>
          <a:endParaRPr lang="en-US"/>
        </a:p>
      </dgm:t>
    </dgm:pt>
    <dgm:pt modelId="{D8963333-D807-4844-8532-0175A384F6CE}" type="sibTrans" cxnId="{3A42D207-B3D7-44E6-95E8-A6DA5AD52D48}">
      <dgm:prSet/>
      <dgm:spPr/>
      <dgm:t>
        <a:bodyPr/>
        <a:lstStyle/>
        <a:p>
          <a:endParaRPr lang="en-US"/>
        </a:p>
      </dgm:t>
    </dgm:pt>
    <dgm:pt modelId="{947725D3-0F78-45B7-A077-23CF75317305}">
      <dgm:prSet/>
      <dgm:spPr/>
      <dgm:t>
        <a:bodyPr/>
        <a:lstStyle/>
        <a:p>
          <a:r>
            <a:rPr lang="cs-CZ" i="1"/>
            <a:t>Definovat poslání, politiku</a:t>
          </a:r>
          <a:endParaRPr lang="en-US"/>
        </a:p>
      </dgm:t>
    </dgm:pt>
    <dgm:pt modelId="{2F92585E-A135-4097-AEDC-02B009DEC0F5}" type="parTrans" cxnId="{5979EA10-053F-4B51-8D15-4123ABD5E7CB}">
      <dgm:prSet/>
      <dgm:spPr/>
      <dgm:t>
        <a:bodyPr/>
        <a:lstStyle/>
        <a:p>
          <a:endParaRPr lang="en-US"/>
        </a:p>
      </dgm:t>
    </dgm:pt>
    <dgm:pt modelId="{2FE43255-A6F0-4C84-A45E-E17EF3DDBE53}" type="sibTrans" cxnId="{5979EA10-053F-4B51-8D15-4123ABD5E7CB}">
      <dgm:prSet/>
      <dgm:spPr/>
      <dgm:t>
        <a:bodyPr/>
        <a:lstStyle/>
        <a:p>
          <a:endParaRPr lang="en-US"/>
        </a:p>
      </dgm:t>
    </dgm:pt>
    <dgm:pt modelId="{DABF7486-E9F7-41BA-8361-B8A878AAE43D}">
      <dgm:prSet/>
      <dgm:spPr/>
      <dgm:t>
        <a:bodyPr/>
        <a:lstStyle/>
        <a:p>
          <a:r>
            <a:rPr lang="cs-CZ" i="1"/>
            <a:t>Nastavení hodnotícího systému</a:t>
          </a:r>
          <a:endParaRPr lang="en-US"/>
        </a:p>
      </dgm:t>
    </dgm:pt>
    <dgm:pt modelId="{26B8B003-87D4-43E4-A9A1-8BC1E8D6B008}" type="parTrans" cxnId="{DE07C663-3AC6-47B6-8033-66059D9C68D9}">
      <dgm:prSet/>
      <dgm:spPr/>
      <dgm:t>
        <a:bodyPr/>
        <a:lstStyle/>
        <a:p>
          <a:endParaRPr lang="en-US"/>
        </a:p>
      </dgm:t>
    </dgm:pt>
    <dgm:pt modelId="{6E2A2605-AD75-43B6-8210-BACC961B4F9E}" type="sibTrans" cxnId="{DE07C663-3AC6-47B6-8033-66059D9C68D9}">
      <dgm:prSet/>
      <dgm:spPr/>
      <dgm:t>
        <a:bodyPr/>
        <a:lstStyle/>
        <a:p>
          <a:endParaRPr lang="en-US"/>
        </a:p>
      </dgm:t>
    </dgm:pt>
    <dgm:pt modelId="{B108471A-9B2B-4EC4-AEB0-49418C6F7B9B}">
      <dgm:prSet/>
      <dgm:spPr/>
      <dgm:t>
        <a:bodyPr/>
        <a:lstStyle/>
        <a:p>
          <a:r>
            <a:rPr lang="cs-CZ" i="1"/>
            <a:t>firemní strategie</a:t>
          </a:r>
          <a:endParaRPr lang="en-US"/>
        </a:p>
      </dgm:t>
    </dgm:pt>
    <dgm:pt modelId="{24F49927-48CA-4DC6-8975-0E1AC3DE52E6}" type="parTrans" cxnId="{4D636C44-840B-444E-B4D4-A4CB7504A571}">
      <dgm:prSet/>
      <dgm:spPr/>
      <dgm:t>
        <a:bodyPr/>
        <a:lstStyle/>
        <a:p>
          <a:endParaRPr lang="en-US"/>
        </a:p>
      </dgm:t>
    </dgm:pt>
    <dgm:pt modelId="{F614D683-B8AE-494A-923C-BACBA6BC3137}" type="sibTrans" cxnId="{4D636C44-840B-444E-B4D4-A4CB7504A571}">
      <dgm:prSet/>
      <dgm:spPr/>
      <dgm:t>
        <a:bodyPr/>
        <a:lstStyle/>
        <a:p>
          <a:endParaRPr lang="en-US"/>
        </a:p>
      </dgm:t>
    </dgm:pt>
    <dgm:pt modelId="{C3D5413F-A9E2-4568-9C95-48449ADF5AE7}">
      <dgm:prSet/>
      <dgm:spPr/>
      <dgm:t>
        <a:bodyPr/>
        <a:lstStyle/>
        <a:p>
          <a:r>
            <a:rPr lang="cs-CZ" i="1"/>
            <a:t>Plány a cíle</a:t>
          </a:r>
          <a:endParaRPr lang="en-US"/>
        </a:p>
      </dgm:t>
    </dgm:pt>
    <dgm:pt modelId="{32F7ED34-0568-4231-9182-061B5AF366A8}" type="parTrans" cxnId="{70239D19-0497-4F27-B933-17415FCA6B9F}">
      <dgm:prSet/>
      <dgm:spPr/>
      <dgm:t>
        <a:bodyPr/>
        <a:lstStyle/>
        <a:p>
          <a:endParaRPr lang="en-US"/>
        </a:p>
      </dgm:t>
    </dgm:pt>
    <dgm:pt modelId="{954597DA-8466-4130-896E-36A5AD5D6724}" type="sibTrans" cxnId="{70239D19-0497-4F27-B933-17415FCA6B9F}">
      <dgm:prSet/>
      <dgm:spPr/>
      <dgm:t>
        <a:bodyPr/>
        <a:lstStyle/>
        <a:p>
          <a:endParaRPr lang="en-US"/>
        </a:p>
      </dgm:t>
    </dgm:pt>
    <dgm:pt modelId="{B79F3F34-91E3-4D35-BB6C-7B4411BA1853}" type="pres">
      <dgm:prSet presAssocID="{AC7BD3AB-4BE3-453C-8EF4-D56AD158B35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DA7B82C-2E16-46F8-A30D-DA202E2B9EFF}" type="pres">
      <dgm:prSet presAssocID="{5A04B118-FCE6-49EA-8F6C-F0D94A754B9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5147242-0B5D-4E39-8AC0-A40408E63F31}" type="pres">
      <dgm:prSet presAssocID="{D90435C8-6FEC-4940-AC4F-F37921B7D1FC}" presName="sibTrans" presStyleCnt="0"/>
      <dgm:spPr/>
    </dgm:pt>
    <dgm:pt modelId="{5479902A-38FC-4F37-9918-1475D0C659E6}" type="pres">
      <dgm:prSet presAssocID="{2322FC82-6D22-4F43-98FE-58CE7D5A6D1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56A7AE4-6582-40C0-80EB-DBF5021888D1}" type="pres">
      <dgm:prSet presAssocID="{D8963333-D807-4844-8532-0175A384F6CE}" presName="sibTrans" presStyleCnt="0"/>
      <dgm:spPr/>
    </dgm:pt>
    <dgm:pt modelId="{4A84736D-69B7-436B-810E-2CB3E9BB8B3B}" type="pres">
      <dgm:prSet presAssocID="{947725D3-0F78-45B7-A077-23CF7531730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EF8C908-53CF-447E-991D-1FE98703C8A0}" type="pres">
      <dgm:prSet presAssocID="{2FE43255-A6F0-4C84-A45E-E17EF3DDBE53}" presName="sibTrans" presStyleCnt="0"/>
      <dgm:spPr/>
    </dgm:pt>
    <dgm:pt modelId="{5B4CB4D1-FD9C-4390-8130-436CFEFF2B32}" type="pres">
      <dgm:prSet presAssocID="{DABF7486-E9F7-41BA-8361-B8A878AAE43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0032F69-9236-4DA5-8CEB-0508F2702A4D}" type="pres">
      <dgm:prSet presAssocID="{6E2A2605-AD75-43B6-8210-BACC961B4F9E}" presName="sibTrans" presStyleCnt="0"/>
      <dgm:spPr/>
    </dgm:pt>
    <dgm:pt modelId="{952286BA-6BE8-4067-A673-FC1E2DC9002E}" type="pres">
      <dgm:prSet presAssocID="{B108471A-9B2B-4EC4-AEB0-49418C6F7B9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ACAB291-D725-4BD2-AC09-5396FA869E21}" type="pres">
      <dgm:prSet presAssocID="{F614D683-B8AE-494A-923C-BACBA6BC3137}" presName="sibTrans" presStyleCnt="0"/>
      <dgm:spPr/>
    </dgm:pt>
    <dgm:pt modelId="{167479AC-C091-439A-90CB-253005B21822}" type="pres">
      <dgm:prSet presAssocID="{C3D5413F-A9E2-4568-9C95-48449ADF5AE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EA046A2-C336-4B2B-A360-50DD93C541B6}" type="presOf" srcId="{C3D5413F-A9E2-4568-9C95-48449ADF5AE7}" destId="{167479AC-C091-439A-90CB-253005B21822}" srcOrd="0" destOrd="0" presId="urn:microsoft.com/office/officeart/2005/8/layout/default"/>
    <dgm:cxn modelId="{D8891368-CB70-4D1F-8C3B-00884F238E8E}" type="presOf" srcId="{947725D3-0F78-45B7-A077-23CF75317305}" destId="{4A84736D-69B7-436B-810E-2CB3E9BB8B3B}" srcOrd="0" destOrd="0" presId="urn:microsoft.com/office/officeart/2005/8/layout/default"/>
    <dgm:cxn modelId="{4D636C44-840B-444E-B4D4-A4CB7504A571}" srcId="{AC7BD3AB-4BE3-453C-8EF4-D56AD158B356}" destId="{B108471A-9B2B-4EC4-AEB0-49418C6F7B9B}" srcOrd="4" destOrd="0" parTransId="{24F49927-48CA-4DC6-8975-0E1AC3DE52E6}" sibTransId="{F614D683-B8AE-494A-923C-BACBA6BC3137}"/>
    <dgm:cxn modelId="{90BCBE67-48C2-4CDE-BE53-67F487B9DA69}" type="presOf" srcId="{5A04B118-FCE6-49EA-8F6C-F0D94A754B92}" destId="{FDA7B82C-2E16-46F8-A30D-DA202E2B9EFF}" srcOrd="0" destOrd="0" presId="urn:microsoft.com/office/officeart/2005/8/layout/default"/>
    <dgm:cxn modelId="{5979EA10-053F-4B51-8D15-4123ABD5E7CB}" srcId="{AC7BD3AB-4BE3-453C-8EF4-D56AD158B356}" destId="{947725D3-0F78-45B7-A077-23CF75317305}" srcOrd="2" destOrd="0" parTransId="{2F92585E-A135-4097-AEDC-02B009DEC0F5}" sibTransId="{2FE43255-A6F0-4C84-A45E-E17EF3DDBE53}"/>
    <dgm:cxn modelId="{DE07C663-3AC6-47B6-8033-66059D9C68D9}" srcId="{AC7BD3AB-4BE3-453C-8EF4-D56AD158B356}" destId="{DABF7486-E9F7-41BA-8361-B8A878AAE43D}" srcOrd="3" destOrd="0" parTransId="{26B8B003-87D4-43E4-A9A1-8BC1E8D6B008}" sibTransId="{6E2A2605-AD75-43B6-8210-BACC961B4F9E}"/>
    <dgm:cxn modelId="{5F126E7E-EE77-4A7A-9980-EE62218C1622}" srcId="{AC7BD3AB-4BE3-453C-8EF4-D56AD158B356}" destId="{5A04B118-FCE6-49EA-8F6C-F0D94A754B92}" srcOrd="0" destOrd="0" parTransId="{7BC434F7-C8AD-4019-9B1B-FA276B668B11}" sibTransId="{D90435C8-6FEC-4940-AC4F-F37921B7D1FC}"/>
    <dgm:cxn modelId="{D82A704A-31F2-4308-8868-CD22D5308426}" type="presOf" srcId="{AC7BD3AB-4BE3-453C-8EF4-D56AD158B356}" destId="{B79F3F34-91E3-4D35-BB6C-7B4411BA1853}" srcOrd="0" destOrd="0" presId="urn:microsoft.com/office/officeart/2005/8/layout/default"/>
    <dgm:cxn modelId="{3A42D207-B3D7-44E6-95E8-A6DA5AD52D48}" srcId="{AC7BD3AB-4BE3-453C-8EF4-D56AD158B356}" destId="{2322FC82-6D22-4F43-98FE-58CE7D5A6D1E}" srcOrd="1" destOrd="0" parTransId="{D559A006-D46A-417E-BA88-1F563784A168}" sibTransId="{D8963333-D807-4844-8532-0175A384F6CE}"/>
    <dgm:cxn modelId="{BEA1DDB8-DFE5-458D-88C8-E4257A2453C9}" type="presOf" srcId="{DABF7486-E9F7-41BA-8361-B8A878AAE43D}" destId="{5B4CB4D1-FD9C-4390-8130-436CFEFF2B32}" srcOrd="0" destOrd="0" presId="urn:microsoft.com/office/officeart/2005/8/layout/default"/>
    <dgm:cxn modelId="{FA758BA4-3D8D-4412-BDB4-543A5C7E6DE1}" type="presOf" srcId="{B108471A-9B2B-4EC4-AEB0-49418C6F7B9B}" destId="{952286BA-6BE8-4067-A673-FC1E2DC9002E}" srcOrd="0" destOrd="0" presId="urn:microsoft.com/office/officeart/2005/8/layout/default"/>
    <dgm:cxn modelId="{70239D19-0497-4F27-B933-17415FCA6B9F}" srcId="{AC7BD3AB-4BE3-453C-8EF4-D56AD158B356}" destId="{C3D5413F-A9E2-4568-9C95-48449ADF5AE7}" srcOrd="5" destOrd="0" parTransId="{32F7ED34-0568-4231-9182-061B5AF366A8}" sibTransId="{954597DA-8466-4130-896E-36A5AD5D6724}"/>
    <dgm:cxn modelId="{AD84C966-AB6D-4866-B12B-75CE6ADC38B9}" type="presOf" srcId="{2322FC82-6D22-4F43-98FE-58CE7D5A6D1E}" destId="{5479902A-38FC-4F37-9918-1475D0C659E6}" srcOrd="0" destOrd="0" presId="urn:microsoft.com/office/officeart/2005/8/layout/default"/>
    <dgm:cxn modelId="{38593450-4887-400D-A931-79E6C439ACE4}" type="presParOf" srcId="{B79F3F34-91E3-4D35-BB6C-7B4411BA1853}" destId="{FDA7B82C-2E16-46F8-A30D-DA202E2B9EFF}" srcOrd="0" destOrd="0" presId="urn:microsoft.com/office/officeart/2005/8/layout/default"/>
    <dgm:cxn modelId="{FF12F934-DCF1-425D-A1B1-0F1C085EBD63}" type="presParOf" srcId="{B79F3F34-91E3-4D35-BB6C-7B4411BA1853}" destId="{35147242-0B5D-4E39-8AC0-A40408E63F31}" srcOrd="1" destOrd="0" presId="urn:microsoft.com/office/officeart/2005/8/layout/default"/>
    <dgm:cxn modelId="{9F9BCFCE-0EA7-4384-B47F-43162749140B}" type="presParOf" srcId="{B79F3F34-91E3-4D35-BB6C-7B4411BA1853}" destId="{5479902A-38FC-4F37-9918-1475D0C659E6}" srcOrd="2" destOrd="0" presId="urn:microsoft.com/office/officeart/2005/8/layout/default"/>
    <dgm:cxn modelId="{A3B9FF72-31C9-430F-9E70-4468EFEBF5CE}" type="presParOf" srcId="{B79F3F34-91E3-4D35-BB6C-7B4411BA1853}" destId="{D56A7AE4-6582-40C0-80EB-DBF5021888D1}" srcOrd="3" destOrd="0" presId="urn:microsoft.com/office/officeart/2005/8/layout/default"/>
    <dgm:cxn modelId="{6559B0DB-9868-40C0-9FDF-8C3A90C6B414}" type="presParOf" srcId="{B79F3F34-91E3-4D35-BB6C-7B4411BA1853}" destId="{4A84736D-69B7-436B-810E-2CB3E9BB8B3B}" srcOrd="4" destOrd="0" presId="urn:microsoft.com/office/officeart/2005/8/layout/default"/>
    <dgm:cxn modelId="{34221623-40B9-4311-814C-8A88B73275B6}" type="presParOf" srcId="{B79F3F34-91E3-4D35-BB6C-7B4411BA1853}" destId="{DEF8C908-53CF-447E-991D-1FE98703C8A0}" srcOrd="5" destOrd="0" presId="urn:microsoft.com/office/officeart/2005/8/layout/default"/>
    <dgm:cxn modelId="{FBDDCDB3-070F-4A67-B736-2F70FEB4B5CB}" type="presParOf" srcId="{B79F3F34-91E3-4D35-BB6C-7B4411BA1853}" destId="{5B4CB4D1-FD9C-4390-8130-436CFEFF2B32}" srcOrd="6" destOrd="0" presId="urn:microsoft.com/office/officeart/2005/8/layout/default"/>
    <dgm:cxn modelId="{81650D13-F352-4047-9659-B7E2F642C0F9}" type="presParOf" srcId="{B79F3F34-91E3-4D35-BB6C-7B4411BA1853}" destId="{90032F69-9236-4DA5-8CEB-0508F2702A4D}" srcOrd="7" destOrd="0" presId="urn:microsoft.com/office/officeart/2005/8/layout/default"/>
    <dgm:cxn modelId="{112F64E3-FC7B-4D33-8764-7E5B6005993D}" type="presParOf" srcId="{B79F3F34-91E3-4D35-BB6C-7B4411BA1853}" destId="{952286BA-6BE8-4067-A673-FC1E2DC9002E}" srcOrd="8" destOrd="0" presId="urn:microsoft.com/office/officeart/2005/8/layout/default"/>
    <dgm:cxn modelId="{11028A5E-A184-4B38-8A70-0A0445E35AC0}" type="presParOf" srcId="{B79F3F34-91E3-4D35-BB6C-7B4411BA1853}" destId="{AACAB291-D725-4BD2-AC09-5396FA869E21}" srcOrd="9" destOrd="0" presId="urn:microsoft.com/office/officeart/2005/8/layout/default"/>
    <dgm:cxn modelId="{96951029-7B20-4097-9772-EC83578E7805}" type="presParOf" srcId="{B79F3F34-91E3-4D35-BB6C-7B4411BA1853}" destId="{167479AC-C091-439A-90CB-253005B2182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4E20A24-3A68-40BF-99D4-930D3DDA92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40FE602-26C8-4019-92BF-E2090D4EC9BA}">
      <dgm:prSet/>
      <dgm:spPr/>
      <dgm:t>
        <a:bodyPr/>
        <a:lstStyle/>
        <a:p>
          <a:r>
            <a:rPr lang="cs-CZ" b="1"/>
            <a:t>Plánování potřeby pracovníků </a:t>
          </a:r>
          <a:r>
            <a:rPr lang="cs-CZ"/>
            <a:t>– velký problém odhadovat zakázky, dostatečný předstih, nárazovost, problém s rezervami odborníků, vytváření pracovních úkolů</a:t>
          </a:r>
          <a:endParaRPr lang="en-US"/>
        </a:p>
      </dgm:t>
    </dgm:pt>
    <dgm:pt modelId="{F942257E-E509-4D02-BD54-29674402DAC4}" type="parTrans" cxnId="{59CB5F2D-66DA-4A99-977C-EF49A7D85D97}">
      <dgm:prSet/>
      <dgm:spPr/>
      <dgm:t>
        <a:bodyPr/>
        <a:lstStyle/>
        <a:p>
          <a:endParaRPr lang="en-US"/>
        </a:p>
      </dgm:t>
    </dgm:pt>
    <dgm:pt modelId="{18F845AA-0157-4507-8F9E-88B4CA909D62}" type="sibTrans" cxnId="{59CB5F2D-66DA-4A99-977C-EF49A7D85D97}">
      <dgm:prSet/>
      <dgm:spPr/>
      <dgm:t>
        <a:bodyPr/>
        <a:lstStyle/>
        <a:p>
          <a:endParaRPr lang="en-US"/>
        </a:p>
      </dgm:t>
    </dgm:pt>
    <dgm:pt modelId="{296655E1-F57C-4C42-A61C-BE000C808C21}">
      <dgm:prSet/>
      <dgm:spPr/>
      <dgm:t>
        <a:bodyPr/>
        <a:lstStyle/>
        <a:p>
          <a:r>
            <a:rPr lang="cs-CZ" b="1"/>
            <a:t>Získávání zaměstnanců </a:t>
          </a:r>
          <a:r>
            <a:rPr lang="cs-CZ"/>
            <a:t>– častá „diskvalifikace v „soutěži“ zaměstnaneckých výhod</a:t>
          </a:r>
          <a:endParaRPr lang="en-US"/>
        </a:p>
      </dgm:t>
    </dgm:pt>
    <dgm:pt modelId="{544B8F47-951E-4184-AB21-016C875E6258}" type="parTrans" cxnId="{6CE36A56-C672-49A5-A4FE-6147C7DD7BA1}">
      <dgm:prSet/>
      <dgm:spPr/>
      <dgm:t>
        <a:bodyPr/>
        <a:lstStyle/>
        <a:p>
          <a:endParaRPr lang="en-US"/>
        </a:p>
      </dgm:t>
    </dgm:pt>
    <dgm:pt modelId="{AC98DF3E-80FE-4A11-82D9-75E9D7E7D116}" type="sibTrans" cxnId="{6CE36A56-C672-49A5-A4FE-6147C7DD7BA1}">
      <dgm:prSet/>
      <dgm:spPr/>
      <dgm:t>
        <a:bodyPr/>
        <a:lstStyle/>
        <a:p>
          <a:endParaRPr lang="en-US"/>
        </a:p>
      </dgm:t>
    </dgm:pt>
    <dgm:pt modelId="{61A10B6A-0B2C-4457-87BB-3144030AC99E}">
      <dgm:prSet/>
      <dgm:spPr/>
      <dgm:t>
        <a:bodyPr/>
        <a:lstStyle/>
        <a:p>
          <a:r>
            <a:rPr lang="cs-CZ" b="1"/>
            <a:t>Výběr zaměstnanců </a:t>
          </a:r>
          <a:r>
            <a:rPr lang="cs-CZ"/>
            <a:t>– povrchní, rizikový</a:t>
          </a:r>
          <a:endParaRPr lang="en-US"/>
        </a:p>
      </dgm:t>
    </dgm:pt>
    <dgm:pt modelId="{AA5828DD-6825-4EDB-B8E5-CE104B78AB7A}" type="parTrans" cxnId="{A8A8E2DC-67A7-43D7-910D-56581BB63794}">
      <dgm:prSet/>
      <dgm:spPr/>
      <dgm:t>
        <a:bodyPr/>
        <a:lstStyle/>
        <a:p>
          <a:endParaRPr lang="en-US"/>
        </a:p>
      </dgm:t>
    </dgm:pt>
    <dgm:pt modelId="{DA4CF8D7-34C4-43DD-9812-0EEF6305C564}" type="sibTrans" cxnId="{A8A8E2DC-67A7-43D7-910D-56581BB63794}">
      <dgm:prSet/>
      <dgm:spPr/>
      <dgm:t>
        <a:bodyPr/>
        <a:lstStyle/>
        <a:p>
          <a:endParaRPr lang="en-US"/>
        </a:p>
      </dgm:t>
    </dgm:pt>
    <dgm:pt modelId="{E8660084-B951-45FF-8838-56B0972646D2}" type="pres">
      <dgm:prSet presAssocID="{64E20A24-3A68-40BF-99D4-930D3DDA922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C208193-AC32-4E0C-B58B-73CB5FDED524}" type="pres">
      <dgm:prSet presAssocID="{040FE602-26C8-4019-92BF-E2090D4EC9BA}" presName="compNode" presStyleCnt="0"/>
      <dgm:spPr/>
    </dgm:pt>
    <dgm:pt modelId="{45BAFA3A-D262-4238-A036-2CC60D72D988}" type="pres">
      <dgm:prSet presAssocID="{040FE602-26C8-4019-92BF-E2090D4EC9BA}" presName="bgRect" presStyleLbl="bgShp" presStyleIdx="0" presStyleCnt="3"/>
      <dgm:spPr/>
    </dgm:pt>
    <dgm:pt modelId="{9EBCAC03-5198-4663-B74E-9FBFA4779529}" type="pres">
      <dgm:prSet presAssocID="{040FE602-26C8-4019-92BF-E2090D4EC9B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29BF1F83-F1F6-49DC-ABC5-B30902FEE079}" type="pres">
      <dgm:prSet presAssocID="{040FE602-26C8-4019-92BF-E2090D4EC9BA}" presName="spaceRect" presStyleCnt="0"/>
      <dgm:spPr/>
    </dgm:pt>
    <dgm:pt modelId="{1893020B-1EE9-4561-8313-0C6244C9AD06}" type="pres">
      <dgm:prSet presAssocID="{040FE602-26C8-4019-92BF-E2090D4EC9BA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0E6C96D6-361C-4BA4-BE0C-553AA05ACB2F}" type="pres">
      <dgm:prSet presAssocID="{18F845AA-0157-4507-8F9E-88B4CA909D62}" presName="sibTrans" presStyleCnt="0"/>
      <dgm:spPr/>
    </dgm:pt>
    <dgm:pt modelId="{680A21D8-7A7A-4049-A587-368C39480F00}" type="pres">
      <dgm:prSet presAssocID="{296655E1-F57C-4C42-A61C-BE000C808C21}" presName="compNode" presStyleCnt="0"/>
      <dgm:spPr/>
    </dgm:pt>
    <dgm:pt modelId="{59704593-67B4-4A0B-8552-B46A9E02A2CC}" type="pres">
      <dgm:prSet presAssocID="{296655E1-F57C-4C42-A61C-BE000C808C21}" presName="bgRect" presStyleLbl="bgShp" presStyleIdx="1" presStyleCnt="3"/>
      <dgm:spPr/>
    </dgm:pt>
    <dgm:pt modelId="{76FE6857-D99C-4A22-891E-0A75D070E00A}" type="pres">
      <dgm:prSet presAssocID="{296655E1-F57C-4C42-A61C-BE000C808C2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755168AB-00F9-4BAE-8E2C-5D2C96589E70}" type="pres">
      <dgm:prSet presAssocID="{296655E1-F57C-4C42-A61C-BE000C808C21}" presName="spaceRect" presStyleCnt="0"/>
      <dgm:spPr/>
    </dgm:pt>
    <dgm:pt modelId="{A89776C4-B802-49A3-A295-FCE268C2A9F3}" type="pres">
      <dgm:prSet presAssocID="{296655E1-F57C-4C42-A61C-BE000C808C21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7538CE2B-C538-4646-96A4-6E542E5BB410}" type="pres">
      <dgm:prSet presAssocID="{AC98DF3E-80FE-4A11-82D9-75E9D7E7D116}" presName="sibTrans" presStyleCnt="0"/>
      <dgm:spPr/>
    </dgm:pt>
    <dgm:pt modelId="{C533E031-92AA-4A18-B4D9-3E07106A43A2}" type="pres">
      <dgm:prSet presAssocID="{61A10B6A-0B2C-4457-87BB-3144030AC99E}" presName="compNode" presStyleCnt="0"/>
      <dgm:spPr/>
    </dgm:pt>
    <dgm:pt modelId="{762F3CA2-467D-40F6-865C-C2E5A1A6D27B}" type="pres">
      <dgm:prSet presAssocID="{61A10B6A-0B2C-4457-87BB-3144030AC99E}" presName="bgRect" presStyleLbl="bgShp" presStyleIdx="2" presStyleCnt="3"/>
      <dgm:spPr/>
    </dgm:pt>
    <dgm:pt modelId="{A19508F5-DFCA-4969-BF0A-5912B74E2625}" type="pres">
      <dgm:prSet presAssocID="{61A10B6A-0B2C-4457-87BB-3144030AC99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E2CF3171-502C-46FB-8992-B2DFE060157B}" type="pres">
      <dgm:prSet presAssocID="{61A10B6A-0B2C-4457-87BB-3144030AC99E}" presName="spaceRect" presStyleCnt="0"/>
      <dgm:spPr/>
    </dgm:pt>
    <dgm:pt modelId="{12AEF419-7455-4093-9B1B-7C14835A4B58}" type="pres">
      <dgm:prSet presAssocID="{61A10B6A-0B2C-4457-87BB-3144030AC99E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6CE36A56-C672-49A5-A4FE-6147C7DD7BA1}" srcId="{64E20A24-3A68-40BF-99D4-930D3DDA922E}" destId="{296655E1-F57C-4C42-A61C-BE000C808C21}" srcOrd="1" destOrd="0" parTransId="{544B8F47-951E-4184-AB21-016C875E6258}" sibTransId="{AC98DF3E-80FE-4A11-82D9-75E9D7E7D116}"/>
    <dgm:cxn modelId="{344648F4-0B71-420E-ACF7-66250F6AC0F1}" type="presOf" srcId="{64E20A24-3A68-40BF-99D4-930D3DDA922E}" destId="{E8660084-B951-45FF-8838-56B0972646D2}" srcOrd="0" destOrd="0" presId="urn:microsoft.com/office/officeart/2018/2/layout/IconVerticalSolidList"/>
    <dgm:cxn modelId="{79458600-55AE-49A6-AC41-57C72B4F40F6}" type="presOf" srcId="{040FE602-26C8-4019-92BF-E2090D4EC9BA}" destId="{1893020B-1EE9-4561-8313-0C6244C9AD06}" srcOrd="0" destOrd="0" presId="urn:microsoft.com/office/officeart/2018/2/layout/IconVerticalSolidList"/>
    <dgm:cxn modelId="{DE3865C3-0B2D-445B-91EE-95DC2FACCAE2}" type="presOf" srcId="{61A10B6A-0B2C-4457-87BB-3144030AC99E}" destId="{12AEF419-7455-4093-9B1B-7C14835A4B58}" srcOrd="0" destOrd="0" presId="urn:microsoft.com/office/officeart/2018/2/layout/IconVerticalSolidList"/>
    <dgm:cxn modelId="{155E94FA-7DA1-49AC-975B-D4B6BFBDA3ED}" type="presOf" srcId="{296655E1-F57C-4C42-A61C-BE000C808C21}" destId="{A89776C4-B802-49A3-A295-FCE268C2A9F3}" srcOrd="0" destOrd="0" presId="urn:microsoft.com/office/officeart/2018/2/layout/IconVerticalSolidList"/>
    <dgm:cxn modelId="{59CB5F2D-66DA-4A99-977C-EF49A7D85D97}" srcId="{64E20A24-3A68-40BF-99D4-930D3DDA922E}" destId="{040FE602-26C8-4019-92BF-E2090D4EC9BA}" srcOrd="0" destOrd="0" parTransId="{F942257E-E509-4D02-BD54-29674402DAC4}" sibTransId="{18F845AA-0157-4507-8F9E-88B4CA909D62}"/>
    <dgm:cxn modelId="{A8A8E2DC-67A7-43D7-910D-56581BB63794}" srcId="{64E20A24-3A68-40BF-99D4-930D3DDA922E}" destId="{61A10B6A-0B2C-4457-87BB-3144030AC99E}" srcOrd="2" destOrd="0" parTransId="{AA5828DD-6825-4EDB-B8E5-CE104B78AB7A}" sibTransId="{DA4CF8D7-34C4-43DD-9812-0EEF6305C564}"/>
    <dgm:cxn modelId="{BCB166EC-A123-4BAB-A688-5AE110958058}" type="presParOf" srcId="{E8660084-B951-45FF-8838-56B0972646D2}" destId="{BC208193-AC32-4E0C-B58B-73CB5FDED524}" srcOrd="0" destOrd="0" presId="urn:microsoft.com/office/officeart/2018/2/layout/IconVerticalSolidList"/>
    <dgm:cxn modelId="{A3567FAA-AC45-4B0B-A4A7-E803513772CB}" type="presParOf" srcId="{BC208193-AC32-4E0C-B58B-73CB5FDED524}" destId="{45BAFA3A-D262-4238-A036-2CC60D72D988}" srcOrd="0" destOrd="0" presId="urn:microsoft.com/office/officeart/2018/2/layout/IconVerticalSolidList"/>
    <dgm:cxn modelId="{AE0149A2-D660-4210-8C32-9C69E3D61EF6}" type="presParOf" srcId="{BC208193-AC32-4E0C-B58B-73CB5FDED524}" destId="{9EBCAC03-5198-4663-B74E-9FBFA4779529}" srcOrd="1" destOrd="0" presId="urn:microsoft.com/office/officeart/2018/2/layout/IconVerticalSolidList"/>
    <dgm:cxn modelId="{68778B67-CFCC-468D-90EF-54CBD615494B}" type="presParOf" srcId="{BC208193-AC32-4E0C-B58B-73CB5FDED524}" destId="{29BF1F83-F1F6-49DC-ABC5-B30902FEE079}" srcOrd="2" destOrd="0" presId="urn:microsoft.com/office/officeart/2018/2/layout/IconVerticalSolidList"/>
    <dgm:cxn modelId="{0356EB93-27D7-4358-9E8F-F51E1286AB29}" type="presParOf" srcId="{BC208193-AC32-4E0C-B58B-73CB5FDED524}" destId="{1893020B-1EE9-4561-8313-0C6244C9AD06}" srcOrd="3" destOrd="0" presId="urn:microsoft.com/office/officeart/2018/2/layout/IconVerticalSolidList"/>
    <dgm:cxn modelId="{6AC94AA7-214B-4644-A887-2E45B86591F9}" type="presParOf" srcId="{E8660084-B951-45FF-8838-56B0972646D2}" destId="{0E6C96D6-361C-4BA4-BE0C-553AA05ACB2F}" srcOrd="1" destOrd="0" presId="urn:microsoft.com/office/officeart/2018/2/layout/IconVerticalSolidList"/>
    <dgm:cxn modelId="{1FEE20C0-0B86-418B-A99B-FAFA8F969BD6}" type="presParOf" srcId="{E8660084-B951-45FF-8838-56B0972646D2}" destId="{680A21D8-7A7A-4049-A587-368C39480F00}" srcOrd="2" destOrd="0" presId="urn:microsoft.com/office/officeart/2018/2/layout/IconVerticalSolidList"/>
    <dgm:cxn modelId="{3E208249-6528-46DF-86BD-C73EFD22C56B}" type="presParOf" srcId="{680A21D8-7A7A-4049-A587-368C39480F00}" destId="{59704593-67B4-4A0B-8552-B46A9E02A2CC}" srcOrd="0" destOrd="0" presId="urn:microsoft.com/office/officeart/2018/2/layout/IconVerticalSolidList"/>
    <dgm:cxn modelId="{0CA25CE8-56D9-4FA0-BD90-057E26724A49}" type="presParOf" srcId="{680A21D8-7A7A-4049-A587-368C39480F00}" destId="{76FE6857-D99C-4A22-891E-0A75D070E00A}" srcOrd="1" destOrd="0" presId="urn:microsoft.com/office/officeart/2018/2/layout/IconVerticalSolidList"/>
    <dgm:cxn modelId="{FF521B28-3ABC-4F1E-B022-B621AFC9E3B9}" type="presParOf" srcId="{680A21D8-7A7A-4049-A587-368C39480F00}" destId="{755168AB-00F9-4BAE-8E2C-5D2C96589E70}" srcOrd="2" destOrd="0" presId="urn:microsoft.com/office/officeart/2018/2/layout/IconVerticalSolidList"/>
    <dgm:cxn modelId="{A211A15E-BE99-4666-A72A-69EA7A856A7F}" type="presParOf" srcId="{680A21D8-7A7A-4049-A587-368C39480F00}" destId="{A89776C4-B802-49A3-A295-FCE268C2A9F3}" srcOrd="3" destOrd="0" presId="urn:microsoft.com/office/officeart/2018/2/layout/IconVerticalSolidList"/>
    <dgm:cxn modelId="{78694AAD-1A87-4597-ACC2-ADAD5B01C172}" type="presParOf" srcId="{E8660084-B951-45FF-8838-56B0972646D2}" destId="{7538CE2B-C538-4646-96A4-6E542E5BB410}" srcOrd="3" destOrd="0" presId="urn:microsoft.com/office/officeart/2018/2/layout/IconVerticalSolidList"/>
    <dgm:cxn modelId="{AD741173-A1F2-4F12-B47B-A1DC02DEC8BE}" type="presParOf" srcId="{E8660084-B951-45FF-8838-56B0972646D2}" destId="{C533E031-92AA-4A18-B4D9-3E07106A43A2}" srcOrd="4" destOrd="0" presId="urn:microsoft.com/office/officeart/2018/2/layout/IconVerticalSolidList"/>
    <dgm:cxn modelId="{0561A13E-27AC-4660-8D1E-4A5C933FF42E}" type="presParOf" srcId="{C533E031-92AA-4A18-B4D9-3E07106A43A2}" destId="{762F3CA2-467D-40F6-865C-C2E5A1A6D27B}" srcOrd="0" destOrd="0" presId="urn:microsoft.com/office/officeart/2018/2/layout/IconVerticalSolidList"/>
    <dgm:cxn modelId="{B2902733-6A9A-42F0-9171-EB8197963CFC}" type="presParOf" srcId="{C533E031-92AA-4A18-B4D9-3E07106A43A2}" destId="{A19508F5-DFCA-4969-BF0A-5912B74E2625}" srcOrd="1" destOrd="0" presId="urn:microsoft.com/office/officeart/2018/2/layout/IconVerticalSolidList"/>
    <dgm:cxn modelId="{A0ABFED6-6125-4EDC-B298-FAD03204E73C}" type="presParOf" srcId="{C533E031-92AA-4A18-B4D9-3E07106A43A2}" destId="{E2CF3171-502C-46FB-8992-B2DFE060157B}" srcOrd="2" destOrd="0" presId="urn:microsoft.com/office/officeart/2018/2/layout/IconVerticalSolidList"/>
    <dgm:cxn modelId="{EFDDD7FD-05D8-43A9-9EB0-A47A9FB05C5F}" type="presParOf" srcId="{C533E031-92AA-4A18-B4D9-3E07106A43A2}" destId="{12AEF419-7455-4093-9B1B-7C14835A4B5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8195F05-A060-4398-B002-FA48A7BD34C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E7F63B2-A3C5-402E-916E-9A707EFBA540}">
      <dgm:prSet/>
      <dgm:spPr/>
      <dgm:t>
        <a:bodyPr/>
        <a:lstStyle/>
        <a:p>
          <a:r>
            <a:rPr lang="cs-CZ" b="1"/>
            <a:t>Hodnocení pracovníků </a:t>
          </a:r>
          <a:r>
            <a:rPr lang="cs-CZ"/>
            <a:t>– zpětná vazba, neformální vztahy, ožehavý problém</a:t>
          </a:r>
          <a:endParaRPr lang="en-US"/>
        </a:p>
      </dgm:t>
    </dgm:pt>
    <dgm:pt modelId="{69A3F42F-A328-48FF-A049-2A47E69E2157}" type="parTrans" cxnId="{143787E5-FE20-406E-BAC4-3989B1803BFD}">
      <dgm:prSet/>
      <dgm:spPr/>
      <dgm:t>
        <a:bodyPr/>
        <a:lstStyle/>
        <a:p>
          <a:endParaRPr lang="en-US"/>
        </a:p>
      </dgm:t>
    </dgm:pt>
    <dgm:pt modelId="{D5788862-50C1-4FA7-BFDA-D3D47DB513CE}" type="sibTrans" cxnId="{143787E5-FE20-406E-BAC4-3989B1803BFD}">
      <dgm:prSet/>
      <dgm:spPr/>
      <dgm:t>
        <a:bodyPr/>
        <a:lstStyle/>
        <a:p>
          <a:endParaRPr lang="en-US"/>
        </a:p>
      </dgm:t>
    </dgm:pt>
    <dgm:pt modelId="{8AAB5FD7-CDD9-4709-8907-496181A141CD}">
      <dgm:prSet/>
      <dgm:spPr/>
      <dgm:t>
        <a:bodyPr/>
        <a:lstStyle/>
        <a:p>
          <a:r>
            <a:rPr lang="cs-CZ" b="1"/>
            <a:t>Vzdělávání a plánování kariéry </a:t>
          </a:r>
          <a:r>
            <a:rPr lang="cs-CZ"/>
            <a:t>– většinou nekoncepční , ve vzdělávání pouze instruktáže</a:t>
          </a:r>
          <a:endParaRPr lang="en-US"/>
        </a:p>
      </dgm:t>
    </dgm:pt>
    <dgm:pt modelId="{AF88FAEE-DC61-41FB-B4BA-2EAC3A5E1A51}" type="parTrans" cxnId="{736C8CCF-0F9D-4990-AD29-883AA8D89A7B}">
      <dgm:prSet/>
      <dgm:spPr/>
      <dgm:t>
        <a:bodyPr/>
        <a:lstStyle/>
        <a:p>
          <a:endParaRPr lang="en-US"/>
        </a:p>
      </dgm:t>
    </dgm:pt>
    <dgm:pt modelId="{EFFBFAAB-66E9-4FA6-A3F4-03D389765945}" type="sibTrans" cxnId="{736C8CCF-0F9D-4990-AD29-883AA8D89A7B}">
      <dgm:prSet/>
      <dgm:spPr/>
      <dgm:t>
        <a:bodyPr/>
        <a:lstStyle/>
        <a:p>
          <a:endParaRPr lang="en-US"/>
        </a:p>
      </dgm:t>
    </dgm:pt>
    <dgm:pt modelId="{0110ACB0-B0E9-44DC-B76B-437EA071C10D}" type="pres">
      <dgm:prSet presAssocID="{28195F05-A060-4398-B002-FA48A7BD34C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16D0172-449D-454C-BBEB-CA20523DE642}" type="pres">
      <dgm:prSet presAssocID="{0E7F63B2-A3C5-402E-916E-9A707EFBA540}" presName="compNode" presStyleCnt="0"/>
      <dgm:spPr/>
    </dgm:pt>
    <dgm:pt modelId="{A27870EF-90E1-4AD6-898D-4514B9662F39}" type="pres">
      <dgm:prSet presAssocID="{0E7F63B2-A3C5-402E-916E-9A707EFBA54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1574D6C2-4E94-43AC-84E2-562322DECE11}" type="pres">
      <dgm:prSet presAssocID="{0E7F63B2-A3C5-402E-916E-9A707EFBA540}" presName="spaceRect" presStyleCnt="0"/>
      <dgm:spPr/>
    </dgm:pt>
    <dgm:pt modelId="{7F582616-96D4-4D3D-96A4-F0961AD3CFA4}" type="pres">
      <dgm:prSet presAssocID="{0E7F63B2-A3C5-402E-916E-9A707EFBA540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9528E624-48DF-476A-9557-BF904A64910C}" type="pres">
      <dgm:prSet presAssocID="{D5788862-50C1-4FA7-BFDA-D3D47DB513CE}" presName="sibTrans" presStyleCnt="0"/>
      <dgm:spPr/>
    </dgm:pt>
    <dgm:pt modelId="{D23B00FF-CCA6-47F9-B9A9-03FB9E36FB71}" type="pres">
      <dgm:prSet presAssocID="{8AAB5FD7-CDD9-4709-8907-496181A141CD}" presName="compNode" presStyleCnt="0"/>
      <dgm:spPr/>
    </dgm:pt>
    <dgm:pt modelId="{E83633D9-748C-431B-963E-98542270689B}" type="pres">
      <dgm:prSet presAssocID="{8AAB5FD7-CDD9-4709-8907-496181A141C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E564589-E8EB-4E05-B043-57ACAEDECDBE}" type="pres">
      <dgm:prSet presAssocID="{8AAB5FD7-CDD9-4709-8907-496181A141CD}" presName="spaceRect" presStyleCnt="0"/>
      <dgm:spPr/>
    </dgm:pt>
    <dgm:pt modelId="{DEA1BCA1-2182-4B93-A562-2458897BE249}" type="pres">
      <dgm:prSet presAssocID="{8AAB5FD7-CDD9-4709-8907-496181A141CD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A487266-E4DE-4BE1-8762-C5AF67CD2011}" type="presOf" srcId="{0E7F63B2-A3C5-402E-916E-9A707EFBA540}" destId="{7F582616-96D4-4D3D-96A4-F0961AD3CFA4}" srcOrd="0" destOrd="0" presId="urn:microsoft.com/office/officeart/2018/2/layout/IconLabelList"/>
    <dgm:cxn modelId="{08FE5B84-F5FA-4DFF-9400-B34C9B7266A0}" type="presOf" srcId="{28195F05-A060-4398-B002-FA48A7BD34C9}" destId="{0110ACB0-B0E9-44DC-B76B-437EA071C10D}" srcOrd="0" destOrd="0" presId="urn:microsoft.com/office/officeart/2018/2/layout/IconLabelList"/>
    <dgm:cxn modelId="{736C8CCF-0F9D-4990-AD29-883AA8D89A7B}" srcId="{28195F05-A060-4398-B002-FA48A7BD34C9}" destId="{8AAB5FD7-CDD9-4709-8907-496181A141CD}" srcOrd="1" destOrd="0" parTransId="{AF88FAEE-DC61-41FB-B4BA-2EAC3A5E1A51}" sibTransId="{EFFBFAAB-66E9-4FA6-A3F4-03D389765945}"/>
    <dgm:cxn modelId="{143787E5-FE20-406E-BAC4-3989B1803BFD}" srcId="{28195F05-A060-4398-B002-FA48A7BD34C9}" destId="{0E7F63B2-A3C5-402E-916E-9A707EFBA540}" srcOrd="0" destOrd="0" parTransId="{69A3F42F-A328-48FF-A049-2A47E69E2157}" sibTransId="{D5788862-50C1-4FA7-BFDA-D3D47DB513CE}"/>
    <dgm:cxn modelId="{511B023C-B66D-444C-8400-AF83AAB15E09}" type="presOf" srcId="{8AAB5FD7-CDD9-4709-8907-496181A141CD}" destId="{DEA1BCA1-2182-4B93-A562-2458897BE249}" srcOrd="0" destOrd="0" presId="urn:microsoft.com/office/officeart/2018/2/layout/IconLabelList"/>
    <dgm:cxn modelId="{D4A60F6B-BB05-4749-B07E-0AF3B191D67E}" type="presParOf" srcId="{0110ACB0-B0E9-44DC-B76B-437EA071C10D}" destId="{216D0172-449D-454C-BBEB-CA20523DE642}" srcOrd="0" destOrd="0" presId="urn:microsoft.com/office/officeart/2018/2/layout/IconLabelList"/>
    <dgm:cxn modelId="{3F1EB5D6-5812-4775-A63F-D80FD8253E30}" type="presParOf" srcId="{216D0172-449D-454C-BBEB-CA20523DE642}" destId="{A27870EF-90E1-4AD6-898D-4514B9662F39}" srcOrd="0" destOrd="0" presId="urn:microsoft.com/office/officeart/2018/2/layout/IconLabelList"/>
    <dgm:cxn modelId="{1395944D-5B41-4C1A-8C16-FCD450357618}" type="presParOf" srcId="{216D0172-449D-454C-BBEB-CA20523DE642}" destId="{1574D6C2-4E94-43AC-84E2-562322DECE11}" srcOrd="1" destOrd="0" presId="urn:microsoft.com/office/officeart/2018/2/layout/IconLabelList"/>
    <dgm:cxn modelId="{25E674F4-AFD9-4128-AFAA-BE09C5806FB8}" type="presParOf" srcId="{216D0172-449D-454C-BBEB-CA20523DE642}" destId="{7F582616-96D4-4D3D-96A4-F0961AD3CFA4}" srcOrd="2" destOrd="0" presId="urn:microsoft.com/office/officeart/2018/2/layout/IconLabelList"/>
    <dgm:cxn modelId="{4B054F13-4F45-437B-BA64-0B6D80C182D2}" type="presParOf" srcId="{0110ACB0-B0E9-44DC-B76B-437EA071C10D}" destId="{9528E624-48DF-476A-9557-BF904A64910C}" srcOrd="1" destOrd="0" presId="urn:microsoft.com/office/officeart/2018/2/layout/IconLabelList"/>
    <dgm:cxn modelId="{E3690BAE-A1EA-46B7-88BD-7753599577B4}" type="presParOf" srcId="{0110ACB0-B0E9-44DC-B76B-437EA071C10D}" destId="{D23B00FF-CCA6-47F9-B9A9-03FB9E36FB71}" srcOrd="2" destOrd="0" presId="urn:microsoft.com/office/officeart/2018/2/layout/IconLabelList"/>
    <dgm:cxn modelId="{29121076-19A3-44D9-B3EE-D362EC520CDE}" type="presParOf" srcId="{D23B00FF-CCA6-47F9-B9A9-03FB9E36FB71}" destId="{E83633D9-748C-431B-963E-98542270689B}" srcOrd="0" destOrd="0" presId="urn:microsoft.com/office/officeart/2018/2/layout/IconLabelList"/>
    <dgm:cxn modelId="{6321DE36-C411-4FBA-BA94-18B496F14788}" type="presParOf" srcId="{D23B00FF-CCA6-47F9-B9A9-03FB9E36FB71}" destId="{4E564589-E8EB-4E05-B043-57ACAEDECDBE}" srcOrd="1" destOrd="0" presId="urn:microsoft.com/office/officeart/2018/2/layout/IconLabelList"/>
    <dgm:cxn modelId="{09E55B0F-A713-4714-A0A2-504AC9FB3F28}" type="presParOf" srcId="{D23B00FF-CCA6-47F9-B9A9-03FB9E36FB71}" destId="{DEA1BCA1-2182-4B93-A562-2458897BE24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58F25BF-2023-47A0-A5A6-354E089254D3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62CC258E-2932-4BC1-9F50-FC50211086F3}">
      <dgm:prSet/>
      <dgm:spPr/>
      <dgm:t>
        <a:bodyPr/>
        <a:lstStyle/>
        <a:p>
          <a:r>
            <a:rPr lang="cs-CZ"/>
            <a:t>Především majitel podniku</a:t>
          </a:r>
          <a:endParaRPr lang="en-US"/>
        </a:p>
      </dgm:t>
    </dgm:pt>
    <dgm:pt modelId="{610E4878-814A-402D-A2EF-530371D53545}" type="parTrans" cxnId="{96259A3A-43AC-4388-B094-BE3F99C201F2}">
      <dgm:prSet/>
      <dgm:spPr/>
      <dgm:t>
        <a:bodyPr/>
        <a:lstStyle/>
        <a:p>
          <a:endParaRPr lang="en-US"/>
        </a:p>
      </dgm:t>
    </dgm:pt>
    <dgm:pt modelId="{CD2DB472-B37D-4C09-BCCF-40AC99EA3586}" type="sibTrans" cxnId="{96259A3A-43AC-4388-B094-BE3F99C201F2}">
      <dgm:prSet/>
      <dgm:spPr/>
      <dgm:t>
        <a:bodyPr/>
        <a:lstStyle/>
        <a:p>
          <a:endParaRPr lang="en-US"/>
        </a:p>
      </dgm:t>
    </dgm:pt>
    <dgm:pt modelId="{94AAF383-5FCB-4D93-B1BC-A01255FA9125}">
      <dgm:prSet/>
      <dgm:spPr/>
      <dgm:t>
        <a:bodyPr/>
        <a:lstStyle/>
        <a:p>
          <a:r>
            <a:rPr lang="cs-CZ"/>
            <a:t>Pokud má další celky, vedoucí úseku. </a:t>
          </a:r>
          <a:endParaRPr lang="en-US"/>
        </a:p>
      </dgm:t>
    </dgm:pt>
    <dgm:pt modelId="{8EABDB73-DB3F-4B9F-8E59-20A3E660EB80}" type="parTrans" cxnId="{7C19521A-F164-4E32-A4B2-20F5C7122A50}">
      <dgm:prSet/>
      <dgm:spPr/>
      <dgm:t>
        <a:bodyPr/>
        <a:lstStyle/>
        <a:p>
          <a:endParaRPr lang="en-US"/>
        </a:p>
      </dgm:t>
    </dgm:pt>
    <dgm:pt modelId="{5363A445-FCF6-489B-8D3A-352962845F6E}" type="sibTrans" cxnId="{7C19521A-F164-4E32-A4B2-20F5C7122A50}">
      <dgm:prSet/>
      <dgm:spPr/>
      <dgm:t>
        <a:bodyPr/>
        <a:lstStyle/>
        <a:p>
          <a:endParaRPr lang="en-US"/>
        </a:p>
      </dgm:t>
    </dgm:pt>
    <dgm:pt modelId="{BA2847BD-3613-4971-BC55-86E561866179}">
      <dgm:prSet/>
      <dgm:spPr/>
      <dgm:t>
        <a:bodyPr/>
        <a:lstStyle/>
        <a:p>
          <a:r>
            <a:rPr lang="cs-CZ"/>
            <a:t>Administrativní stránku zajišťuje administrativní pracovník</a:t>
          </a:r>
          <a:endParaRPr lang="en-US"/>
        </a:p>
      </dgm:t>
    </dgm:pt>
    <dgm:pt modelId="{6C74485A-BF9A-45DD-ACF6-A5855D61476F}" type="parTrans" cxnId="{4ED6667D-6D95-4B5A-B19A-AC5F3E4324A9}">
      <dgm:prSet/>
      <dgm:spPr/>
      <dgm:t>
        <a:bodyPr/>
        <a:lstStyle/>
        <a:p>
          <a:endParaRPr lang="en-US"/>
        </a:p>
      </dgm:t>
    </dgm:pt>
    <dgm:pt modelId="{DD5D6D4B-46A3-428B-9A99-0E61F9E1284C}" type="sibTrans" cxnId="{4ED6667D-6D95-4B5A-B19A-AC5F3E4324A9}">
      <dgm:prSet/>
      <dgm:spPr/>
      <dgm:t>
        <a:bodyPr/>
        <a:lstStyle/>
        <a:p>
          <a:endParaRPr lang="en-US"/>
        </a:p>
      </dgm:t>
    </dgm:pt>
    <dgm:pt modelId="{D9201B95-251B-4398-9A42-0B05B8022872}">
      <dgm:prSet/>
      <dgm:spPr/>
      <dgm:t>
        <a:bodyPr/>
        <a:lstStyle/>
        <a:p>
          <a:r>
            <a:rPr lang="cs-CZ"/>
            <a:t>Firma nad 30 zaměstnanců už by měla zvážit zřízení personálního útvaru</a:t>
          </a:r>
          <a:endParaRPr lang="en-US"/>
        </a:p>
      </dgm:t>
    </dgm:pt>
    <dgm:pt modelId="{1B468EC7-4848-4A6C-801E-6D53A109CBB5}" type="parTrans" cxnId="{64B19624-E828-4303-8140-E50C12A33254}">
      <dgm:prSet/>
      <dgm:spPr/>
      <dgm:t>
        <a:bodyPr/>
        <a:lstStyle/>
        <a:p>
          <a:endParaRPr lang="en-US"/>
        </a:p>
      </dgm:t>
    </dgm:pt>
    <dgm:pt modelId="{9C6E88D0-A987-455F-AD61-2FD215F6405C}" type="sibTrans" cxnId="{64B19624-E828-4303-8140-E50C12A33254}">
      <dgm:prSet/>
      <dgm:spPr/>
      <dgm:t>
        <a:bodyPr/>
        <a:lstStyle/>
        <a:p>
          <a:endParaRPr lang="en-US"/>
        </a:p>
      </dgm:t>
    </dgm:pt>
    <dgm:pt modelId="{88B1F951-412F-46E9-B9F9-F00F1EEDE721}" type="pres">
      <dgm:prSet presAssocID="{758F25BF-2023-47A0-A5A6-354E089254D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2090632-D0C3-4610-BA63-A6FB92D55EA8}" type="pres">
      <dgm:prSet presAssocID="{758F25BF-2023-47A0-A5A6-354E089254D3}" presName="container" presStyleCnt="0">
        <dgm:presLayoutVars>
          <dgm:dir/>
          <dgm:resizeHandles val="exact"/>
        </dgm:presLayoutVars>
      </dgm:prSet>
      <dgm:spPr/>
    </dgm:pt>
    <dgm:pt modelId="{C58050A6-D6ED-4B8A-9E0A-5E89FF0C3B45}" type="pres">
      <dgm:prSet presAssocID="{62CC258E-2932-4BC1-9F50-FC50211086F3}" presName="compNode" presStyleCnt="0"/>
      <dgm:spPr/>
    </dgm:pt>
    <dgm:pt modelId="{732BC751-C275-4BDB-9DA1-47B3922F60FE}" type="pres">
      <dgm:prSet presAssocID="{62CC258E-2932-4BC1-9F50-FC50211086F3}" presName="iconBgRect" presStyleLbl="bgShp" presStyleIdx="0" presStyleCnt="4"/>
      <dgm:spPr/>
    </dgm:pt>
    <dgm:pt modelId="{FADC808B-9942-4198-8A8E-C6E26609B899}" type="pres">
      <dgm:prSet presAssocID="{62CC258E-2932-4BC1-9F50-FC50211086F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E5390365-E3F3-491D-B6FE-B24290316C87}" type="pres">
      <dgm:prSet presAssocID="{62CC258E-2932-4BC1-9F50-FC50211086F3}" presName="spaceRect" presStyleCnt="0"/>
      <dgm:spPr/>
    </dgm:pt>
    <dgm:pt modelId="{715704D8-1ABD-48A4-A9AE-E1CB6FFC6DDC}" type="pres">
      <dgm:prSet presAssocID="{62CC258E-2932-4BC1-9F50-FC50211086F3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564A5C71-5D8C-4DBE-8E8D-CBD76288C932}" type="pres">
      <dgm:prSet presAssocID="{CD2DB472-B37D-4C09-BCCF-40AC99EA3586}" presName="sibTrans" presStyleLbl="sibTrans2D1" presStyleIdx="0" presStyleCnt="0"/>
      <dgm:spPr/>
      <dgm:t>
        <a:bodyPr/>
        <a:lstStyle/>
        <a:p>
          <a:endParaRPr lang="cs-CZ"/>
        </a:p>
      </dgm:t>
    </dgm:pt>
    <dgm:pt modelId="{C57CFF6C-B3B8-4C18-BA71-6FF36FD67F79}" type="pres">
      <dgm:prSet presAssocID="{94AAF383-5FCB-4D93-B1BC-A01255FA9125}" presName="compNode" presStyleCnt="0"/>
      <dgm:spPr/>
    </dgm:pt>
    <dgm:pt modelId="{69DE5343-9612-459C-8415-E72879F618FF}" type="pres">
      <dgm:prSet presAssocID="{94AAF383-5FCB-4D93-B1BC-A01255FA9125}" presName="iconBgRect" presStyleLbl="bgShp" presStyleIdx="1" presStyleCnt="4"/>
      <dgm:spPr/>
    </dgm:pt>
    <dgm:pt modelId="{B78A45E1-316C-420A-9362-DEEA9D2A6E0F}" type="pres">
      <dgm:prSet presAssocID="{94AAF383-5FCB-4D93-B1BC-A01255FA912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1DEF3F67-2663-4339-8B9A-173C78A24EDE}" type="pres">
      <dgm:prSet presAssocID="{94AAF383-5FCB-4D93-B1BC-A01255FA9125}" presName="spaceRect" presStyleCnt="0"/>
      <dgm:spPr/>
    </dgm:pt>
    <dgm:pt modelId="{C0A6A012-4DA2-46E4-B73F-715664B777F9}" type="pres">
      <dgm:prSet presAssocID="{94AAF383-5FCB-4D93-B1BC-A01255FA9125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3A285498-38D9-48C3-BE81-227CD585D9E0}" type="pres">
      <dgm:prSet presAssocID="{5363A445-FCF6-489B-8D3A-352962845F6E}" presName="sibTrans" presStyleLbl="sibTrans2D1" presStyleIdx="0" presStyleCnt="0"/>
      <dgm:spPr/>
      <dgm:t>
        <a:bodyPr/>
        <a:lstStyle/>
        <a:p>
          <a:endParaRPr lang="cs-CZ"/>
        </a:p>
      </dgm:t>
    </dgm:pt>
    <dgm:pt modelId="{EC186C14-FD07-41D4-92A3-E99667CB91E0}" type="pres">
      <dgm:prSet presAssocID="{BA2847BD-3613-4971-BC55-86E561866179}" presName="compNode" presStyleCnt="0"/>
      <dgm:spPr/>
    </dgm:pt>
    <dgm:pt modelId="{C5F7D05D-7818-4205-9AEA-E849995C970D}" type="pres">
      <dgm:prSet presAssocID="{BA2847BD-3613-4971-BC55-86E561866179}" presName="iconBgRect" presStyleLbl="bgShp" presStyleIdx="2" presStyleCnt="4"/>
      <dgm:spPr/>
    </dgm:pt>
    <dgm:pt modelId="{1120BED1-14F5-438F-8B9F-37254F540227}" type="pres">
      <dgm:prSet presAssocID="{BA2847BD-3613-4971-BC55-86E56186617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BF74A641-4ADA-4D71-96C0-02DE517F8A67}" type="pres">
      <dgm:prSet presAssocID="{BA2847BD-3613-4971-BC55-86E561866179}" presName="spaceRect" presStyleCnt="0"/>
      <dgm:spPr/>
    </dgm:pt>
    <dgm:pt modelId="{DDE855E2-08C0-4AC6-83A3-78EFEA8BEB8C}" type="pres">
      <dgm:prSet presAssocID="{BA2847BD-3613-4971-BC55-86E561866179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E127ED79-9DDE-436D-8406-D58AA0C2D8D8}" type="pres">
      <dgm:prSet presAssocID="{DD5D6D4B-46A3-428B-9A99-0E61F9E1284C}" presName="sibTrans" presStyleLbl="sibTrans2D1" presStyleIdx="0" presStyleCnt="0"/>
      <dgm:spPr/>
      <dgm:t>
        <a:bodyPr/>
        <a:lstStyle/>
        <a:p>
          <a:endParaRPr lang="cs-CZ"/>
        </a:p>
      </dgm:t>
    </dgm:pt>
    <dgm:pt modelId="{042C0938-E5CE-4649-9175-013CA46A093C}" type="pres">
      <dgm:prSet presAssocID="{D9201B95-251B-4398-9A42-0B05B8022872}" presName="compNode" presStyleCnt="0"/>
      <dgm:spPr/>
    </dgm:pt>
    <dgm:pt modelId="{1D8F8C40-9F38-42D7-BFE0-CBA3AAF6D026}" type="pres">
      <dgm:prSet presAssocID="{D9201B95-251B-4398-9A42-0B05B8022872}" presName="iconBgRect" presStyleLbl="bgShp" presStyleIdx="3" presStyleCnt="4"/>
      <dgm:spPr/>
    </dgm:pt>
    <dgm:pt modelId="{D864C141-C7F2-4501-96F8-6E2C76DE4B22}" type="pres">
      <dgm:prSet presAssocID="{D9201B95-251B-4398-9A42-0B05B802287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36B8690E-92D6-4C5A-B7E5-8FD489FB1E11}" type="pres">
      <dgm:prSet presAssocID="{D9201B95-251B-4398-9A42-0B05B8022872}" presName="spaceRect" presStyleCnt="0"/>
      <dgm:spPr/>
    </dgm:pt>
    <dgm:pt modelId="{44A52117-37CA-4EBD-9AFB-F4B532B54EBB}" type="pres">
      <dgm:prSet presAssocID="{D9201B95-251B-4398-9A42-0B05B8022872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40C7827-A2B2-4D3B-8530-F225A6A8E2B0}" type="presOf" srcId="{CD2DB472-B37D-4C09-BCCF-40AC99EA3586}" destId="{564A5C71-5D8C-4DBE-8E8D-CBD76288C932}" srcOrd="0" destOrd="0" presId="urn:microsoft.com/office/officeart/2018/2/layout/IconCircleList"/>
    <dgm:cxn modelId="{14D3B940-8550-442B-9762-4885616F5635}" type="presOf" srcId="{BA2847BD-3613-4971-BC55-86E561866179}" destId="{DDE855E2-08C0-4AC6-83A3-78EFEA8BEB8C}" srcOrd="0" destOrd="0" presId="urn:microsoft.com/office/officeart/2018/2/layout/IconCircleList"/>
    <dgm:cxn modelId="{BA6DFBBF-061D-4FCC-9910-2B01BDE57E35}" type="presOf" srcId="{94AAF383-5FCB-4D93-B1BC-A01255FA9125}" destId="{C0A6A012-4DA2-46E4-B73F-715664B777F9}" srcOrd="0" destOrd="0" presId="urn:microsoft.com/office/officeart/2018/2/layout/IconCircleList"/>
    <dgm:cxn modelId="{7C19521A-F164-4E32-A4B2-20F5C7122A50}" srcId="{758F25BF-2023-47A0-A5A6-354E089254D3}" destId="{94AAF383-5FCB-4D93-B1BC-A01255FA9125}" srcOrd="1" destOrd="0" parTransId="{8EABDB73-DB3F-4B9F-8E59-20A3E660EB80}" sibTransId="{5363A445-FCF6-489B-8D3A-352962845F6E}"/>
    <dgm:cxn modelId="{4ED6667D-6D95-4B5A-B19A-AC5F3E4324A9}" srcId="{758F25BF-2023-47A0-A5A6-354E089254D3}" destId="{BA2847BD-3613-4971-BC55-86E561866179}" srcOrd="2" destOrd="0" parTransId="{6C74485A-BF9A-45DD-ACF6-A5855D61476F}" sibTransId="{DD5D6D4B-46A3-428B-9A99-0E61F9E1284C}"/>
    <dgm:cxn modelId="{64B19624-E828-4303-8140-E50C12A33254}" srcId="{758F25BF-2023-47A0-A5A6-354E089254D3}" destId="{D9201B95-251B-4398-9A42-0B05B8022872}" srcOrd="3" destOrd="0" parTransId="{1B468EC7-4848-4A6C-801E-6D53A109CBB5}" sibTransId="{9C6E88D0-A987-455F-AD61-2FD215F6405C}"/>
    <dgm:cxn modelId="{96259A3A-43AC-4388-B094-BE3F99C201F2}" srcId="{758F25BF-2023-47A0-A5A6-354E089254D3}" destId="{62CC258E-2932-4BC1-9F50-FC50211086F3}" srcOrd="0" destOrd="0" parTransId="{610E4878-814A-402D-A2EF-530371D53545}" sibTransId="{CD2DB472-B37D-4C09-BCCF-40AC99EA3586}"/>
    <dgm:cxn modelId="{F7C0CC9E-F16C-46B9-8CC6-234010F35B7E}" type="presOf" srcId="{5363A445-FCF6-489B-8D3A-352962845F6E}" destId="{3A285498-38D9-48C3-BE81-227CD585D9E0}" srcOrd="0" destOrd="0" presId="urn:microsoft.com/office/officeart/2018/2/layout/IconCircleList"/>
    <dgm:cxn modelId="{469E8BBB-011E-457A-B344-F714276CAB8E}" type="presOf" srcId="{D9201B95-251B-4398-9A42-0B05B8022872}" destId="{44A52117-37CA-4EBD-9AFB-F4B532B54EBB}" srcOrd="0" destOrd="0" presId="urn:microsoft.com/office/officeart/2018/2/layout/IconCircleList"/>
    <dgm:cxn modelId="{9ECCAA9C-C363-4684-A0AD-386B933EBD97}" type="presOf" srcId="{758F25BF-2023-47A0-A5A6-354E089254D3}" destId="{88B1F951-412F-46E9-B9F9-F00F1EEDE721}" srcOrd="0" destOrd="0" presId="urn:microsoft.com/office/officeart/2018/2/layout/IconCircleList"/>
    <dgm:cxn modelId="{E298FB54-BFEA-44FE-B4B1-20ACB12BAFEB}" type="presOf" srcId="{DD5D6D4B-46A3-428B-9A99-0E61F9E1284C}" destId="{E127ED79-9DDE-436D-8406-D58AA0C2D8D8}" srcOrd="0" destOrd="0" presId="urn:microsoft.com/office/officeart/2018/2/layout/IconCircleList"/>
    <dgm:cxn modelId="{C3D9A725-4CA1-440A-81F6-79BFC9C52B2D}" type="presOf" srcId="{62CC258E-2932-4BC1-9F50-FC50211086F3}" destId="{715704D8-1ABD-48A4-A9AE-E1CB6FFC6DDC}" srcOrd="0" destOrd="0" presId="urn:microsoft.com/office/officeart/2018/2/layout/IconCircleList"/>
    <dgm:cxn modelId="{C624EC1A-BA5C-4F82-99EC-05F1B0A4745E}" type="presParOf" srcId="{88B1F951-412F-46E9-B9F9-F00F1EEDE721}" destId="{42090632-D0C3-4610-BA63-A6FB92D55EA8}" srcOrd="0" destOrd="0" presId="urn:microsoft.com/office/officeart/2018/2/layout/IconCircleList"/>
    <dgm:cxn modelId="{6459EA6A-CBFF-4BE4-B78D-94F55B67DFD2}" type="presParOf" srcId="{42090632-D0C3-4610-BA63-A6FB92D55EA8}" destId="{C58050A6-D6ED-4B8A-9E0A-5E89FF0C3B45}" srcOrd="0" destOrd="0" presId="urn:microsoft.com/office/officeart/2018/2/layout/IconCircleList"/>
    <dgm:cxn modelId="{6D988434-C2CF-4E32-A333-19CCFD2FED1D}" type="presParOf" srcId="{C58050A6-D6ED-4B8A-9E0A-5E89FF0C3B45}" destId="{732BC751-C275-4BDB-9DA1-47B3922F60FE}" srcOrd="0" destOrd="0" presId="urn:microsoft.com/office/officeart/2018/2/layout/IconCircleList"/>
    <dgm:cxn modelId="{1982E9AF-0CA4-4194-8B48-36BA5AF35BDC}" type="presParOf" srcId="{C58050A6-D6ED-4B8A-9E0A-5E89FF0C3B45}" destId="{FADC808B-9942-4198-8A8E-C6E26609B899}" srcOrd="1" destOrd="0" presId="urn:microsoft.com/office/officeart/2018/2/layout/IconCircleList"/>
    <dgm:cxn modelId="{515B9BD5-6191-438C-A98F-5C11E44ED9E7}" type="presParOf" srcId="{C58050A6-D6ED-4B8A-9E0A-5E89FF0C3B45}" destId="{E5390365-E3F3-491D-B6FE-B24290316C87}" srcOrd="2" destOrd="0" presId="urn:microsoft.com/office/officeart/2018/2/layout/IconCircleList"/>
    <dgm:cxn modelId="{4E64B465-C507-4721-B055-1B86AECEFF62}" type="presParOf" srcId="{C58050A6-D6ED-4B8A-9E0A-5E89FF0C3B45}" destId="{715704D8-1ABD-48A4-A9AE-E1CB6FFC6DDC}" srcOrd="3" destOrd="0" presId="urn:microsoft.com/office/officeart/2018/2/layout/IconCircleList"/>
    <dgm:cxn modelId="{A35BE824-2E40-4F3B-949F-6DD2D4987748}" type="presParOf" srcId="{42090632-D0C3-4610-BA63-A6FB92D55EA8}" destId="{564A5C71-5D8C-4DBE-8E8D-CBD76288C932}" srcOrd="1" destOrd="0" presId="urn:microsoft.com/office/officeart/2018/2/layout/IconCircleList"/>
    <dgm:cxn modelId="{CF9C0AB9-65FE-42C9-8BE4-DE9662FA1F9B}" type="presParOf" srcId="{42090632-D0C3-4610-BA63-A6FB92D55EA8}" destId="{C57CFF6C-B3B8-4C18-BA71-6FF36FD67F79}" srcOrd="2" destOrd="0" presId="urn:microsoft.com/office/officeart/2018/2/layout/IconCircleList"/>
    <dgm:cxn modelId="{B0ABD572-47EF-4FB4-A33B-88C5E2794739}" type="presParOf" srcId="{C57CFF6C-B3B8-4C18-BA71-6FF36FD67F79}" destId="{69DE5343-9612-459C-8415-E72879F618FF}" srcOrd="0" destOrd="0" presId="urn:microsoft.com/office/officeart/2018/2/layout/IconCircleList"/>
    <dgm:cxn modelId="{E9B4C8F8-AE5C-4E1B-91B9-979DBC9BD948}" type="presParOf" srcId="{C57CFF6C-B3B8-4C18-BA71-6FF36FD67F79}" destId="{B78A45E1-316C-420A-9362-DEEA9D2A6E0F}" srcOrd="1" destOrd="0" presId="urn:microsoft.com/office/officeart/2018/2/layout/IconCircleList"/>
    <dgm:cxn modelId="{613EEA29-84A5-42AD-B2F2-8EBA0F3CA6DC}" type="presParOf" srcId="{C57CFF6C-B3B8-4C18-BA71-6FF36FD67F79}" destId="{1DEF3F67-2663-4339-8B9A-173C78A24EDE}" srcOrd="2" destOrd="0" presId="urn:microsoft.com/office/officeart/2018/2/layout/IconCircleList"/>
    <dgm:cxn modelId="{80D65D4E-DE6E-4A67-87BF-2AAC629CA370}" type="presParOf" srcId="{C57CFF6C-B3B8-4C18-BA71-6FF36FD67F79}" destId="{C0A6A012-4DA2-46E4-B73F-715664B777F9}" srcOrd="3" destOrd="0" presId="urn:microsoft.com/office/officeart/2018/2/layout/IconCircleList"/>
    <dgm:cxn modelId="{75EC5622-DA62-467A-A664-B8547DEC13A8}" type="presParOf" srcId="{42090632-D0C3-4610-BA63-A6FB92D55EA8}" destId="{3A285498-38D9-48C3-BE81-227CD585D9E0}" srcOrd="3" destOrd="0" presId="urn:microsoft.com/office/officeart/2018/2/layout/IconCircleList"/>
    <dgm:cxn modelId="{A8A0C01F-75B5-4436-B022-B66F3625854C}" type="presParOf" srcId="{42090632-D0C3-4610-BA63-A6FB92D55EA8}" destId="{EC186C14-FD07-41D4-92A3-E99667CB91E0}" srcOrd="4" destOrd="0" presId="urn:microsoft.com/office/officeart/2018/2/layout/IconCircleList"/>
    <dgm:cxn modelId="{9A09EF99-AD84-449E-8634-07D78B00771D}" type="presParOf" srcId="{EC186C14-FD07-41D4-92A3-E99667CB91E0}" destId="{C5F7D05D-7818-4205-9AEA-E849995C970D}" srcOrd="0" destOrd="0" presId="urn:microsoft.com/office/officeart/2018/2/layout/IconCircleList"/>
    <dgm:cxn modelId="{F1307571-871F-47BC-82F4-FEC0AB161B37}" type="presParOf" srcId="{EC186C14-FD07-41D4-92A3-E99667CB91E0}" destId="{1120BED1-14F5-438F-8B9F-37254F540227}" srcOrd="1" destOrd="0" presId="urn:microsoft.com/office/officeart/2018/2/layout/IconCircleList"/>
    <dgm:cxn modelId="{DCD0B88A-EDB5-4AE4-970B-C4A34599AF8C}" type="presParOf" srcId="{EC186C14-FD07-41D4-92A3-E99667CB91E0}" destId="{BF74A641-4ADA-4D71-96C0-02DE517F8A67}" srcOrd="2" destOrd="0" presId="urn:microsoft.com/office/officeart/2018/2/layout/IconCircleList"/>
    <dgm:cxn modelId="{CAD463B9-1FDD-4D4D-B738-7560B8C7ED47}" type="presParOf" srcId="{EC186C14-FD07-41D4-92A3-E99667CB91E0}" destId="{DDE855E2-08C0-4AC6-83A3-78EFEA8BEB8C}" srcOrd="3" destOrd="0" presId="urn:microsoft.com/office/officeart/2018/2/layout/IconCircleList"/>
    <dgm:cxn modelId="{A513BC8E-3774-40A2-A690-6EA99A5DA8B5}" type="presParOf" srcId="{42090632-D0C3-4610-BA63-A6FB92D55EA8}" destId="{E127ED79-9DDE-436D-8406-D58AA0C2D8D8}" srcOrd="5" destOrd="0" presId="urn:microsoft.com/office/officeart/2018/2/layout/IconCircleList"/>
    <dgm:cxn modelId="{91EED6B5-28CC-4E31-ACF5-1C866E923F86}" type="presParOf" srcId="{42090632-D0C3-4610-BA63-A6FB92D55EA8}" destId="{042C0938-E5CE-4649-9175-013CA46A093C}" srcOrd="6" destOrd="0" presId="urn:microsoft.com/office/officeart/2018/2/layout/IconCircleList"/>
    <dgm:cxn modelId="{87E5167D-2947-4AF4-8DFD-78FD814347F4}" type="presParOf" srcId="{042C0938-E5CE-4649-9175-013CA46A093C}" destId="{1D8F8C40-9F38-42D7-BFE0-CBA3AAF6D026}" srcOrd="0" destOrd="0" presId="urn:microsoft.com/office/officeart/2018/2/layout/IconCircleList"/>
    <dgm:cxn modelId="{38A8152A-3F8F-45E7-9DA3-8263ACD65430}" type="presParOf" srcId="{042C0938-E5CE-4649-9175-013CA46A093C}" destId="{D864C141-C7F2-4501-96F8-6E2C76DE4B22}" srcOrd="1" destOrd="0" presId="urn:microsoft.com/office/officeart/2018/2/layout/IconCircleList"/>
    <dgm:cxn modelId="{A0E2EFB4-AD15-409E-8114-575D6A17C12F}" type="presParOf" srcId="{042C0938-E5CE-4649-9175-013CA46A093C}" destId="{36B8690E-92D6-4C5A-B7E5-8FD489FB1E11}" srcOrd="2" destOrd="0" presId="urn:microsoft.com/office/officeart/2018/2/layout/IconCircleList"/>
    <dgm:cxn modelId="{28AFA3AD-F16C-44B6-94EA-5FBE4F70FD99}" type="presParOf" srcId="{042C0938-E5CE-4649-9175-013CA46A093C}" destId="{44A52117-37CA-4EBD-9AFB-F4B532B54EB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FA3614A-D7C8-4F83-B086-4E9625E7D8E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2D3BFBD-A99C-40A4-B61B-BFE8C59DE28F}">
      <dgm:prSet/>
      <dgm:spPr/>
      <dgm:t>
        <a:bodyPr/>
        <a:lstStyle/>
        <a:p>
          <a:r>
            <a:rPr lang="cs-CZ"/>
            <a:t>Zaměstnávání příbuzných a přátel</a:t>
          </a:r>
          <a:endParaRPr lang="en-US"/>
        </a:p>
      </dgm:t>
    </dgm:pt>
    <dgm:pt modelId="{82487299-917A-48A7-AE6B-E2F7AEC99E9F}" type="parTrans" cxnId="{20A15F10-8211-4AD7-BDF5-EAAFED39B816}">
      <dgm:prSet/>
      <dgm:spPr/>
      <dgm:t>
        <a:bodyPr/>
        <a:lstStyle/>
        <a:p>
          <a:endParaRPr lang="en-US"/>
        </a:p>
      </dgm:t>
    </dgm:pt>
    <dgm:pt modelId="{BC1E7BFF-13D7-481F-B671-833C63EFD6C1}" type="sibTrans" cxnId="{20A15F10-8211-4AD7-BDF5-EAAFED39B816}">
      <dgm:prSet/>
      <dgm:spPr/>
      <dgm:t>
        <a:bodyPr/>
        <a:lstStyle/>
        <a:p>
          <a:endParaRPr lang="en-US"/>
        </a:p>
      </dgm:t>
    </dgm:pt>
    <dgm:pt modelId="{DB4CB45F-FA9F-429A-BF6C-96CFF95FE50D}">
      <dgm:prSet/>
      <dgm:spPr/>
      <dgm:t>
        <a:bodyPr/>
        <a:lstStyle/>
        <a:p>
          <a:r>
            <a:rPr lang="cs-CZ"/>
            <a:t>Problém rozšiřování firmy</a:t>
          </a:r>
          <a:endParaRPr lang="en-US"/>
        </a:p>
      </dgm:t>
    </dgm:pt>
    <dgm:pt modelId="{877999E3-317A-4C86-BF29-70C77FBFC678}" type="parTrans" cxnId="{53A76EA1-75BB-4053-843D-50E8B52E0290}">
      <dgm:prSet/>
      <dgm:spPr/>
      <dgm:t>
        <a:bodyPr/>
        <a:lstStyle/>
        <a:p>
          <a:endParaRPr lang="en-US"/>
        </a:p>
      </dgm:t>
    </dgm:pt>
    <dgm:pt modelId="{72E08D10-0025-4839-811F-76E8FE482C0D}" type="sibTrans" cxnId="{53A76EA1-75BB-4053-843D-50E8B52E0290}">
      <dgm:prSet/>
      <dgm:spPr/>
      <dgm:t>
        <a:bodyPr/>
        <a:lstStyle/>
        <a:p>
          <a:endParaRPr lang="en-US"/>
        </a:p>
      </dgm:t>
    </dgm:pt>
    <dgm:pt modelId="{0D06A303-CA83-465B-8B08-E4B376AF7568}">
      <dgm:prSet/>
      <dgm:spPr/>
      <dgm:t>
        <a:bodyPr/>
        <a:lstStyle/>
        <a:p>
          <a:r>
            <a:rPr lang="cs-CZ"/>
            <a:t>Propouštění zaměstnanců</a:t>
          </a:r>
          <a:endParaRPr lang="en-US"/>
        </a:p>
      </dgm:t>
    </dgm:pt>
    <dgm:pt modelId="{F37DCCDC-4251-4078-86BD-693DA96FD2FC}" type="parTrans" cxnId="{E708D94A-5A76-49FE-A81D-902643F2EC8B}">
      <dgm:prSet/>
      <dgm:spPr/>
      <dgm:t>
        <a:bodyPr/>
        <a:lstStyle/>
        <a:p>
          <a:endParaRPr lang="en-US"/>
        </a:p>
      </dgm:t>
    </dgm:pt>
    <dgm:pt modelId="{EE37FD37-C127-43BC-BD1F-DE37809C8730}" type="sibTrans" cxnId="{E708D94A-5A76-49FE-A81D-902643F2EC8B}">
      <dgm:prSet/>
      <dgm:spPr/>
      <dgm:t>
        <a:bodyPr/>
        <a:lstStyle/>
        <a:p>
          <a:endParaRPr lang="en-US"/>
        </a:p>
      </dgm:t>
    </dgm:pt>
    <dgm:pt modelId="{7CC5137E-4305-4DFF-A5A4-134A52D07061}">
      <dgm:prSet/>
      <dgm:spPr/>
      <dgm:t>
        <a:bodyPr/>
        <a:lstStyle/>
        <a:p>
          <a:r>
            <a:rPr lang="cs-CZ"/>
            <a:t>Ukončování pracovního poměru</a:t>
          </a:r>
          <a:endParaRPr lang="en-US"/>
        </a:p>
      </dgm:t>
    </dgm:pt>
    <dgm:pt modelId="{CE8A47FA-1997-4F79-8B86-8AB83F2C08E0}" type="parTrans" cxnId="{A81DF484-FE48-48A8-B338-DB746C2F176C}">
      <dgm:prSet/>
      <dgm:spPr/>
      <dgm:t>
        <a:bodyPr/>
        <a:lstStyle/>
        <a:p>
          <a:endParaRPr lang="en-US"/>
        </a:p>
      </dgm:t>
    </dgm:pt>
    <dgm:pt modelId="{0DF516FB-382E-4DE8-9272-BFC770132427}" type="sibTrans" cxnId="{A81DF484-FE48-48A8-B338-DB746C2F176C}">
      <dgm:prSet/>
      <dgm:spPr/>
      <dgm:t>
        <a:bodyPr/>
        <a:lstStyle/>
        <a:p>
          <a:endParaRPr lang="en-US"/>
        </a:p>
      </dgm:t>
    </dgm:pt>
    <dgm:pt modelId="{20D1CCEB-79D5-4769-B92D-DF679CC5BFDA}" type="pres">
      <dgm:prSet presAssocID="{3FA3614A-D7C8-4F83-B086-4E9625E7D8E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1F87DC-9D06-4130-877C-2BA24E9B37D9}" type="pres">
      <dgm:prSet presAssocID="{52D3BFBD-A99C-40A4-B61B-BFE8C59DE28F}" presName="compNode" presStyleCnt="0"/>
      <dgm:spPr/>
    </dgm:pt>
    <dgm:pt modelId="{7A73A762-58A3-4982-B621-643F85A962C3}" type="pres">
      <dgm:prSet presAssocID="{52D3BFBD-A99C-40A4-B61B-BFE8C59DE28F}" presName="bgRect" presStyleLbl="bgShp" presStyleIdx="0" presStyleCnt="4"/>
      <dgm:spPr/>
    </dgm:pt>
    <dgm:pt modelId="{E7B1DF9D-334B-4293-BE15-640168473B28}" type="pres">
      <dgm:prSet presAssocID="{52D3BFBD-A99C-40A4-B61B-BFE8C59DE28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6A628FD2-3E09-4967-85B8-F9D5ECBF2B9F}" type="pres">
      <dgm:prSet presAssocID="{52D3BFBD-A99C-40A4-B61B-BFE8C59DE28F}" presName="spaceRect" presStyleCnt="0"/>
      <dgm:spPr/>
    </dgm:pt>
    <dgm:pt modelId="{5318F163-84E0-4C88-8377-442B8B4B3A84}" type="pres">
      <dgm:prSet presAssocID="{52D3BFBD-A99C-40A4-B61B-BFE8C59DE28F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C7A886A8-7F58-4BD6-984D-579237016AFE}" type="pres">
      <dgm:prSet presAssocID="{BC1E7BFF-13D7-481F-B671-833C63EFD6C1}" presName="sibTrans" presStyleCnt="0"/>
      <dgm:spPr/>
    </dgm:pt>
    <dgm:pt modelId="{CAE6E4A2-28C3-4E29-8551-702D7E0CC08D}" type="pres">
      <dgm:prSet presAssocID="{DB4CB45F-FA9F-429A-BF6C-96CFF95FE50D}" presName="compNode" presStyleCnt="0"/>
      <dgm:spPr/>
    </dgm:pt>
    <dgm:pt modelId="{1053A7B1-406D-4A32-9462-ED568834EF43}" type="pres">
      <dgm:prSet presAssocID="{DB4CB45F-FA9F-429A-BF6C-96CFF95FE50D}" presName="bgRect" presStyleLbl="bgShp" presStyleIdx="1" presStyleCnt="4"/>
      <dgm:spPr/>
    </dgm:pt>
    <dgm:pt modelId="{5DD310DA-61D8-453E-861A-683F9998356F}" type="pres">
      <dgm:prSet presAssocID="{DB4CB45F-FA9F-429A-BF6C-96CFF95FE50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408FF201-DB46-42A9-976C-53FDD059B40C}" type="pres">
      <dgm:prSet presAssocID="{DB4CB45F-FA9F-429A-BF6C-96CFF95FE50D}" presName="spaceRect" presStyleCnt="0"/>
      <dgm:spPr/>
    </dgm:pt>
    <dgm:pt modelId="{70EB801C-1DF6-425B-B6F5-C3F6BA62BE80}" type="pres">
      <dgm:prSet presAssocID="{DB4CB45F-FA9F-429A-BF6C-96CFF95FE50D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CCEE1B54-273B-4E37-88CF-74B7658D632C}" type="pres">
      <dgm:prSet presAssocID="{72E08D10-0025-4839-811F-76E8FE482C0D}" presName="sibTrans" presStyleCnt="0"/>
      <dgm:spPr/>
    </dgm:pt>
    <dgm:pt modelId="{E2DAF812-83D6-4978-93F2-602E17DDDD79}" type="pres">
      <dgm:prSet presAssocID="{0D06A303-CA83-465B-8B08-E4B376AF7568}" presName="compNode" presStyleCnt="0"/>
      <dgm:spPr/>
    </dgm:pt>
    <dgm:pt modelId="{5DADD631-4DE6-4456-9740-9C8EA85BB718}" type="pres">
      <dgm:prSet presAssocID="{0D06A303-CA83-465B-8B08-E4B376AF7568}" presName="bgRect" presStyleLbl="bgShp" presStyleIdx="2" presStyleCnt="4"/>
      <dgm:spPr/>
    </dgm:pt>
    <dgm:pt modelId="{48DD6BA8-3C97-4A48-BB4C-FDB9B6BC15BA}" type="pres">
      <dgm:prSet presAssocID="{0D06A303-CA83-465B-8B08-E4B376AF756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9C1CBEDF-2F1B-4F17-B9CF-E6657A8BD79A}" type="pres">
      <dgm:prSet presAssocID="{0D06A303-CA83-465B-8B08-E4B376AF7568}" presName="spaceRect" presStyleCnt="0"/>
      <dgm:spPr/>
    </dgm:pt>
    <dgm:pt modelId="{0900DDA1-8FE7-4B72-AAD8-ED7582D88A90}" type="pres">
      <dgm:prSet presAssocID="{0D06A303-CA83-465B-8B08-E4B376AF7568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37848E49-07DC-4AB6-A440-F240A44B971C}" type="pres">
      <dgm:prSet presAssocID="{EE37FD37-C127-43BC-BD1F-DE37809C8730}" presName="sibTrans" presStyleCnt="0"/>
      <dgm:spPr/>
    </dgm:pt>
    <dgm:pt modelId="{6A35EB4E-6EB1-47EF-AE74-BF19F0C47910}" type="pres">
      <dgm:prSet presAssocID="{7CC5137E-4305-4DFF-A5A4-134A52D07061}" presName="compNode" presStyleCnt="0"/>
      <dgm:spPr/>
    </dgm:pt>
    <dgm:pt modelId="{7235C390-360B-4447-A367-B6AF96C5D771}" type="pres">
      <dgm:prSet presAssocID="{7CC5137E-4305-4DFF-A5A4-134A52D07061}" presName="bgRect" presStyleLbl="bgShp" presStyleIdx="3" presStyleCnt="4"/>
      <dgm:spPr/>
    </dgm:pt>
    <dgm:pt modelId="{BE75BDE9-FE24-45F5-9CE8-EAB3E35BCED3}" type="pres">
      <dgm:prSet presAssocID="{7CC5137E-4305-4DFF-A5A4-134A52D0706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5C584F80-AB02-4DF4-8578-80C125221DFD}" type="pres">
      <dgm:prSet presAssocID="{7CC5137E-4305-4DFF-A5A4-134A52D07061}" presName="spaceRect" presStyleCnt="0"/>
      <dgm:spPr/>
    </dgm:pt>
    <dgm:pt modelId="{82013DA0-1920-40B1-BBC0-8ED208190EDE}" type="pres">
      <dgm:prSet presAssocID="{7CC5137E-4305-4DFF-A5A4-134A52D07061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20A15F10-8211-4AD7-BDF5-EAAFED39B816}" srcId="{3FA3614A-D7C8-4F83-B086-4E9625E7D8E3}" destId="{52D3BFBD-A99C-40A4-B61B-BFE8C59DE28F}" srcOrd="0" destOrd="0" parTransId="{82487299-917A-48A7-AE6B-E2F7AEC99E9F}" sibTransId="{BC1E7BFF-13D7-481F-B671-833C63EFD6C1}"/>
    <dgm:cxn modelId="{C2CEFEFF-4E17-46B9-8274-356BCA7B3605}" type="presOf" srcId="{7CC5137E-4305-4DFF-A5A4-134A52D07061}" destId="{82013DA0-1920-40B1-BBC0-8ED208190EDE}" srcOrd="0" destOrd="0" presId="urn:microsoft.com/office/officeart/2018/2/layout/IconVerticalSolidList"/>
    <dgm:cxn modelId="{DD3684A0-CECF-4B09-B80C-246BE94B9905}" type="presOf" srcId="{52D3BFBD-A99C-40A4-B61B-BFE8C59DE28F}" destId="{5318F163-84E0-4C88-8377-442B8B4B3A84}" srcOrd="0" destOrd="0" presId="urn:microsoft.com/office/officeart/2018/2/layout/IconVerticalSolidList"/>
    <dgm:cxn modelId="{9AE976F1-7831-4A6B-B268-08E8D0BC0DC0}" type="presOf" srcId="{3FA3614A-D7C8-4F83-B086-4E9625E7D8E3}" destId="{20D1CCEB-79D5-4769-B92D-DF679CC5BFDA}" srcOrd="0" destOrd="0" presId="urn:microsoft.com/office/officeart/2018/2/layout/IconVerticalSolidList"/>
    <dgm:cxn modelId="{E708D94A-5A76-49FE-A81D-902643F2EC8B}" srcId="{3FA3614A-D7C8-4F83-B086-4E9625E7D8E3}" destId="{0D06A303-CA83-465B-8B08-E4B376AF7568}" srcOrd="2" destOrd="0" parTransId="{F37DCCDC-4251-4078-86BD-693DA96FD2FC}" sibTransId="{EE37FD37-C127-43BC-BD1F-DE37809C8730}"/>
    <dgm:cxn modelId="{A81DF484-FE48-48A8-B338-DB746C2F176C}" srcId="{3FA3614A-D7C8-4F83-B086-4E9625E7D8E3}" destId="{7CC5137E-4305-4DFF-A5A4-134A52D07061}" srcOrd="3" destOrd="0" parTransId="{CE8A47FA-1997-4F79-8B86-8AB83F2C08E0}" sibTransId="{0DF516FB-382E-4DE8-9272-BFC770132427}"/>
    <dgm:cxn modelId="{74792FAF-D051-46C8-9CBD-9821A8A2F899}" type="presOf" srcId="{DB4CB45F-FA9F-429A-BF6C-96CFF95FE50D}" destId="{70EB801C-1DF6-425B-B6F5-C3F6BA62BE80}" srcOrd="0" destOrd="0" presId="urn:microsoft.com/office/officeart/2018/2/layout/IconVerticalSolidList"/>
    <dgm:cxn modelId="{FF3EE862-8F70-4C8D-B89E-AD992EC66E8C}" type="presOf" srcId="{0D06A303-CA83-465B-8B08-E4B376AF7568}" destId="{0900DDA1-8FE7-4B72-AAD8-ED7582D88A90}" srcOrd="0" destOrd="0" presId="urn:microsoft.com/office/officeart/2018/2/layout/IconVerticalSolidList"/>
    <dgm:cxn modelId="{53A76EA1-75BB-4053-843D-50E8B52E0290}" srcId="{3FA3614A-D7C8-4F83-B086-4E9625E7D8E3}" destId="{DB4CB45F-FA9F-429A-BF6C-96CFF95FE50D}" srcOrd="1" destOrd="0" parTransId="{877999E3-317A-4C86-BF29-70C77FBFC678}" sibTransId="{72E08D10-0025-4839-811F-76E8FE482C0D}"/>
    <dgm:cxn modelId="{28A17F5B-715D-4DB8-8690-49C689957EEA}" type="presParOf" srcId="{20D1CCEB-79D5-4769-B92D-DF679CC5BFDA}" destId="{751F87DC-9D06-4130-877C-2BA24E9B37D9}" srcOrd="0" destOrd="0" presId="urn:microsoft.com/office/officeart/2018/2/layout/IconVerticalSolidList"/>
    <dgm:cxn modelId="{651979A4-17A3-41C6-A8FA-5C98B61434FA}" type="presParOf" srcId="{751F87DC-9D06-4130-877C-2BA24E9B37D9}" destId="{7A73A762-58A3-4982-B621-643F85A962C3}" srcOrd="0" destOrd="0" presId="urn:microsoft.com/office/officeart/2018/2/layout/IconVerticalSolidList"/>
    <dgm:cxn modelId="{65BC8C62-82E2-448A-8C9F-C5E1DD89B073}" type="presParOf" srcId="{751F87DC-9D06-4130-877C-2BA24E9B37D9}" destId="{E7B1DF9D-334B-4293-BE15-640168473B28}" srcOrd="1" destOrd="0" presId="urn:microsoft.com/office/officeart/2018/2/layout/IconVerticalSolidList"/>
    <dgm:cxn modelId="{EAB48D6E-0E95-4685-81EE-36C4247C6A1A}" type="presParOf" srcId="{751F87DC-9D06-4130-877C-2BA24E9B37D9}" destId="{6A628FD2-3E09-4967-85B8-F9D5ECBF2B9F}" srcOrd="2" destOrd="0" presId="urn:microsoft.com/office/officeart/2018/2/layout/IconVerticalSolidList"/>
    <dgm:cxn modelId="{9FC4BC6D-FA53-4312-BEB9-C858E75D5879}" type="presParOf" srcId="{751F87DC-9D06-4130-877C-2BA24E9B37D9}" destId="{5318F163-84E0-4C88-8377-442B8B4B3A84}" srcOrd="3" destOrd="0" presId="urn:microsoft.com/office/officeart/2018/2/layout/IconVerticalSolidList"/>
    <dgm:cxn modelId="{CE9E634B-0293-485A-91EF-F30A4AB3151E}" type="presParOf" srcId="{20D1CCEB-79D5-4769-B92D-DF679CC5BFDA}" destId="{C7A886A8-7F58-4BD6-984D-579237016AFE}" srcOrd="1" destOrd="0" presId="urn:microsoft.com/office/officeart/2018/2/layout/IconVerticalSolidList"/>
    <dgm:cxn modelId="{33F2969C-3991-473B-B8EB-613BCFCA1554}" type="presParOf" srcId="{20D1CCEB-79D5-4769-B92D-DF679CC5BFDA}" destId="{CAE6E4A2-28C3-4E29-8551-702D7E0CC08D}" srcOrd="2" destOrd="0" presId="urn:microsoft.com/office/officeart/2018/2/layout/IconVerticalSolidList"/>
    <dgm:cxn modelId="{75CC4F8B-28EE-4A65-94A7-34D7C84BA70B}" type="presParOf" srcId="{CAE6E4A2-28C3-4E29-8551-702D7E0CC08D}" destId="{1053A7B1-406D-4A32-9462-ED568834EF43}" srcOrd="0" destOrd="0" presId="urn:microsoft.com/office/officeart/2018/2/layout/IconVerticalSolidList"/>
    <dgm:cxn modelId="{F18BE2E4-7B55-4EC6-8651-A78AFDCA23FE}" type="presParOf" srcId="{CAE6E4A2-28C3-4E29-8551-702D7E0CC08D}" destId="{5DD310DA-61D8-453E-861A-683F9998356F}" srcOrd="1" destOrd="0" presId="urn:microsoft.com/office/officeart/2018/2/layout/IconVerticalSolidList"/>
    <dgm:cxn modelId="{93E65D76-00ED-449D-82DB-30EC38D49551}" type="presParOf" srcId="{CAE6E4A2-28C3-4E29-8551-702D7E0CC08D}" destId="{408FF201-DB46-42A9-976C-53FDD059B40C}" srcOrd="2" destOrd="0" presId="urn:microsoft.com/office/officeart/2018/2/layout/IconVerticalSolidList"/>
    <dgm:cxn modelId="{F2C69B55-52AA-4DAB-886A-AE9752A196D1}" type="presParOf" srcId="{CAE6E4A2-28C3-4E29-8551-702D7E0CC08D}" destId="{70EB801C-1DF6-425B-B6F5-C3F6BA62BE80}" srcOrd="3" destOrd="0" presId="urn:microsoft.com/office/officeart/2018/2/layout/IconVerticalSolidList"/>
    <dgm:cxn modelId="{11F2E2A3-EF10-4DC9-A8BC-B1BEAB9EBED4}" type="presParOf" srcId="{20D1CCEB-79D5-4769-B92D-DF679CC5BFDA}" destId="{CCEE1B54-273B-4E37-88CF-74B7658D632C}" srcOrd="3" destOrd="0" presId="urn:microsoft.com/office/officeart/2018/2/layout/IconVerticalSolidList"/>
    <dgm:cxn modelId="{B24C8F38-BAA0-43B3-A855-1D0D2E119A4A}" type="presParOf" srcId="{20D1CCEB-79D5-4769-B92D-DF679CC5BFDA}" destId="{E2DAF812-83D6-4978-93F2-602E17DDDD79}" srcOrd="4" destOrd="0" presId="urn:microsoft.com/office/officeart/2018/2/layout/IconVerticalSolidList"/>
    <dgm:cxn modelId="{C1C5C620-ADDD-49A5-9F6C-22253AE1C9DE}" type="presParOf" srcId="{E2DAF812-83D6-4978-93F2-602E17DDDD79}" destId="{5DADD631-4DE6-4456-9740-9C8EA85BB718}" srcOrd="0" destOrd="0" presId="urn:microsoft.com/office/officeart/2018/2/layout/IconVerticalSolidList"/>
    <dgm:cxn modelId="{546BDF9A-8436-4379-B9D9-4A4DD21B7B35}" type="presParOf" srcId="{E2DAF812-83D6-4978-93F2-602E17DDDD79}" destId="{48DD6BA8-3C97-4A48-BB4C-FDB9B6BC15BA}" srcOrd="1" destOrd="0" presId="urn:microsoft.com/office/officeart/2018/2/layout/IconVerticalSolidList"/>
    <dgm:cxn modelId="{6C23F93C-D8E2-4B6B-9AD1-9A7991457B36}" type="presParOf" srcId="{E2DAF812-83D6-4978-93F2-602E17DDDD79}" destId="{9C1CBEDF-2F1B-4F17-B9CF-E6657A8BD79A}" srcOrd="2" destOrd="0" presId="urn:microsoft.com/office/officeart/2018/2/layout/IconVerticalSolidList"/>
    <dgm:cxn modelId="{81336297-074A-4117-B9C6-18B4EDCBD4E5}" type="presParOf" srcId="{E2DAF812-83D6-4978-93F2-602E17DDDD79}" destId="{0900DDA1-8FE7-4B72-AAD8-ED7582D88A90}" srcOrd="3" destOrd="0" presId="urn:microsoft.com/office/officeart/2018/2/layout/IconVerticalSolidList"/>
    <dgm:cxn modelId="{455610B8-EC68-44B5-87DA-A06528700151}" type="presParOf" srcId="{20D1CCEB-79D5-4769-B92D-DF679CC5BFDA}" destId="{37848E49-07DC-4AB6-A440-F240A44B971C}" srcOrd="5" destOrd="0" presId="urn:microsoft.com/office/officeart/2018/2/layout/IconVerticalSolidList"/>
    <dgm:cxn modelId="{5330D658-3357-4179-BBE7-7A9AAA7D282B}" type="presParOf" srcId="{20D1CCEB-79D5-4769-B92D-DF679CC5BFDA}" destId="{6A35EB4E-6EB1-47EF-AE74-BF19F0C47910}" srcOrd="6" destOrd="0" presId="urn:microsoft.com/office/officeart/2018/2/layout/IconVerticalSolidList"/>
    <dgm:cxn modelId="{C02E45CC-3050-4898-8D5B-37885921622F}" type="presParOf" srcId="{6A35EB4E-6EB1-47EF-AE74-BF19F0C47910}" destId="{7235C390-360B-4447-A367-B6AF96C5D771}" srcOrd="0" destOrd="0" presId="urn:microsoft.com/office/officeart/2018/2/layout/IconVerticalSolidList"/>
    <dgm:cxn modelId="{10F388A8-53F9-438A-874B-83C6DD476DB4}" type="presParOf" srcId="{6A35EB4E-6EB1-47EF-AE74-BF19F0C47910}" destId="{BE75BDE9-FE24-45F5-9CE8-EAB3E35BCED3}" srcOrd="1" destOrd="0" presId="urn:microsoft.com/office/officeart/2018/2/layout/IconVerticalSolidList"/>
    <dgm:cxn modelId="{C561196C-0388-4BCF-B261-3BC0A830C798}" type="presParOf" srcId="{6A35EB4E-6EB1-47EF-AE74-BF19F0C47910}" destId="{5C584F80-AB02-4DF4-8578-80C125221DFD}" srcOrd="2" destOrd="0" presId="urn:microsoft.com/office/officeart/2018/2/layout/IconVerticalSolidList"/>
    <dgm:cxn modelId="{5C88D8C5-BDBC-4C5A-8D8A-4BFAAE589082}" type="presParOf" srcId="{6A35EB4E-6EB1-47EF-AE74-BF19F0C47910}" destId="{82013DA0-1920-40B1-BBC0-8ED208190ED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3B75E8D-B93C-42C2-A0D6-773B07848EF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9679168-C064-4F1A-8300-53450B31F797}">
      <dgm:prSet/>
      <dgm:spPr/>
      <dgm:t>
        <a:bodyPr/>
        <a:lstStyle/>
        <a:p>
          <a:r>
            <a:rPr lang="cs-CZ"/>
            <a:t>Nedovolit nepřiměřený vliv rodiny a přátel</a:t>
          </a:r>
          <a:endParaRPr lang="en-US"/>
        </a:p>
      </dgm:t>
    </dgm:pt>
    <dgm:pt modelId="{67A8EAB8-8CE2-4DF2-9709-B4301A17E77C}" type="parTrans" cxnId="{8490E975-1F2D-40F4-AD3F-A0D6301EEB89}">
      <dgm:prSet/>
      <dgm:spPr/>
      <dgm:t>
        <a:bodyPr/>
        <a:lstStyle/>
        <a:p>
          <a:endParaRPr lang="en-US"/>
        </a:p>
      </dgm:t>
    </dgm:pt>
    <dgm:pt modelId="{312F74B1-D0FF-4927-9CB3-8C6ED40157FA}" type="sibTrans" cxnId="{8490E975-1F2D-40F4-AD3F-A0D6301EEB89}">
      <dgm:prSet/>
      <dgm:spPr/>
      <dgm:t>
        <a:bodyPr/>
        <a:lstStyle/>
        <a:p>
          <a:endParaRPr lang="en-US"/>
        </a:p>
      </dgm:t>
    </dgm:pt>
    <dgm:pt modelId="{B9D86972-F408-410E-A70A-94A9A3E2FFA3}">
      <dgm:prSet/>
      <dgm:spPr/>
      <dgm:t>
        <a:bodyPr/>
        <a:lstStyle/>
        <a:p>
          <a:r>
            <a:rPr lang="cs-CZ"/>
            <a:t>Obsazovat pracovníky dle schopností a dovedností</a:t>
          </a:r>
          <a:endParaRPr lang="en-US"/>
        </a:p>
      </dgm:t>
    </dgm:pt>
    <dgm:pt modelId="{0E5F8FE5-EEFE-4BE4-A00B-2EB89384C841}" type="parTrans" cxnId="{905D1000-FC9C-4E0E-A82A-BFFB330D5998}">
      <dgm:prSet/>
      <dgm:spPr/>
      <dgm:t>
        <a:bodyPr/>
        <a:lstStyle/>
        <a:p>
          <a:endParaRPr lang="en-US"/>
        </a:p>
      </dgm:t>
    </dgm:pt>
    <dgm:pt modelId="{5C49342E-DD96-45C6-99AF-3209AD3A01FE}" type="sibTrans" cxnId="{905D1000-FC9C-4E0E-A82A-BFFB330D5998}">
      <dgm:prSet/>
      <dgm:spPr/>
      <dgm:t>
        <a:bodyPr/>
        <a:lstStyle/>
        <a:p>
          <a:endParaRPr lang="en-US"/>
        </a:p>
      </dgm:t>
    </dgm:pt>
    <dgm:pt modelId="{9359A0D2-BB23-459F-B902-AE83A2E24346}">
      <dgm:prSet/>
      <dgm:spPr/>
      <dgm:t>
        <a:bodyPr/>
        <a:lstStyle/>
        <a:p>
          <a:r>
            <a:rPr lang="cs-CZ"/>
            <a:t>Otevřeně hlásat a ukazovat, že rodinné příslušníky posuzujeme stejně jako ostatní zaměstnance</a:t>
          </a:r>
          <a:endParaRPr lang="en-US"/>
        </a:p>
      </dgm:t>
    </dgm:pt>
    <dgm:pt modelId="{E83DBE25-ADF1-4CD2-B9E0-1EAFAE4A8E82}" type="parTrans" cxnId="{BA2024E9-BC7B-4684-96DD-9EE015D5E1C2}">
      <dgm:prSet/>
      <dgm:spPr/>
      <dgm:t>
        <a:bodyPr/>
        <a:lstStyle/>
        <a:p>
          <a:endParaRPr lang="en-US"/>
        </a:p>
      </dgm:t>
    </dgm:pt>
    <dgm:pt modelId="{0E567088-FCEF-4BEE-B784-F3272D117C33}" type="sibTrans" cxnId="{BA2024E9-BC7B-4684-96DD-9EE015D5E1C2}">
      <dgm:prSet/>
      <dgm:spPr/>
      <dgm:t>
        <a:bodyPr/>
        <a:lstStyle/>
        <a:p>
          <a:endParaRPr lang="en-US"/>
        </a:p>
      </dgm:t>
    </dgm:pt>
    <dgm:pt modelId="{E0B7102C-FAF6-47E0-955C-BA4F257261C9}" type="pres">
      <dgm:prSet presAssocID="{73B75E8D-B93C-42C2-A0D6-773B07848EF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E32B132-53A7-4AE8-A0BF-6CD11054A3E7}" type="pres">
      <dgm:prSet presAssocID="{99679168-C064-4F1A-8300-53450B31F797}" presName="compNode" presStyleCnt="0"/>
      <dgm:spPr/>
    </dgm:pt>
    <dgm:pt modelId="{3C460AEF-C309-4E64-BA55-27AC234350DC}" type="pres">
      <dgm:prSet presAssocID="{99679168-C064-4F1A-8300-53450B31F797}" presName="bgRect" presStyleLbl="bgShp" presStyleIdx="0" presStyleCnt="3"/>
      <dgm:spPr/>
    </dgm:pt>
    <dgm:pt modelId="{0CDFEAE6-A537-4BC5-9622-9ECAE02EFC1D}" type="pres">
      <dgm:prSet presAssocID="{99679168-C064-4F1A-8300-53450B31F79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luencer"/>
        </a:ext>
      </dgm:extLst>
    </dgm:pt>
    <dgm:pt modelId="{3A3B1AE6-7E38-4A7F-94E3-B3A0B3572C91}" type="pres">
      <dgm:prSet presAssocID="{99679168-C064-4F1A-8300-53450B31F797}" presName="spaceRect" presStyleCnt="0"/>
      <dgm:spPr/>
    </dgm:pt>
    <dgm:pt modelId="{921CDC35-7BF8-4F17-AAF9-1CFC8A3A8769}" type="pres">
      <dgm:prSet presAssocID="{99679168-C064-4F1A-8300-53450B31F797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F56651E9-27A6-41DB-9AF0-BF4BD1D53043}" type="pres">
      <dgm:prSet presAssocID="{312F74B1-D0FF-4927-9CB3-8C6ED40157FA}" presName="sibTrans" presStyleCnt="0"/>
      <dgm:spPr/>
    </dgm:pt>
    <dgm:pt modelId="{2D4F7FCC-087B-4811-9E6C-DFB8037669FF}" type="pres">
      <dgm:prSet presAssocID="{B9D86972-F408-410E-A70A-94A9A3E2FFA3}" presName="compNode" presStyleCnt="0"/>
      <dgm:spPr/>
    </dgm:pt>
    <dgm:pt modelId="{950D1B6B-9F30-493B-A367-4881C311F6A1}" type="pres">
      <dgm:prSet presAssocID="{B9D86972-F408-410E-A70A-94A9A3E2FFA3}" presName="bgRect" presStyleLbl="bgShp" presStyleIdx="1" presStyleCnt="3"/>
      <dgm:spPr/>
    </dgm:pt>
    <dgm:pt modelId="{1B9A459F-F058-4D40-9BB3-8A3544B0B931}" type="pres">
      <dgm:prSet presAssocID="{B9D86972-F408-410E-A70A-94A9A3E2FFA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FFDC976A-D992-47AA-A9B7-666A94AFCCD6}" type="pres">
      <dgm:prSet presAssocID="{B9D86972-F408-410E-A70A-94A9A3E2FFA3}" presName="spaceRect" presStyleCnt="0"/>
      <dgm:spPr/>
    </dgm:pt>
    <dgm:pt modelId="{91A0F076-29F3-4FB9-A59D-A0329BCB023D}" type="pres">
      <dgm:prSet presAssocID="{B9D86972-F408-410E-A70A-94A9A3E2FFA3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CEE49983-3606-4264-B34C-96DC72BAA45A}" type="pres">
      <dgm:prSet presAssocID="{5C49342E-DD96-45C6-99AF-3209AD3A01FE}" presName="sibTrans" presStyleCnt="0"/>
      <dgm:spPr/>
    </dgm:pt>
    <dgm:pt modelId="{01C485F8-59C3-485B-B1A3-85219EE32328}" type="pres">
      <dgm:prSet presAssocID="{9359A0D2-BB23-459F-B902-AE83A2E24346}" presName="compNode" presStyleCnt="0"/>
      <dgm:spPr/>
    </dgm:pt>
    <dgm:pt modelId="{9F1E5CC8-AE84-49BB-803A-15C348FADDE4}" type="pres">
      <dgm:prSet presAssocID="{9359A0D2-BB23-459F-B902-AE83A2E24346}" presName="bgRect" presStyleLbl="bgShp" presStyleIdx="2" presStyleCnt="3"/>
      <dgm:spPr/>
    </dgm:pt>
    <dgm:pt modelId="{F92966FD-89AE-4C6B-854C-80D284F0D057}" type="pres">
      <dgm:prSet presAssocID="{9359A0D2-BB23-459F-B902-AE83A2E2434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2DF61AA9-E7AB-4326-BCE3-E840F19EE77B}" type="pres">
      <dgm:prSet presAssocID="{9359A0D2-BB23-459F-B902-AE83A2E24346}" presName="spaceRect" presStyleCnt="0"/>
      <dgm:spPr/>
    </dgm:pt>
    <dgm:pt modelId="{03D82BE7-FB19-42D2-AA8A-C5962CC7E5D8}" type="pres">
      <dgm:prSet presAssocID="{9359A0D2-BB23-459F-B902-AE83A2E24346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F23854CF-0B68-4426-867E-E3B689F391B7}" type="presOf" srcId="{B9D86972-F408-410E-A70A-94A9A3E2FFA3}" destId="{91A0F076-29F3-4FB9-A59D-A0329BCB023D}" srcOrd="0" destOrd="0" presId="urn:microsoft.com/office/officeart/2018/2/layout/IconVerticalSolidList"/>
    <dgm:cxn modelId="{BA2024E9-BC7B-4684-96DD-9EE015D5E1C2}" srcId="{73B75E8D-B93C-42C2-A0D6-773B07848EFB}" destId="{9359A0D2-BB23-459F-B902-AE83A2E24346}" srcOrd="2" destOrd="0" parTransId="{E83DBE25-ADF1-4CD2-B9E0-1EAFAE4A8E82}" sibTransId="{0E567088-FCEF-4BEE-B784-F3272D117C33}"/>
    <dgm:cxn modelId="{905D1000-FC9C-4E0E-A82A-BFFB330D5998}" srcId="{73B75E8D-B93C-42C2-A0D6-773B07848EFB}" destId="{B9D86972-F408-410E-A70A-94A9A3E2FFA3}" srcOrd="1" destOrd="0" parTransId="{0E5F8FE5-EEFE-4BE4-A00B-2EB89384C841}" sibTransId="{5C49342E-DD96-45C6-99AF-3209AD3A01FE}"/>
    <dgm:cxn modelId="{BAD78681-80B1-469F-9C30-77132C7C31A6}" type="presOf" srcId="{73B75E8D-B93C-42C2-A0D6-773B07848EFB}" destId="{E0B7102C-FAF6-47E0-955C-BA4F257261C9}" srcOrd="0" destOrd="0" presId="urn:microsoft.com/office/officeart/2018/2/layout/IconVerticalSolidList"/>
    <dgm:cxn modelId="{28AE2464-2D2F-442E-A881-62E8AFF58C0F}" type="presOf" srcId="{9359A0D2-BB23-459F-B902-AE83A2E24346}" destId="{03D82BE7-FB19-42D2-AA8A-C5962CC7E5D8}" srcOrd="0" destOrd="0" presId="urn:microsoft.com/office/officeart/2018/2/layout/IconVerticalSolidList"/>
    <dgm:cxn modelId="{1F6CD50E-C928-4920-A340-445E0ED18DA1}" type="presOf" srcId="{99679168-C064-4F1A-8300-53450B31F797}" destId="{921CDC35-7BF8-4F17-AAF9-1CFC8A3A8769}" srcOrd="0" destOrd="0" presId="urn:microsoft.com/office/officeart/2018/2/layout/IconVerticalSolidList"/>
    <dgm:cxn modelId="{8490E975-1F2D-40F4-AD3F-A0D6301EEB89}" srcId="{73B75E8D-B93C-42C2-A0D6-773B07848EFB}" destId="{99679168-C064-4F1A-8300-53450B31F797}" srcOrd="0" destOrd="0" parTransId="{67A8EAB8-8CE2-4DF2-9709-B4301A17E77C}" sibTransId="{312F74B1-D0FF-4927-9CB3-8C6ED40157FA}"/>
    <dgm:cxn modelId="{C224549B-E094-4611-A4BE-B18551B60B82}" type="presParOf" srcId="{E0B7102C-FAF6-47E0-955C-BA4F257261C9}" destId="{0E32B132-53A7-4AE8-A0BF-6CD11054A3E7}" srcOrd="0" destOrd="0" presId="urn:microsoft.com/office/officeart/2018/2/layout/IconVerticalSolidList"/>
    <dgm:cxn modelId="{71F82DF9-61B2-481B-B591-31DC77649DBD}" type="presParOf" srcId="{0E32B132-53A7-4AE8-A0BF-6CD11054A3E7}" destId="{3C460AEF-C309-4E64-BA55-27AC234350DC}" srcOrd="0" destOrd="0" presId="urn:microsoft.com/office/officeart/2018/2/layout/IconVerticalSolidList"/>
    <dgm:cxn modelId="{299F21F5-A18D-4D69-A66A-7C3AE5817D9F}" type="presParOf" srcId="{0E32B132-53A7-4AE8-A0BF-6CD11054A3E7}" destId="{0CDFEAE6-A537-4BC5-9622-9ECAE02EFC1D}" srcOrd="1" destOrd="0" presId="urn:microsoft.com/office/officeart/2018/2/layout/IconVerticalSolidList"/>
    <dgm:cxn modelId="{DA474E36-2224-4FBF-B047-7AE3F4CA8D20}" type="presParOf" srcId="{0E32B132-53A7-4AE8-A0BF-6CD11054A3E7}" destId="{3A3B1AE6-7E38-4A7F-94E3-B3A0B3572C91}" srcOrd="2" destOrd="0" presId="urn:microsoft.com/office/officeart/2018/2/layout/IconVerticalSolidList"/>
    <dgm:cxn modelId="{7295E697-A370-4957-B4C2-BB6DF422D0E6}" type="presParOf" srcId="{0E32B132-53A7-4AE8-A0BF-6CD11054A3E7}" destId="{921CDC35-7BF8-4F17-AAF9-1CFC8A3A8769}" srcOrd="3" destOrd="0" presId="urn:microsoft.com/office/officeart/2018/2/layout/IconVerticalSolidList"/>
    <dgm:cxn modelId="{5E8DFABC-A738-40D8-AAF7-E4FC63429A39}" type="presParOf" srcId="{E0B7102C-FAF6-47E0-955C-BA4F257261C9}" destId="{F56651E9-27A6-41DB-9AF0-BF4BD1D53043}" srcOrd="1" destOrd="0" presId="urn:microsoft.com/office/officeart/2018/2/layout/IconVerticalSolidList"/>
    <dgm:cxn modelId="{5D6680F8-97F3-4D73-BE6C-C22E3467B57C}" type="presParOf" srcId="{E0B7102C-FAF6-47E0-955C-BA4F257261C9}" destId="{2D4F7FCC-087B-4811-9E6C-DFB8037669FF}" srcOrd="2" destOrd="0" presId="urn:microsoft.com/office/officeart/2018/2/layout/IconVerticalSolidList"/>
    <dgm:cxn modelId="{936D3050-3151-4E0A-BAD6-1781DB7D4E72}" type="presParOf" srcId="{2D4F7FCC-087B-4811-9E6C-DFB8037669FF}" destId="{950D1B6B-9F30-493B-A367-4881C311F6A1}" srcOrd="0" destOrd="0" presId="urn:microsoft.com/office/officeart/2018/2/layout/IconVerticalSolidList"/>
    <dgm:cxn modelId="{28D79FA3-152D-4923-94CD-70136B40306A}" type="presParOf" srcId="{2D4F7FCC-087B-4811-9E6C-DFB8037669FF}" destId="{1B9A459F-F058-4D40-9BB3-8A3544B0B931}" srcOrd="1" destOrd="0" presId="urn:microsoft.com/office/officeart/2018/2/layout/IconVerticalSolidList"/>
    <dgm:cxn modelId="{5CC5F7C8-8030-4D3E-BD68-B48E5DA12027}" type="presParOf" srcId="{2D4F7FCC-087B-4811-9E6C-DFB8037669FF}" destId="{FFDC976A-D992-47AA-A9B7-666A94AFCCD6}" srcOrd="2" destOrd="0" presId="urn:microsoft.com/office/officeart/2018/2/layout/IconVerticalSolidList"/>
    <dgm:cxn modelId="{B1F7C675-48C2-408A-9F0A-2910EF38DD11}" type="presParOf" srcId="{2D4F7FCC-087B-4811-9E6C-DFB8037669FF}" destId="{91A0F076-29F3-4FB9-A59D-A0329BCB023D}" srcOrd="3" destOrd="0" presId="urn:microsoft.com/office/officeart/2018/2/layout/IconVerticalSolidList"/>
    <dgm:cxn modelId="{F4DFA2A3-4F63-4901-B55D-DF8D8015AB34}" type="presParOf" srcId="{E0B7102C-FAF6-47E0-955C-BA4F257261C9}" destId="{CEE49983-3606-4264-B34C-96DC72BAA45A}" srcOrd="3" destOrd="0" presId="urn:microsoft.com/office/officeart/2018/2/layout/IconVerticalSolidList"/>
    <dgm:cxn modelId="{E10B9DC5-FE28-498F-84A0-70329E9F3836}" type="presParOf" srcId="{E0B7102C-FAF6-47E0-955C-BA4F257261C9}" destId="{01C485F8-59C3-485B-B1A3-85219EE32328}" srcOrd="4" destOrd="0" presId="urn:microsoft.com/office/officeart/2018/2/layout/IconVerticalSolidList"/>
    <dgm:cxn modelId="{D1A6B565-2F97-4BC6-A6CD-D0F8D8885BB0}" type="presParOf" srcId="{01C485F8-59C3-485B-B1A3-85219EE32328}" destId="{9F1E5CC8-AE84-49BB-803A-15C348FADDE4}" srcOrd="0" destOrd="0" presId="urn:microsoft.com/office/officeart/2018/2/layout/IconVerticalSolidList"/>
    <dgm:cxn modelId="{6C56324F-26C8-4DFD-91E7-8EBF4F2F76D9}" type="presParOf" srcId="{01C485F8-59C3-485B-B1A3-85219EE32328}" destId="{F92966FD-89AE-4C6B-854C-80D284F0D057}" srcOrd="1" destOrd="0" presId="urn:microsoft.com/office/officeart/2018/2/layout/IconVerticalSolidList"/>
    <dgm:cxn modelId="{E5F33707-5649-45BB-8D46-D3C90C970568}" type="presParOf" srcId="{01C485F8-59C3-485B-B1A3-85219EE32328}" destId="{2DF61AA9-E7AB-4326-BCE3-E840F19EE77B}" srcOrd="2" destOrd="0" presId="urn:microsoft.com/office/officeart/2018/2/layout/IconVerticalSolidList"/>
    <dgm:cxn modelId="{71F40C84-E164-4D57-942A-E219C37874E5}" type="presParOf" srcId="{01C485F8-59C3-485B-B1A3-85219EE32328}" destId="{03D82BE7-FB19-42D2-AA8A-C5962CC7E5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9D78E6D-7119-4866-B44C-536F8A15537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2BDD5678-5AD5-4403-8180-B5B15EB77D74}">
      <dgm:prSet/>
      <dgm:spPr/>
      <dgm:t>
        <a:bodyPr/>
        <a:lstStyle/>
        <a:p>
          <a:pPr>
            <a:defRPr cap="all"/>
          </a:pPr>
          <a:r>
            <a:rPr lang="cs-CZ"/>
            <a:t>1. etapa – pasivní model – podnik nemá upřesněné rozvojové plány a omezuje se výlučně na ty administrativní činnosti, které jsou vyžadovány „ze zákona“.</a:t>
          </a:r>
          <a:endParaRPr lang="en-US"/>
        </a:p>
      </dgm:t>
    </dgm:pt>
    <dgm:pt modelId="{C0BF49F7-BB72-4F6E-BAEB-39F12021CC04}" type="parTrans" cxnId="{BDD24DFD-2E34-4598-92EF-86BA92459C26}">
      <dgm:prSet/>
      <dgm:spPr/>
      <dgm:t>
        <a:bodyPr/>
        <a:lstStyle/>
        <a:p>
          <a:endParaRPr lang="en-US"/>
        </a:p>
      </dgm:t>
    </dgm:pt>
    <dgm:pt modelId="{6A333CF2-85CD-447A-B78C-70C0EC58EA5A}" type="sibTrans" cxnId="{BDD24DFD-2E34-4598-92EF-86BA92459C26}">
      <dgm:prSet/>
      <dgm:spPr/>
      <dgm:t>
        <a:bodyPr/>
        <a:lstStyle/>
        <a:p>
          <a:endParaRPr lang="en-US"/>
        </a:p>
      </dgm:t>
    </dgm:pt>
    <dgm:pt modelId="{AD6C4A48-9CC7-4B88-BD7D-1EF5F3AFC17E}">
      <dgm:prSet/>
      <dgm:spPr/>
      <dgm:t>
        <a:bodyPr/>
        <a:lstStyle/>
        <a:p>
          <a:pPr>
            <a:defRPr cap="all"/>
          </a:pPr>
          <a:r>
            <a:rPr lang="cs-CZ"/>
            <a:t>2. etapa – reaktivní model – dochází k rozšíření administrativních personálních funkcí.</a:t>
          </a:r>
          <a:endParaRPr lang="en-US"/>
        </a:p>
      </dgm:t>
    </dgm:pt>
    <dgm:pt modelId="{B7BFFAC1-6B5F-4307-80B7-1676AAD63D2B}" type="parTrans" cxnId="{77A511A7-7C7A-4F2D-8C02-37CC0366CB14}">
      <dgm:prSet/>
      <dgm:spPr/>
      <dgm:t>
        <a:bodyPr/>
        <a:lstStyle/>
        <a:p>
          <a:endParaRPr lang="en-US"/>
        </a:p>
      </dgm:t>
    </dgm:pt>
    <dgm:pt modelId="{65F39263-2C39-4271-830B-61E8C12EC04C}" type="sibTrans" cxnId="{77A511A7-7C7A-4F2D-8C02-37CC0366CB14}">
      <dgm:prSet/>
      <dgm:spPr/>
      <dgm:t>
        <a:bodyPr/>
        <a:lstStyle/>
        <a:p>
          <a:endParaRPr lang="en-US"/>
        </a:p>
      </dgm:t>
    </dgm:pt>
    <dgm:pt modelId="{59F092EE-9FD1-4BE0-90F6-01BCCC41DD05}">
      <dgm:prSet/>
      <dgm:spPr/>
      <dgm:t>
        <a:bodyPr/>
        <a:lstStyle/>
        <a:p>
          <a:pPr>
            <a:defRPr cap="all"/>
          </a:pPr>
          <a:r>
            <a:rPr lang="cs-CZ"/>
            <a:t>3.  etapa – aktivní model – reagování na průběžné personální potřeby organizace již nestačí a je nezbytné také předvídání těchto potřeb a předcházet jim. </a:t>
          </a:r>
          <a:endParaRPr lang="en-US"/>
        </a:p>
      </dgm:t>
    </dgm:pt>
    <dgm:pt modelId="{4256BBF7-CE46-4D1A-9BBC-76BD09016DD1}" type="parTrans" cxnId="{D6A8F650-D60D-4C09-9EE7-C317285B1AC3}">
      <dgm:prSet/>
      <dgm:spPr/>
      <dgm:t>
        <a:bodyPr/>
        <a:lstStyle/>
        <a:p>
          <a:endParaRPr lang="en-US"/>
        </a:p>
      </dgm:t>
    </dgm:pt>
    <dgm:pt modelId="{77527627-CE46-45DA-BC55-50E3F200C163}" type="sibTrans" cxnId="{D6A8F650-D60D-4C09-9EE7-C317285B1AC3}">
      <dgm:prSet/>
      <dgm:spPr/>
      <dgm:t>
        <a:bodyPr/>
        <a:lstStyle/>
        <a:p>
          <a:endParaRPr lang="en-US"/>
        </a:p>
      </dgm:t>
    </dgm:pt>
    <dgm:pt modelId="{BE637C7E-5AF2-46F2-86C2-A4ED43CF420A}">
      <dgm:prSet/>
      <dgm:spPr/>
      <dgm:t>
        <a:bodyPr/>
        <a:lstStyle/>
        <a:p>
          <a:pPr>
            <a:defRPr cap="all"/>
          </a:pPr>
          <a:r>
            <a:rPr lang="cs-CZ"/>
            <a:t>4. etapa – proaktivní model – personální funkce je chápána velmi široce – zahrnuje i vytváření potřeb v oblasti řízení lidských zdrojů. </a:t>
          </a:r>
          <a:endParaRPr lang="en-US"/>
        </a:p>
      </dgm:t>
    </dgm:pt>
    <dgm:pt modelId="{2FDBA08F-E6DE-409C-85DF-D9A8558EE97E}" type="parTrans" cxnId="{35979361-5188-4FC5-B8C5-65E3B95814C1}">
      <dgm:prSet/>
      <dgm:spPr/>
      <dgm:t>
        <a:bodyPr/>
        <a:lstStyle/>
        <a:p>
          <a:endParaRPr lang="en-US"/>
        </a:p>
      </dgm:t>
    </dgm:pt>
    <dgm:pt modelId="{1E11247A-1CED-4F2A-953A-721DA19B737F}" type="sibTrans" cxnId="{35979361-5188-4FC5-B8C5-65E3B95814C1}">
      <dgm:prSet/>
      <dgm:spPr/>
      <dgm:t>
        <a:bodyPr/>
        <a:lstStyle/>
        <a:p>
          <a:endParaRPr lang="en-US"/>
        </a:p>
      </dgm:t>
    </dgm:pt>
    <dgm:pt modelId="{F2F7157A-064E-480B-9B6A-D84D8CA2195F}" type="pres">
      <dgm:prSet presAssocID="{69D78E6D-7119-4866-B44C-536F8A15537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AB0AB77-4B19-4308-8FD6-158C42F4784C}" type="pres">
      <dgm:prSet presAssocID="{2BDD5678-5AD5-4403-8180-B5B15EB77D74}" presName="compNode" presStyleCnt="0"/>
      <dgm:spPr/>
    </dgm:pt>
    <dgm:pt modelId="{02B6A03B-BAB5-4339-BF41-ED52D7AAB013}" type="pres">
      <dgm:prSet presAssocID="{2BDD5678-5AD5-4403-8180-B5B15EB77D74}" presName="iconBgRect" presStyleLbl="bgShp" presStyleIdx="0" presStyleCnt="4"/>
      <dgm:spPr/>
    </dgm:pt>
    <dgm:pt modelId="{ED1648D0-F24D-4E81-BAE2-B87A60E8021E}" type="pres">
      <dgm:prSet presAssocID="{2BDD5678-5AD5-4403-8180-B5B15EB77D7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 Secure"/>
        </a:ext>
      </dgm:extLst>
    </dgm:pt>
    <dgm:pt modelId="{6F21FE46-8481-4AD6-886D-110B2ED0BEBE}" type="pres">
      <dgm:prSet presAssocID="{2BDD5678-5AD5-4403-8180-B5B15EB77D74}" presName="spaceRect" presStyleCnt="0"/>
      <dgm:spPr/>
    </dgm:pt>
    <dgm:pt modelId="{8D18B68E-38C9-481E-97D9-F36CBEE250CC}" type="pres">
      <dgm:prSet presAssocID="{2BDD5678-5AD5-4403-8180-B5B15EB77D74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B1AAC958-B2DF-4A6F-A893-3CA5DCEB02BC}" type="pres">
      <dgm:prSet presAssocID="{6A333CF2-85CD-447A-B78C-70C0EC58EA5A}" presName="sibTrans" presStyleCnt="0"/>
      <dgm:spPr/>
    </dgm:pt>
    <dgm:pt modelId="{7FE9DFDC-2472-450E-806C-830E61D97886}" type="pres">
      <dgm:prSet presAssocID="{AD6C4A48-9CC7-4B88-BD7D-1EF5F3AFC17E}" presName="compNode" presStyleCnt="0"/>
      <dgm:spPr/>
    </dgm:pt>
    <dgm:pt modelId="{CC43825F-0535-44F2-8285-05D1D0DD5852}" type="pres">
      <dgm:prSet presAssocID="{AD6C4A48-9CC7-4B88-BD7D-1EF5F3AFC17E}" presName="iconBgRect" presStyleLbl="bgShp" presStyleIdx="1" presStyleCnt="4"/>
      <dgm:spPr/>
    </dgm:pt>
    <dgm:pt modelId="{8D966BCC-759A-42D7-995D-7B113215979A}" type="pres">
      <dgm:prSet presAssocID="{AD6C4A48-9CC7-4B88-BD7D-1EF5F3AFC17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ameter"/>
        </a:ext>
      </dgm:extLst>
    </dgm:pt>
    <dgm:pt modelId="{2DDE29EF-1914-4E19-84B4-284FBBE6F10D}" type="pres">
      <dgm:prSet presAssocID="{AD6C4A48-9CC7-4B88-BD7D-1EF5F3AFC17E}" presName="spaceRect" presStyleCnt="0"/>
      <dgm:spPr/>
    </dgm:pt>
    <dgm:pt modelId="{E18EE67D-B30E-4801-90CE-9593BDCF17F0}" type="pres">
      <dgm:prSet presAssocID="{AD6C4A48-9CC7-4B88-BD7D-1EF5F3AFC17E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A12BA1F0-2180-4665-AAA1-01238DAAA265}" type="pres">
      <dgm:prSet presAssocID="{65F39263-2C39-4271-830B-61E8C12EC04C}" presName="sibTrans" presStyleCnt="0"/>
      <dgm:spPr/>
    </dgm:pt>
    <dgm:pt modelId="{CC24D6F2-42D3-4813-952B-E982BE96EBFF}" type="pres">
      <dgm:prSet presAssocID="{59F092EE-9FD1-4BE0-90F6-01BCCC41DD05}" presName="compNode" presStyleCnt="0"/>
      <dgm:spPr/>
    </dgm:pt>
    <dgm:pt modelId="{8203C1B9-9EBB-4EE6-9379-38BCDC445B6B}" type="pres">
      <dgm:prSet presAssocID="{59F092EE-9FD1-4BE0-90F6-01BCCC41DD05}" presName="iconBgRect" presStyleLbl="bgShp" presStyleIdx="2" presStyleCnt="4"/>
      <dgm:spPr/>
    </dgm:pt>
    <dgm:pt modelId="{61D5B88B-D189-4683-912E-7EB4D59EF63D}" type="pres">
      <dgm:prSet presAssocID="{59F092EE-9FD1-4BE0-90F6-01BCCC41DD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boarding"/>
        </a:ext>
      </dgm:extLst>
    </dgm:pt>
    <dgm:pt modelId="{1D87C9CD-8F2E-4619-9A63-11068C93CEBE}" type="pres">
      <dgm:prSet presAssocID="{59F092EE-9FD1-4BE0-90F6-01BCCC41DD05}" presName="spaceRect" presStyleCnt="0"/>
      <dgm:spPr/>
    </dgm:pt>
    <dgm:pt modelId="{695F994D-DA5D-4618-9C6F-6EDB1B7A9C1F}" type="pres">
      <dgm:prSet presAssocID="{59F092EE-9FD1-4BE0-90F6-01BCCC41DD05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9E6A6CAC-C130-4E08-85D5-8919FE362DAD}" type="pres">
      <dgm:prSet presAssocID="{77527627-CE46-45DA-BC55-50E3F200C163}" presName="sibTrans" presStyleCnt="0"/>
      <dgm:spPr/>
    </dgm:pt>
    <dgm:pt modelId="{02929ABC-B09D-473E-BB25-C81BBFED18C2}" type="pres">
      <dgm:prSet presAssocID="{BE637C7E-5AF2-46F2-86C2-A4ED43CF420A}" presName="compNode" presStyleCnt="0"/>
      <dgm:spPr/>
    </dgm:pt>
    <dgm:pt modelId="{FEC89597-3629-47DB-A8FE-D808915D95A3}" type="pres">
      <dgm:prSet presAssocID="{BE637C7E-5AF2-46F2-86C2-A4ED43CF420A}" presName="iconBgRect" presStyleLbl="bgShp" presStyleIdx="3" presStyleCnt="4"/>
      <dgm:spPr/>
    </dgm:pt>
    <dgm:pt modelId="{491EA040-C427-4222-9BD4-F8D33F72914C}" type="pres">
      <dgm:prSet presAssocID="{BE637C7E-5AF2-46F2-86C2-A4ED43CF420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ign"/>
        </a:ext>
      </dgm:extLst>
    </dgm:pt>
    <dgm:pt modelId="{C935E0BE-4605-4FD0-B84F-FAA69FEBC412}" type="pres">
      <dgm:prSet presAssocID="{BE637C7E-5AF2-46F2-86C2-A4ED43CF420A}" presName="spaceRect" presStyleCnt="0"/>
      <dgm:spPr/>
    </dgm:pt>
    <dgm:pt modelId="{6F867C32-7265-407C-8599-6F5FA37E8A0B}" type="pres">
      <dgm:prSet presAssocID="{BE637C7E-5AF2-46F2-86C2-A4ED43CF420A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F7EA747-6F13-4508-84B3-D763BA10C46D}" type="presOf" srcId="{AD6C4A48-9CC7-4B88-BD7D-1EF5F3AFC17E}" destId="{E18EE67D-B30E-4801-90CE-9593BDCF17F0}" srcOrd="0" destOrd="0" presId="urn:microsoft.com/office/officeart/2018/5/layout/IconCircleLabelList"/>
    <dgm:cxn modelId="{D6A8F650-D60D-4C09-9EE7-C317285B1AC3}" srcId="{69D78E6D-7119-4866-B44C-536F8A155374}" destId="{59F092EE-9FD1-4BE0-90F6-01BCCC41DD05}" srcOrd="2" destOrd="0" parTransId="{4256BBF7-CE46-4D1A-9BBC-76BD09016DD1}" sibTransId="{77527627-CE46-45DA-BC55-50E3F200C163}"/>
    <dgm:cxn modelId="{674C69B5-9FA3-400C-BD71-562CF69BB63F}" type="presOf" srcId="{69D78E6D-7119-4866-B44C-536F8A155374}" destId="{F2F7157A-064E-480B-9B6A-D84D8CA2195F}" srcOrd="0" destOrd="0" presId="urn:microsoft.com/office/officeart/2018/5/layout/IconCircleLabelList"/>
    <dgm:cxn modelId="{77A511A7-7C7A-4F2D-8C02-37CC0366CB14}" srcId="{69D78E6D-7119-4866-B44C-536F8A155374}" destId="{AD6C4A48-9CC7-4B88-BD7D-1EF5F3AFC17E}" srcOrd="1" destOrd="0" parTransId="{B7BFFAC1-6B5F-4307-80B7-1676AAD63D2B}" sibTransId="{65F39263-2C39-4271-830B-61E8C12EC04C}"/>
    <dgm:cxn modelId="{E7B4C981-464A-49EF-B96F-642B9FEFBF8A}" type="presOf" srcId="{BE637C7E-5AF2-46F2-86C2-A4ED43CF420A}" destId="{6F867C32-7265-407C-8599-6F5FA37E8A0B}" srcOrd="0" destOrd="0" presId="urn:microsoft.com/office/officeart/2018/5/layout/IconCircleLabelList"/>
    <dgm:cxn modelId="{35979361-5188-4FC5-B8C5-65E3B95814C1}" srcId="{69D78E6D-7119-4866-B44C-536F8A155374}" destId="{BE637C7E-5AF2-46F2-86C2-A4ED43CF420A}" srcOrd="3" destOrd="0" parTransId="{2FDBA08F-E6DE-409C-85DF-D9A8558EE97E}" sibTransId="{1E11247A-1CED-4F2A-953A-721DA19B737F}"/>
    <dgm:cxn modelId="{2BEE81EC-BB24-4BD4-B28F-840F7F7FC4E0}" type="presOf" srcId="{2BDD5678-5AD5-4403-8180-B5B15EB77D74}" destId="{8D18B68E-38C9-481E-97D9-F36CBEE250CC}" srcOrd="0" destOrd="0" presId="urn:microsoft.com/office/officeart/2018/5/layout/IconCircleLabelList"/>
    <dgm:cxn modelId="{BDD24DFD-2E34-4598-92EF-86BA92459C26}" srcId="{69D78E6D-7119-4866-B44C-536F8A155374}" destId="{2BDD5678-5AD5-4403-8180-B5B15EB77D74}" srcOrd="0" destOrd="0" parTransId="{C0BF49F7-BB72-4F6E-BAEB-39F12021CC04}" sibTransId="{6A333CF2-85CD-447A-B78C-70C0EC58EA5A}"/>
    <dgm:cxn modelId="{230C67D7-A7D3-449C-9623-49D9B4A2DFD0}" type="presOf" srcId="{59F092EE-9FD1-4BE0-90F6-01BCCC41DD05}" destId="{695F994D-DA5D-4618-9C6F-6EDB1B7A9C1F}" srcOrd="0" destOrd="0" presId="urn:microsoft.com/office/officeart/2018/5/layout/IconCircleLabelList"/>
    <dgm:cxn modelId="{AC298AF8-8DA3-4150-BAD9-BE30D60C7C3C}" type="presParOf" srcId="{F2F7157A-064E-480B-9B6A-D84D8CA2195F}" destId="{0AB0AB77-4B19-4308-8FD6-158C42F4784C}" srcOrd="0" destOrd="0" presId="urn:microsoft.com/office/officeart/2018/5/layout/IconCircleLabelList"/>
    <dgm:cxn modelId="{B0796D1D-55DD-44EC-8B32-D789D5C8C100}" type="presParOf" srcId="{0AB0AB77-4B19-4308-8FD6-158C42F4784C}" destId="{02B6A03B-BAB5-4339-BF41-ED52D7AAB013}" srcOrd="0" destOrd="0" presId="urn:microsoft.com/office/officeart/2018/5/layout/IconCircleLabelList"/>
    <dgm:cxn modelId="{25841AD7-3C49-4563-B478-7F3F3CDDBF5E}" type="presParOf" srcId="{0AB0AB77-4B19-4308-8FD6-158C42F4784C}" destId="{ED1648D0-F24D-4E81-BAE2-B87A60E8021E}" srcOrd="1" destOrd="0" presId="urn:microsoft.com/office/officeart/2018/5/layout/IconCircleLabelList"/>
    <dgm:cxn modelId="{93F97639-B1F0-4170-AD29-7F7CA10542B5}" type="presParOf" srcId="{0AB0AB77-4B19-4308-8FD6-158C42F4784C}" destId="{6F21FE46-8481-4AD6-886D-110B2ED0BEBE}" srcOrd="2" destOrd="0" presId="urn:microsoft.com/office/officeart/2018/5/layout/IconCircleLabelList"/>
    <dgm:cxn modelId="{E2A42F8C-2C55-434A-97E0-E472276C96F7}" type="presParOf" srcId="{0AB0AB77-4B19-4308-8FD6-158C42F4784C}" destId="{8D18B68E-38C9-481E-97D9-F36CBEE250CC}" srcOrd="3" destOrd="0" presId="urn:microsoft.com/office/officeart/2018/5/layout/IconCircleLabelList"/>
    <dgm:cxn modelId="{4531DB8C-04C9-40E1-8126-3F584955E0D0}" type="presParOf" srcId="{F2F7157A-064E-480B-9B6A-D84D8CA2195F}" destId="{B1AAC958-B2DF-4A6F-A893-3CA5DCEB02BC}" srcOrd="1" destOrd="0" presId="urn:microsoft.com/office/officeart/2018/5/layout/IconCircleLabelList"/>
    <dgm:cxn modelId="{56F8D7A0-E4B5-45A4-9CCB-9A95EF9B8B8A}" type="presParOf" srcId="{F2F7157A-064E-480B-9B6A-D84D8CA2195F}" destId="{7FE9DFDC-2472-450E-806C-830E61D97886}" srcOrd="2" destOrd="0" presId="urn:microsoft.com/office/officeart/2018/5/layout/IconCircleLabelList"/>
    <dgm:cxn modelId="{991C759B-ABB3-456C-8EAB-2B0D568BDE89}" type="presParOf" srcId="{7FE9DFDC-2472-450E-806C-830E61D97886}" destId="{CC43825F-0535-44F2-8285-05D1D0DD5852}" srcOrd="0" destOrd="0" presId="urn:microsoft.com/office/officeart/2018/5/layout/IconCircleLabelList"/>
    <dgm:cxn modelId="{2BD4309A-2974-4324-B150-9D12084801FF}" type="presParOf" srcId="{7FE9DFDC-2472-450E-806C-830E61D97886}" destId="{8D966BCC-759A-42D7-995D-7B113215979A}" srcOrd="1" destOrd="0" presId="urn:microsoft.com/office/officeart/2018/5/layout/IconCircleLabelList"/>
    <dgm:cxn modelId="{34286941-F4B4-4E53-9CA4-EC1F90AFC8B6}" type="presParOf" srcId="{7FE9DFDC-2472-450E-806C-830E61D97886}" destId="{2DDE29EF-1914-4E19-84B4-284FBBE6F10D}" srcOrd="2" destOrd="0" presId="urn:microsoft.com/office/officeart/2018/5/layout/IconCircleLabelList"/>
    <dgm:cxn modelId="{3EAC88B6-E84F-4C5A-AC11-AC9F31AFA921}" type="presParOf" srcId="{7FE9DFDC-2472-450E-806C-830E61D97886}" destId="{E18EE67D-B30E-4801-90CE-9593BDCF17F0}" srcOrd="3" destOrd="0" presId="urn:microsoft.com/office/officeart/2018/5/layout/IconCircleLabelList"/>
    <dgm:cxn modelId="{41CC7940-5521-4168-A2C6-9FC9DC85D39C}" type="presParOf" srcId="{F2F7157A-064E-480B-9B6A-D84D8CA2195F}" destId="{A12BA1F0-2180-4665-AAA1-01238DAAA265}" srcOrd="3" destOrd="0" presId="urn:microsoft.com/office/officeart/2018/5/layout/IconCircleLabelList"/>
    <dgm:cxn modelId="{837336BE-ED33-466C-858F-644F0D247B5B}" type="presParOf" srcId="{F2F7157A-064E-480B-9B6A-D84D8CA2195F}" destId="{CC24D6F2-42D3-4813-952B-E982BE96EBFF}" srcOrd="4" destOrd="0" presId="urn:microsoft.com/office/officeart/2018/5/layout/IconCircleLabelList"/>
    <dgm:cxn modelId="{0F701919-0B4A-49A8-B7B7-CC551DDC8B16}" type="presParOf" srcId="{CC24D6F2-42D3-4813-952B-E982BE96EBFF}" destId="{8203C1B9-9EBB-4EE6-9379-38BCDC445B6B}" srcOrd="0" destOrd="0" presId="urn:microsoft.com/office/officeart/2018/5/layout/IconCircleLabelList"/>
    <dgm:cxn modelId="{2AE8C47D-03EE-4A30-98DE-8076596086DB}" type="presParOf" srcId="{CC24D6F2-42D3-4813-952B-E982BE96EBFF}" destId="{61D5B88B-D189-4683-912E-7EB4D59EF63D}" srcOrd="1" destOrd="0" presId="urn:microsoft.com/office/officeart/2018/5/layout/IconCircleLabelList"/>
    <dgm:cxn modelId="{AFEA5E30-7D40-4FC8-84C2-40DAD5F65655}" type="presParOf" srcId="{CC24D6F2-42D3-4813-952B-E982BE96EBFF}" destId="{1D87C9CD-8F2E-4619-9A63-11068C93CEBE}" srcOrd="2" destOrd="0" presId="urn:microsoft.com/office/officeart/2018/5/layout/IconCircleLabelList"/>
    <dgm:cxn modelId="{0DB7C84A-350A-4453-A1AA-658759AB045D}" type="presParOf" srcId="{CC24D6F2-42D3-4813-952B-E982BE96EBFF}" destId="{695F994D-DA5D-4618-9C6F-6EDB1B7A9C1F}" srcOrd="3" destOrd="0" presId="urn:microsoft.com/office/officeart/2018/5/layout/IconCircleLabelList"/>
    <dgm:cxn modelId="{38CB3DE1-00E2-406B-8758-B0A77E038E05}" type="presParOf" srcId="{F2F7157A-064E-480B-9B6A-D84D8CA2195F}" destId="{9E6A6CAC-C130-4E08-85D5-8919FE362DAD}" srcOrd="5" destOrd="0" presId="urn:microsoft.com/office/officeart/2018/5/layout/IconCircleLabelList"/>
    <dgm:cxn modelId="{EF5912A0-1E3E-4976-B28C-F683ECFF76E4}" type="presParOf" srcId="{F2F7157A-064E-480B-9B6A-D84D8CA2195F}" destId="{02929ABC-B09D-473E-BB25-C81BBFED18C2}" srcOrd="6" destOrd="0" presId="urn:microsoft.com/office/officeart/2018/5/layout/IconCircleLabelList"/>
    <dgm:cxn modelId="{D55827E6-EBBB-4A8E-A1B9-29D1C2F53716}" type="presParOf" srcId="{02929ABC-B09D-473E-BB25-C81BBFED18C2}" destId="{FEC89597-3629-47DB-A8FE-D808915D95A3}" srcOrd="0" destOrd="0" presId="urn:microsoft.com/office/officeart/2018/5/layout/IconCircleLabelList"/>
    <dgm:cxn modelId="{B6A32B41-A4DD-48E6-8FB5-4C0BFAB3446C}" type="presParOf" srcId="{02929ABC-B09D-473E-BB25-C81BBFED18C2}" destId="{491EA040-C427-4222-9BD4-F8D33F72914C}" srcOrd="1" destOrd="0" presId="urn:microsoft.com/office/officeart/2018/5/layout/IconCircleLabelList"/>
    <dgm:cxn modelId="{6569C710-BB69-474F-ABAA-159C8EEA1446}" type="presParOf" srcId="{02929ABC-B09D-473E-BB25-C81BBFED18C2}" destId="{C935E0BE-4605-4FD0-B84F-FAA69FEBC412}" srcOrd="2" destOrd="0" presId="urn:microsoft.com/office/officeart/2018/5/layout/IconCircleLabelList"/>
    <dgm:cxn modelId="{3C7F10BB-151D-442D-A2B2-129386D4AA3B}" type="presParOf" srcId="{02929ABC-B09D-473E-BB25-C81BBFED18C2}" destId="{6F867C32-7265-407C-8599-6F5FA37E8A0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C77764F-EEED-4AFD-8417-D9E36C8B78D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0E79FFC-CAB1-4341-AAAF-F90118D88BFA}">
      <dgm:prSet/>
      <dgm:spPr/>
      <dgm:t>
        <a:bodyPr/>
        <a:lstStyle/>
        <a:p>
          <a:r>
            <a:rPr lang="cs-CZ"/>
            <a:t>Nedostatečná investice do lidských zdrojů</a:t>
          </a:r>
          <a:endParaRPr lang="en-US"/>
        </a:p>
      </dgm:t>
    </dgm:pt>
    <dgm:pt modelId="{B524A346-E663-4539-89A8-F26E43E75494}" type="parTrans" cxnId="{930BE9A7-813D-4448-B2FF-375252E5815E}">
      <dgm:prSet/>
      <dgm:spPr/>
      <dgm:t>
        <a:bodyPr/>
        <a:lstStyle/>
        <a:p>
          <a:endParaRPr lang="en-US"/>
        </a:p>
      </dgm:t>
    </dgm:pt>
    <dgm:pt modelId="{DF836787-E5FA-48CB-AD7B-43C48FDDDB39}" type="sibTrans" cxnId="{930BE9A7-813D-4448-B2FF-375252E5815E}">
      <dgm:prSet/>
      <dgm:spPr/>
      <dgm:t>
        <a:bodyPr/>
        <a:lstStyle/>
        <a:p>
          <a:endParaRPr lang="en-US"/>
        </a:p>
      </dgm:t>
    </dgm:pt>
    <dgm:pt modelId="{0016B84E-6982-4BC5-8E54-6850A9B41ECE}">
      <dgm:prSet/>
      <dgm:spPr/>
      <dgm:t>
        <a:bodyPr/>
        <a:lstStyle/>
        <a:p>
          <a:r>
            <a:rPr lang="cs-CZ"/>
            <a:t>Krátkozrakost</a:t>
          </a:r>
          <a:endParaRPr lang="en-US"/>
        </a:p>
      </dgm:t>
    </dgm:pt>
    <dgm:pt modelId="{0371F174-3D6A-416E-84BA-73F50D727C5B}" type="parTrans" cxnId="{637A5528-F6B3-42FF-A42D-01E986142D5F}">
      <dgm:prSet/>
      <dgm:spPr/>
      <dgm:t>
        <a:bodyPr/>
        <a:lstStyle/>
        <a:p>
          <a:endParaRPr lang="en-US"/>
        </a:p>
      </dgm:t>
    </dgm:pt>
    <dgm:pt modelId="{8903685C-FFAE-4E93-A370-F51BB0C0BA50}" type="sibTrans" cxnId="{637A5528-F6B3-42FF-A42D-01E986142D5F}">
      <dgm:prSet/>
      <dgm:spPr/>
      <dgm:t>
        <a:bodyPr/>
        <a:lstStyle/>
        <a:p>
          <a:endParaRPr lang="en-US"/>
        </a:p>
      </dgm:t>
    </dgm:pt>
    <dgm:pt modelId="{C85CEC2A-556E-4B8D-A1D7-F05EEF4BF797}">
      <dgm:prSet/>
      <dgm:spPr/>
      <dgm:t>
        <a:bodyPr/>
        <a:lstStyle/>
        <a:p>
          <a:r>
            <a:rPr lang="cs-CZ"/>
            <a:t>Systémové nedostatky</a:t>
          </a:r>
          <a:endParaRPr lang="en-US"/>
        </a:p>
      </dgm:t>
    </dgm:pt>
    <dgm:pt modelId="{9DE42B78-10C6-4841-9638-8ABACEC0766F}" type="parTrans" cxnId="{78827DA1-8F39-4CA6-B56F-1843B4A424DB}">
      <dgm:prSet/>
      <dgm:spPr/>
      <dgm:t>
        <a:bodyPr/>
        <a:lstStyle/>
        <a:p>
          <a:endParaRPr lang="en-US"/>
        </a:p>
      </dgm:t>
    </dgm:pt>
    <dgm:pt modelId="{438A6B71-CCA7-4162-A4CE-DC87899B6893}" type="sibTrans" cxnId="{78827DA1-8F39-4CA6-B56F-1843B4A424DB}">
      <dgm:prSet/>
      <dgm:spPr/>
      <dgm:t>
        <a:bodyPr/>
        <a:lstStyle/>
        <a:p>
          <a:endParaRPr lang="en-US"/>
        </a:p>
      </dgm:t>
    </dgm:pt>
    <dgm:pt modelId="{62483FB8-28FB-4D39-B959-9B66E5908319}">
      <dgm:prSet/>
      <dgm:spPr/>
      <dgm:t>
        <a:bodyPr/>
        <a:lstStyle/>
        <a:p>
          <a:r>
            <a:rPr lang="cs-CZ"/>
            <a:t>Nedostatečná nabídka</a:t>
          </a:r>
          <a:endParaRPr lang="en-US"/>
        </a:p>
      </dgm:t>
    </dgm:pt>
    <dgm:pt modelId="{2CD79145-FD5F-47C2-96DB-B05245863FB9}" type="parTrans" cxnId="{1F08EE1F-ED7C-499D-95B0-262EE9AD40B0}">
      <dgm:prSet/>
      <dgm:spPr/>
      <dgm:t>
        <a:bodyPr/>
        <a:lstStyle/>
        <a:p>
          <a:endParaRPr lang="en-US"/>
        </a:p>
      </dgm:t>
    </dgm:pt>
    <dgm:pt modelId="{0C67D17F-9345-475F-B3F3-AC74AFFD6E22}" type="sibTrans" cxnId="{1F08EE1F-ED7C-499D-95B0-262EE9AD40B0}">
      <dgm:prSet/>
      <dgm:spPr/>
      <dgm:t>
        <a:bodyPr/>
        <a:lstStyle/>
        <a:p>
          <a:endParaRPr lang="en-US"/>
        </a:p>
      </dgm:t>
    </dgm:pt>
    <dgm:pt modelId="{0A7018C8-1506-4EAD-8B2F-B9385E7B7329}" type="pres">
      <dgm:prSet presAssocID="{FC77764F-EEED-4AFD-8417-D9E36C8B78D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C2CB8A4-E032-4FE5-8C60-5C277B79279D}" type="pres">
      <dgm:prSet presAssocID="{E0E79FFC-CAB1-4341-AAAF-F90118D88BFA}" presName="compNode" presStyleCnt="0"/>
      <dgm:spPr/>
    </dgm:pt>
    <dgm:pt modelId="{F3729327-5581-453C-8D9B-3FB0C9570AF7}" type="pres">
      <dgm:prSet presAssocID="{E0E79FFC-CAB1-4341-AAAF-F90118D88BFA}" presName="bgRect" presStyleLbl="bgShp" presStyleIdx="0" presStyleCnt="4"/>
      <dgm:spPr/>
    </dgm:pt>
    <dgm:pt modelId="{A3385243-1882-4375-9804-CC258FBAEDC4}" type="pres">
      <dgm:prSet presAssocID="{E0E79FFC-CAB1-4341-AAAF-F90118D88BF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BC4CA1F5-8E06-44CD-9CF7-921BB05F981E}" type="pres">
      <dgm:prSet presAssocID="{E0E79FFC-CAB1-4341-AAAF-F90118D88BFA}" presName="spaceRect" presStyleCnt="0"/>
      <dgm:spPr/>
    </dgm:pt>
    <dgm:pt modelId="{DC9C91AA-D4E1-463C-A564-76BEFAF775DF}" type="pres">
      <dgm:prSet presAssocID="{E0E79FFC-CAB1-4341-AAAF-F90118D88BFA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0DD8CFAE-04A2-4B0A-A26C-72BCC3B3F1F0}" type="pres">
      <dgm:prSet presAssocID="{DF836787-E5FA-48CB-AD7B-43C48FDDDB39}" presName="sibTrans" presStyleCnt="0"/>
      <dgm:spPr/>
    </dgm:pt>
    <dgm:pt modelId="{955C113A-673B-4D8E-A07B-3179DE14233C}" type="pres">
      <dgm:prSet presAssocID="{0016B84E-6982-4BC5-8E54-6850A9B41ECE}" presName="compNode" presStyleCnt="0"/>
      <dgm:spPr/>
    </dgm:pt>
    <dgm:pt modelId="{C5E23DA7-A5BE-4047-903D-5FA166832673}" type="pres">
      <dgm:prSet presAssocID="{0016B84E-6982-4BC5-8E54-6850A9B41ECE}" presName="bgRect" presStyleLbl="bgShp" presStyleIdx="1" presStyleCnt="4"/>
      <dgm:spPr/>
    </dgm:pt>
    <dgm:pt modelId="{E526F6C6-6E8F-4492-9ACB-681F027D7DE9}" type="pres">
      <dgm:prSet presAssocID="{0016B84E-6982-4BC5-8E54-6850A9B41EC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47F66E35-94FF-4631-AF12-B790E4E4056E}" type="pres">
      <dgm:prSet presAssocID="{0016B84E-6982-4BC5-8E54-6850A9B41ECE}" presName="spaceRect" presStyleCnt="0"/>
      <dgm:spPr/>
    </dgm:pt>
    <dgm:pt modelId="{8820F103-A610-43AA-814D-06A4850A38A2}" type="pres">
      <dgm:prSet presAssocID="{0016B84E-6982-4BC5-8E54-6850A9B41ECE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52529A98-9F08-49FD-835B-80577F8E4058}" type="pres">
      <dgm:prSet presAssocID="{8903685C-FFAE-4E93-A370-F51BB0C0BA50}" presName="sibTrans" presStyleCnt="0"/>
      <dgm:spPr/>
    </dgm:pt>
    <dgm:pt modelId="{C319AB81-1461-409A-BA80-6FD53228481F}" type="pres">
      <dgm:prSet presAssocID="{C85CEC2A-556E-4B8D-A1D7-F05EEF4BF797}" presName="compNode" presStyleCnt="0"/>
      <dgm:spPr/>
    </dgm:pt>
    <dgm:pt modelId="{095E1F8C-56AC-488E-9A8E-8F48FC2EE400}" type="pres">
      <dgm:prSet presAssocID="{C85CEC2A-556E-4B8D-A1D7-F05EEF4BF797}" presName="bgRect" presStyleLbl="bgShp" presStyleIdx="2" presStyleCnt="4"/>
      <dgm:spPr/>
    </dgm:pt>
    <dgm:pt modelId="{34EE027B-A3AA-4AA7-AB56-E254EE9A2480}" type="pres">
      <dgm:prSet presAssocID="{C85CEC2A-556E-4B8D-A1D7-F05EEF4BF79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B7F595DA-EC5D-42E2-9253-C54AE8D2BA49}" type="pres">
      <dgm:prSet presAssocID="{C85CEC2A-556E-4B8D-A1D7-F05EEF4BF797}" presName="spaceRect" presStyleCnt="0"/>
      <dgm:spPr/>
    </dgm:pt>
    <dgm:pt modelId="{93FF32A2-CB88-4725-B7D7-C02582F11296}" type="pres">
      <dgm:prSet presAssocID="{C85CEC2A-556E-4B8D-A1D7-F05EEF4BF797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41FEC543-3D62-4F8D-ADD4-E5FAEA6F561A}" type="pres">
      <dgm:prSet presAssocID="{438A6B71-CCA7-4162-A4CE-DC87899B6893}" presName="sibTrans" presStyleCnt="0"/>
      <dgm:spPr/>
    </dgm:pt>
    <dgm:pt modelId="{EAE398B4-FB3B-4315-9AB9-FA97DAE122FE}" type="pres">
      <dgm:prSet presAssocID="{62483FB8-28FB-4D39-B959-9B66E5908319}" presName="compNode" presStyleCnt="0"/>
      <dgm:spPr/>
    </dgm:pt>
    <dgm:pt modelId="{2B445F24-4C10-418F-8A2C-630ADF5CE7CE}" type="pres">
      <dgm:prSet presAssocID="{62483FB8-28FB-4D39-B959-9B66E5908319}" presName="bgRect" presStyleLbl="bgShp" presStyleIdx="3" presStyleCnt="4"/>
      <dgm:spPr/>
    </dgm:pt>
    <dgm:pt modelId="{4CFFDFC9-F4B4-4BBF-8A8A-08211527BD2E}" type="pres">
      <dgm:prSet presAssocID="{62483FB8-28FB-4D39-B959-9B66E590831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5BB94842-4F04-4C99-A657-FF7C3784AF99}" type="pres">
      <dgm:prSet presAssocID="{62483FB8-28FB-4D39-B959-9B66E5908319}" presName="spaceRect" presStyleCnt="0"/>
      <dgm:spPr/>
    </dgm:pt>
    <dgm:pt modelId="{27C1008A-4DC9-4BBE-BD8E-F007D981BBC5}" type="pres">
      <dgm:prSet presAssocID="{62483FB8-28FB-4D39-B959-9B66E5908319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1F08EE1F-ED7C-499D-95B0-262EE9AD40B0}" srcId="{FC77764F-EEED-4AFD-8417-D9E36C8B78D8}" destId="{62483FB8-28FB-4D39-B959-9B66E5908319}" srcOrd="3" destOrd="0" parTransId="{2CD79145-FD5F-47C2-96DB-B05245863FB9}" sibTransId="{0C67D17F-9345-475F-B3F3-AC74AFFD6E22}"/>
    <dgm:cxn modelId="{637A5528-F6B3-42FF-A42D-01E986142D5F}" srcId="{FC77764F-EEED-4AFD-8417-D9E36C8B78D8}" destId="{0016B84E-6982-4BC5-8E54-6850A9B41ECE}" srcOrd="1" destOrd="0" parTransId="{0371F174-3D6A-416E-84BA-73F50D727C5B}" sibTransId="{8903685C-FFAE-4E93-A370-F51BB0C0BA50}"/>
    <dgm:cxn modelId="{8E0563B6-B511-4BC6-B7AF-1FD6A366EB20}" type="presOf" srcId="{FC77764F-EEED-4AFD-8417-D9E36C8B78D8}" destId="{0A7018C8-1506-4EAD-8B2F-B9385E7B7329}" srcOrd="0" destOrd="0" presId="urn:microsoft.com/office/officeart/2018/2/layout/IconVerticalSolidList"/>
    <dgm:cxn modelId="{37FAD214-5C77-4862-AD51-27D508C707E4}" type="presOf" srcId="{62483FB8-28FB-4D39-B959-9B66E5908319}" destId="{27C1008A-4DC9-4BBE-BD8E-F007D981BBC5}" srcOrd="0" destOrd="0" presId="urn:microsoft.com/office/officeart/2018/2/layout/IconVerticalSolidList"/>
    <dgm:cxn modelId="{2549DE4B-D0CB-44CC-8415-603FB79B03F2}" type="presOf" srcId="{0016B84E-6982-4BC5-8E54-6850A9B41ECE}" destId="{8820F103-A610-43AA-814D-06A4850A38A2}" srcOrd="0" destOrd="0" presId="urn:microsoft.com/office/officeart/2018/2/layout/IconVerticalSolidList"/>
    <dgm:cxn modelId="{930BE9A7-813D-4448-B2FF-375252E5815E}" srcId="{FC77764F-EEED-4AFD-8417-D9E36C8B78D8}" destId="{E0E79FFC-CAB1-4341-AAAF-F90118D88BFA}" srcOrd="0" destOrd="0" parTransId="{B524A346-E663-4539-89A8-F26E43E75494}" sibTransId="{DF836787-E5FA-48CB-AD7B-43C48FDDDB39}"/>
    <dgm:cxn modelId="{690852F0-9DB3-4378-BBBF-F7386E4CF8BE}" type="presOf" srcId="{E0E79FFC-CAB1-4341-AAAF-F90118D88BFA}" destId="{DC9C91AA-D4E1-463C-A564-76BEFAF775DF}" srcOrd="0" destOrd="0" presId="urn:microsoft.com/office/officeart/2018/2/layout/IconVerticalSolidList"/>
    <dgm:cxn modelId="{52E0AFDA-B81D-4BED-9B12-5F69684A0210}" type="presOf" srcId="{C85CEC2A-556E-4B8D-A1D7-F05EEF4BF797}" destId="{93FF32A2-CB88-4725-B7D7-C02582F11296}" srcOrd="0" destOrd="0" presId="urn:microsoft.com/office/officeart/2018/2/layout/IconVerticalSolidList"/>
    <dgm:cxn modelId="{78827DA1-8F39-4CA6-B56F-1843B4A424DB}" srcId="{FC77764F-EEED-4AFD-8417-D9E36C8B78D8}" destId="{C85CEC2A-556E-4B8D-A1D7-F05EEF4BF797}" srcOrd="2" destOrd="0" parTransId="{9DE42B78-10C6-4841-9638-8ABACEC0766F}" sibTransId="{438A6B71-CCA7-4162-A4CE-DC87899B6893}"/>
    <dgm:cxn modelId="{F9F47C2B-A9E5-448D-A461-FAE7E93BD63E}" type="presParOf" srcId="{0A7018C8-1506-4EAD-8B2F-B9385E7B7329}" destId="{9C2CB8A4-E032-4FE5-8C60-5C277B79279D}" srcOrd="0" destOrd="0" presId="urn:microsoft.com/office/officeart/2018/2/layout/IconVerticalSolidList"/>
    <dgm:cxn modelId="{89157709-2B34-4CBD-9E6F-7BDFEE982B0B}" type="presParOf" srcId="{9C2CB8A4-E032-4FE5-8C60-5C277B79279D}" destId="{F3729327-5581-453C-8D9B-3FB0C9570AF7}" srcOrd="0" destOrd="0" presId="urn:microsoft.com/office/officeart/2018/2/layout/IconVerticalSolidList"/>
    <dgm:cxn modelId="{8C6D7433-37F5-4811-82DD-44264AF4A71C}" type="presParOf" srcId="{9C2CB8A4-E032-4FE5-8C60-5C277B79279D}" destId="{A3385243-1882-4375-9804-CC258FBAEDC4}" srcOrd="1" destOrd="0" presId="urn:microsoft.com/office/officeart/2018/2/layout/IconVerticalSolidList"/>
    <dgm:cxn modelId="{4414B888-115E-4D89-A4BF-38ED7043FD34}" type="presParOf" srcId="{9C2CB8A4-E032-4FE5-8C60-5C277B79279D}" destId="{BC4CA1F5-8E06-44CD-9CF7-921BB05F981E}" srcOrd="2" destOrd="0" presId="urn:microsoft.com/office/officeart/2018/2/layout/IconVerticalSolidList"/>
    <dgm:cxn modelId="{FE5924DF-1BCE-4D2D-945B-FEA43FBE9023}" type="presParOf" srcId="{9C2CB8A4-E032-4FE5-8C60-5C277B79279D}" destId="{DC9C91AA-D4E1-463C-A564-76BEFAF775DF}" srcOrd="3" destOrd="0" presId="urn:microsoft.com/office/officeart/2018/2/layout/IconVerticalSolidList"/>
    <dgm:cxn modelId="{9209C636-40A7-4CF9-99A5-F7C34A6A5F02}" type="presParOf" srcId="{0A7018C8-1506-4EAD-8B2F-B9385E7B7329}" destId="{0DD8CFAE-04A2-4B0A-A26C-72BCC3B3F1F0}" srcOrd="1" destOrd="0" presId="urn:microsoft.com/office/officeart/2018/2/layout/IconVerticalSolidList"/>
    <dgm:cxn modelId="{46F894D5-6B86-47A4-9353-970171C17F7A}" type="presParOf" srcId="{0A7018C8-1506-4EAD-8B2F-B9385E7B7329}" destId="{955C113A-673B-4D8E-A07B-3179DE14233C}" srcOrd="2" destOrd="0" presId="urn:microsoft.com/office/officeart/2018/2/layout/IconVerticalSolidList"/>
    <dgm:cxn modelId="{6BEFC773-A3F5-4E30-9A9D-93AFF336DFF1}" type="presParOf" srcId="{955C113A-673B-4D8E-A07B-3179DE14233C}" destId="{C5E23DA7-A5BE-4047-903D-5FA166832673}" srcOrd="0" destOrd="0" presId="urn:microsoft.com/office/officeart/2018/2/layout/IconVerticalSolidList"/>
    <dgm:cxn modelId="{805048E8-4042-4737-974E-805A2EA6E312}" type="presParOf" srcId="{955C113A-673B-4D8E-A07B-3179DE14233C}" destId="{E526F6C6-6E8F-4492-9ACB-681F027D7DE9}" srcOrd="1" destOrd="0" presId="urn:microsoft.com/office/officeart/2018/2/layout/IconVerticalSolidList"/>
    <dgm:cxn modelId="{3F3C6863-6F2A-46F7-A9C4-F490AEEFC1EC}" type="presParOf" srcId="{955C113A-673B-4D8E-A07B-3179DE14233C}" destId="{47F66E35-94FF-4631-AF12-B790E4E4056E}" srcOrd="2" destOrd="0" presId="urn:microsoft.com/office/officeart/2018/2/layout/IconVerticalSolidList"/>
    <dgm:cxn modelId="{91B6D71D-93CC-42A3-A737-856878CE02FB}" type="presParOf" srcId="{955C113A-673B-4D8E-A07B-3179DE14233C}" destId="{8820F103-A610-43AA-814D-06A4850A38A2}" srcOrd="3" destOrd="0" presId="urn:microsoft.com/office/officeart/2018/2/layout/IconVerticalSolidList"/>
    <dgm:cxn modelId="{8AD425B5-DB18-4D29-A877-8C166F1CD653}" type="presParOf" srcId="{0A7018C8-1506-4EAD-8B2F-B9385E7B7329}" destId="{52529A98-9F08-49FD-835B-80577F8E4058}" srcOrd="3" destOrd="0" presId="urn:microsoft.com/office/officeart/2018/2/layout/IconVerticalSolidList"/>
    <dgm:cxn modelId="{4A96A772-9B92-4D39-BE57-1C573A8A6E32}" type="presParOf" srcId="{0A7018C8-1506-4EAD-8B2F-B9385E7B7329}" destId="{C319AB81-1461-409A-BA80-6FD53228481F}" srcOrd="4" destOrd="0" presId="urn:microsoft.com/office/officeart/2018/2/layout/IconVerticalSolidList"/>
    <dgm:cxn modelId="{DA51F545-C00D-4C46-BCAF-BA8667F4670A}" type="presParOf" srcId="{C319AB81-1461-409A-BA80-6FD53228481F}" destId="{095E1F8C-56AC-488E-9A8E-8F48FC2EE400}" srcOrd="0" destOrd="0" presId="urn:microsoft.com/office/officeart/2018/2/layout/IconVerticalSolidList"/>
    <dgm:cxn modelId="{99AD3EFD-0BBB-495D-9525-4B39B9485209}" type="presParOf" srcId="{C319AB81-1461-409A-BA80-6FD53228481F}" destId="{34EE027B-A3AA-4AA7-AB56-E254EE9A2480}" srcOrd="1" destOrd="0" presId="urn:microsoft.com/office/officeart/2018/2/layout/IconVerticalSolidList"/>
    <dgm:cxn modelId="{795F935F-969E-44ED-9ACF-95833D0B165F}" type="presParOf" srcId="{C319AB81-1461-409A-BA80-6FD53228481F}" destId="{B7F595DA-EC5D-42E2-9253-C54AE8D2BA49}" srcOrd="2" destOrd="0" presId="urn:microsoft.com/office/officeart/2018/2/layout/IconVerticalSolidList"/>
    <dgm:cxn modelId="{760DC607-9D93-4E66-9EF3-0CBFD273CDF9}" type="presParOf" srcId="{C319AB81-1461-409A-BA80-6FD53228481F}" destId="{93FF32A2-CB88-4725-B7D7-C02582F11296}" srcOrd="3" destOrd="0" presId="urn:microsoft.com/office/officeart/2018/2/layout/IconVerticalSolidList"/>
    <dgm:cxn modelId="{E79B2857-5CE1-4B5F-8F87-436E8C55A6BC}" type="presParOf" srcId="{0A7018C8-1506-4EAD-8B2F-B9385E7B7329}" destId="{41FEC543-3D62-4F8D-ADD4-E5FAEA6F561A}" srcOrd="5" destOrd="0" presId="urn:microsoft.com/office/officeart/2018/2/layout/IconVerticalSolidList"/>
    <dgm:cxn modelId="{C7108336-A0E4-4FF1-9BFA-E01B69F9981D}" type="presParOf" srcId="{0A7018C8-1506-4EAD-8B2F-B9385E7B7329}" destId="{EAE398B4-FB3B-4315-9AB9-FA97DAE122FE}" srcOrd="6" destOrd="0" presId="urn:microsoft.com/office/officeart/2018/2/layout/IconVerticalSolidList"/>
    <dgm:cxn modelId="{14745315-D42A-488A-9BEC-1F0E02EE7F60}" type="presParOf" srcId="{EAE398B4-FB3B-4315-9AB9-FA97DAE122FE}" destId="{2B445F24-4C10-418F-8A2C-630ADF5CE7CE}" srcOrd="0" destOrd="0" presId="urn:microsoft.com/office/officeart/2018/2/layout/IconVerticalSolidList"/>
    <dgm:cxn modelId="{8CBF54E8-1296-4451-B52A-F250EAA0ABC3}" type="presParOf" srcId="{EAE398B4-FB3B-4315-9AB9-FA97DAE122FE}" destId="{4CFFDFC9-F4B4-4BBF-8A8A-08211527BD2E}" srcOrd="1" destOrd="0" presId="urn:microsoft.com/office/officeart/2018/2/layout/IconVerticalSolidList"/>
    <dgm:cxn modelId="{FE9870D5-641D-4D1D-8B89-9BF1D18294FA}" type="presParOf" srcId="{EAE398B4-FB3B-4315-9AB9-FA97DAE122FE}" destId="{5BB94842-4F04-4C99-A657-FF7C3784AF99}" srcOrd="2" destOrd="0" presId="urn:microsoft.com/office/officeart/2018/2/layout/IconVerticalSolidList"/>
    <dgm:cxn modelId="{A96C6249-6C4E-4CDF-980B-642665831750}" type="presParOf" srcId="{EAE398B4-FB3B-4315-9AB9-FA97DAE122FE}" destId="{27C1008A-4DC9-4BBE-BD8E-F007D981BBC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8B3F3E1-1BAA-4DCC-8C7A-125575AC66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0020415-B957-4ABA-80E2-52AD86989247}">
      <dgm:prSet/>
      <dgm:spPr/>
      <dgm:t>
        <a:bodyPr/>
        <a:lstStyle/>
        <a:p>
          <a:r>
            <a:rPr lang="cs-CZ"/>
            <a:t>Z hlediska budoucnosti podniku a plnění záměrů a úkolů má klíčový význam plánování personálního rozvoje. </a:t>
          </a:r>
          <a:endParaRPr lang="en-US"/>
        </a:p>
      </dgm:t>
    </dgm:pt>
    <dgm:pt modelId="{C74C655E-1E4E-44BC-BAED-5B897553ED6A}" type="parTrans" cxnId="{B79A2D4C-19CD-4223-ADC9-B892E7B11756}">
      <dgm:prSet/>
      <dgm:spPr/>
      <dgm:t>
        <a:bodyPr/>
        <a:lstStyle/>
        <a:p>
          <a:endParaRPr lang="en-US"/>
        </a:p>
      </dgm:t>
    </dgm:pt>
    <dgm:pt modelId="{9D1935C4-FE32-454B-8C8E-1D2DAE22F1CB}" type="sibTrans" cxnId="{B79A2D4C-19CD-4223-ADC9-B892E7B11756}">
      <dgm:prSet/>
      <dgm:spPr/>
      <dgm:t>
        <a:bodyPr/>
        <a:lstStyle/>
        <a:p>
          <a:endParaRPr lang="en-US"/>
        </a:p>
      </dgm:t>
    </dgm:pt>
    <dgm:pt modelId="{17872AA6-8030-45F8-B6C7-07999A9C6839}">
      <dgm:prSet/>
      <dgm:spPr/>
      <dgm:t>
        <a:bodyPr/>
        <a:lstStyle/>
        <a:p>
          <a:r>
            <a:rPr lang="cs-CZ"/>
            <a:t>Jeho úkolem je včas zjišťovat potřebu zaměstnanců co do počtu a hlavně s ohledem na požadavky, jimž mají zařazovaní zaměstnanci vyhovovat.</a:t>
          </a:r>
          <a:endParaRPr lang="en-US"/>
        </a:p>
      </dgm:t>
    </dgm:pt>
    <dgm:pt modelId="{7AC9B32B-8846-4472-803D-8B53F204AA4F}" type="parTrans" cxnId="{E0A13EA6-2493-42D4-A648-53096BB0167D}">
      <dgm:prSet/>
      <dgm:spPr/>
      <dgm:t>
        <a:bodyPr/>
        <a:lstStyle/>
        <a:p>
          <a:endParaRPr lang="en-US"/>
        </a:p>
      </dgm:t>
    </dgm:pt>
    <dgm:pt modelId="{353B5304-32FB-4FC0-96B3-D53E49193D6B}" type="sibTrans" cxnId="{E0A13EA6-2493-42D4-A648-53096BB0167D}">
      <dgm:prSet/>
      <dgm:spPr/>
      <dgm:t>
        <a:bodyPr/>
        <a:lstStyle/>
        <a:p>
          <a:endParaRPr lang="en-US"/>
        </a:p>
      </dgm:t>
    </dgm:pt>
    <dgm:pt modelId="{AB9270F3-5FEA-4BED-8D21-13D81D2B70CB}">
      <dgm:prSet/>
      <dgm:spPr/>
      <dgm:t>
        <a:bodyPr/>
        <a:lstStyle/>
        <a:p>
          <a:r>
            <a:rPr lang="cs-CZ"/>
            <a:t>Jde o kvalifikační a profesní strukturu zaměstnanců. </a:t>
          </a:r>
          <a:endParaRPr lang="en-US"/>
        </a:p>
      </dgm:t>
    </dgm:pt>
    <dgm:pt modelId="{2F6FB2B1-F5F2-4C0F-BDE9-CA5DE1D65FDF}" type="parTrans" cxnId="{3DC3F411-099E-459A-BA29-6449584AFC39}">
      <dgm:prSet/>
      <dgm:spPr/>
      <dgm:t>
        <a:bodyPr/>
        <a:lstStyle/>
        <a:p>
          <a:endParaRPr lang="en-US"/>
        </a:p>
      </dgm:t>
    </dgm:pt>
    <dgm:pt modelId="{279F3C06-9699-4194-91F8-EC7BA3C023B3}" type="sibTrans" cxnId="{3DC3F411-099E-459A-BA29-6449584AFC39}">
      <dgm:prSet/>
      <dgm:spPr/>
      <dgm:t>
        <a:bodyPr/>
        <a:lstStyle/>
        <a:p>
          <a:endParaRPr lang="en-US"/>
        </a:p>
      </dgm:t>
    </dgm:pt>
    <dgm:pt modelId="{5A0B5857-A08B-4F41-88CA-92318E06A24D}">
      <dgm:prSet/>
      <dgm:spPr/>
      <dgm:t>
        <a:bodyPr/>
        <a:lstStyle/>
        <a:p>
          <a:r>
            <a:rPr lang="cs-CZ"/>
            <a:t>Plán personálního rozvoje je částí celkového podnikového plánu</a:t>
          </a:r>
          <a:endParaRPr lang="en-US"/>
        </a:p>
      </dgm:t>
    </dgm:pt>
    <dgm:pt modelId="{486B8AFC-6F52-4A9B-ADBB-C75BB8372A61}" type="parTrans" cxnId="{650D348A-8D14-4B80-AD43-9BD772B35C0F}">
      <dgm:prSet/>
      <dgm:spPr/>
      <dgm:t>
        <a:bodyPr/>
        <a:lstStyle/>
        <a:p>
          <a:endParaRPr lang="en-US"/>
        </a:p>
      </dgm:t>
    </dgm:pt>
    <dgm:pt modelId="{4169D798-D599-4957-B7CF-3BE97260053E}" type="sibTrans" cxnId="{650D348A-8D14-4B80-AD43-9BD772B35C0F}">
      <dgm:prSet/>
      <dgm:spPr/>
      <dgm:t>
        <a:bodyPr/>
        <a:lstStyle/>
        <a:p>
          <a:endParaRPr lang="en-US"/>
        </a:p>
      </dgm:t>
    </dgm:pt>
    <dgm:pt modelId="{C2BBED28-BB5C-444C-9828-591B6B6CD0CD}">
      <dgm:prSet/>
      <dgm:spPr/>
      <dgm:t>
        <a:bodyPr/>
        <a:lstStyle/>
        <a:p>
          <a:r>
            <a:rPr lang="cs-CZ"/>
            <a:t>Koubek, J.  Personální práce v malých a středních firmách. Praha: Grada, 2007. 264 s. ISBN 978-80-247-2202-3</a:t>
          </a:r>
          <a:endParaRPr lang="en-US"/>
        </a:p>
      </dgm:t>
    </dgm:pt>
    <dgm:pt modelId="{B9C42904-34AE-4084-A4D0-6C1B6968CE78}" type="parTrans" cxnId="{2F0F0DE2-420C-4E4B-9C60-70B91614BFF3}">
      <dgm:prSet/>
      <dgm:spPr/>
      <dgm:t>
        <a:bodyPr/>
        <a:lstStyle/>
        <a:p>
          <a:endParaRPr lang="en-US"/>
        </a:p>
      </dgm:t>
    </dgm:pt>
    <dgm:pt modelId="{06E365B5-4780-4E09-BD82-840CFBD279CA}" type="sibTrans" cxnId="{2F0F0DE2-420C-4E4B-9C60-70B91614BFF3}">
      <dgm:prSet/>
      <dgm:spPr/>
      <dgm:t>
        <a:bodyPr/>
        <a:lstStyle/>
        <a:p>
          <a:endParaRPr lang="en-US"/>
        </a:p>
      </dgm:t>
    </dgm:pt>
    <dgm:pt modelId="{2371CFEE-7F75-4BB5-BD65-D85AA7E5FCC1}" type="pres">
      <dgm:prSet presAssocID="{98B3F3E1-1BAA-4DCC-8C7A-125575AC66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0E1E05D-9830-455D-BB92-BCE052A21D86}" type="pres">
      <dgm:prSet presAssocID="{00020415-B957-4ABA-80E2-52AD8698924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A7D3DAE-515D-4C44-915C-6820C462DE0F}" type="pres">
      <dgm:prSet presAssocID="{9D1935C4-FE32-454B-8C8E-1D2DAE22F1CB}" presName="spacer" presStyleCnt="0"/>
      <dgm:spPr/>
    </dgm:pt>
    <dgm:pt modelId="{F31E3A7A-AD54-43A1-A989-98AF26DB723B}" type="pres">
      <dgm:prSet presAssocID="{17872AA6-8030-45F8-B6C7-07999A9C683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5B5D8F5-0C35-46F8-B334-1BBD160C9F7B}" type="pres">
      <dgm:prSet presAssocID="{353B5304-32FB-4FC0-96B3-D53E49193D6B}" presName="spacer" presStyleCnt="0"/>
      <dgm:spPr/>
    </dgm:pt>
    <dgm:pt modelId="{B0105655-80C2-4448-9C0B-C63D814C8D58}" type="pres">
      <dgm:prSet presAssocID="{AB9270F3-5FEA-4BED-8D21-13D81D2B70C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C45FD4-54A2-4375-BD10-F6638FB6B311}" type="pres">
      <dgm:prSet presAssocID="{279F3C06-9699-4194-91F8-EC7BA3C023B3}" presName="spacer" presStyleCnt="0"/>
      <dgm:spPr/>
    </dgm:pt>
    <dgm:pt modelId="{8CC910B4-AF65-45E7-8923-5116CCFB732C}" type="pres">
      <dgm:prSet presAssocID="{5A0B5857-A08B-4F41-88CA-92318E06A24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E589BF1-4DB5-42CA-93F3-236C33663582}" type="pres">
      <dgm:prSet presAssocID="{4169D798-D599-4957-B7CF-3BE97260053E}" presName="spacer" presStyleCnt="0"/>
      <dgm:spPr/>
    </dgm:pt>
    <dgm:pt modelId="{6D13FFBD-72C4-40B3-AF70-EE2978129C60}" type="pres">
      <dgm:prSet presAssocID="{C2BBED28-BB5C-444C-9828-591B6B6CD0C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589DC9E-2757-4114-AA9B-1A0536EFF057}" type="presOf" srcId="{17872AA6-8030-45F8-B6C7-07999A9C6839}" destId="{F31E3A7A-AD54-43A1-A989-98AF26DB723B}" srcOrd="0" destOrd="0" presId="urn:microsoft.com/office/officeart/2005/8/layout/vList2"/>
    <dgm:cxn modelId="{37E9C4ED-5DC9-4F89-9A03-2B1F56636283}" type="presOf" srcId="{00020415-B957-4ABA-80E2-52AD86989247}" destId="{C0E1E05D-9830-455D-BB92-BCE052A21D86}" srcOrd="0" destOrd="0" presId="urn:microsoft.com/office/officeart/2005/8/layout/vList2"/>
    <dgm:cxn modelId="{E0A13EA6-2493-42D4-A648-53096BB0167D}" srcId="{98B3F3E1-1BAA-4DCC-8C7A-125575AC666C}" destId="{17872AA6-8030-45F8-B6C7-07999A9C6839}" srcOrd="1" destOrd="0" parTransId="{7AC9B32B-8846-4472-803D-8B53F204AA4F}" sibTransId="{353B5304-32FB-4FC0-96B3-D53E49193D6B}"/>
    <dgm:cxn modelId="{7361F4A2-6E96-4492-B006-FB48C4A9B081}" type="presOf" srcId="{C2BBED28-BB5C-444C-9828-591B6B6CD0CD}" destId="{6D13FFBD-72C4-40B3-AF70-EE2978129C60}" srcOrd="0" destOrd="0" presId="urn:microsoft.com/office/officeart/2005/8/layout/vList2"/>
    <dgm:cxn modelId="{2F1BE130-9203-4D86-AF26-F36851900608}" type="presOf" srcId="{98B3F3E1-1BAA-4DCC-8C7A-125575AC666C}" destId="{2371CFEE-7F75-4BB5-BD65-D85AA7E5FCC1}" srcOrd="0" destOrd="0" presId="urn:microsoft.com/office/officeart/2005/8/layout/vList2"/>
    <dgm:cxn modelId="{650D348A-8D14-4B80-AD43-9BD772B35C0F}" srcId="{98B3F3E1-1BAA-4DCC-8C7A-125575AC666C}" destId="{5A0B5857-A08B-4F41-88CA-92318E06A24D}" srcOrd="3" destOrd="0" parTransId="{486B8AFC-6F52-4A9B-ADBB-C75BB8372A61}" sibTransId="{4169D798-D599-4957-B7CF-3BE97260053E}"/>
    <dgm:cxn modelId="{3DC3F411-099E-459A-BA29-6449584AFC39}" srcId="{98B3F3E1-1BAA-4DCC-8C7A-125575AC666C}" destId="{AB9270F3-5FEA-4BED-8D21-13D81D2B70CB}" srcOrd="2" destOrd="0" parTransId="{2F6FB2B1-F5F2-4C0F-BDE9-CA5DE1D65FDF}" sibTransId="{279F3C06-9699-4194-91F8-EC7BA3C023B3}"/>
    <dgm:cxn modelId="{DF6AD217-91D7-442D-865C-3885C748EDF7}" type="presOf" srcId="{AB9270F3-5FEA-4BED-8D21-13D81D2B70CB}" destId="{B0105655-80C2-4448-9C0B-C63D814C8D58}" srcOrd="0" destOrd="0" presId="urn:microsoft.com/office/officeart/2005/8/layout/vList2"/>
    <dgm:cxn modelId="{B79A2D4C-19CD-4223-ADC9-B892E7B11756}" srcId="{98B3F3E1-1BAA-4DCC-8C7A-125575AC666C}" destId="{00020415-B957-4ABA-80E2-52AD86989247}" srcOrd="0" destOrd="0" parTransId="{C74C655E-1E4E-44BC-BAED-5B897553ED6A}" sibTransId="{9D1935C4-FE32-454B-8C8E-1D2DAE22F1CB}"/>
    <dgm:cxn modelId="{CD293F57-79E8-4C85-9959-A9EBCA7E17A1}" type="presOf" srcId="{5A0B5857-A08B-4F41-88CA-92318E06A24D}" destId="{8CC910B4-AF65-45E7-8923-5116CCFB732C}" srcOrd="0" destOrd="0" presId="urn:microsoft.com/office/officeart/2005/8/layout/vList2"/>
    <dgm:cxn modelId="{2F0F0DE2-420C-4E4B-9C60-70B91614BFF3}" srcId="{98B3F3E1-1BAA-4DCC-8C7A-125575AC666C}" destId="{C2BBED28-BB5C-444C-9828-591B6B6CD0CD}" srcOrd="4" destOrd="0" parTransId="{B9C42904-34AE-4084-A4D0-6C1B6968CE78}" sibTransId="{06E365B5-4780-4E09-BD82-840CFBD279CA}"/>
    <dgm:cxn modelId="{05D6867D-50E1-445D-9E8F-3F2E838F8651}" type="presParOf" srcId="{2371CFEE-7F75-4BB5-BD65-D85AA7E5FCC1}" destId="{C0E1E05D-9830-455D-BB92-BCE052A21D86}" srcOrd="0" destOrd="0" presId="urn:microsoft.com/office/officeart/2005/8/layout/vList2"/>
    <dgm:cxn modelId="{58DA5077-A452-45E7-9885-B632AB22BAFC}" type="presParOf" srcId="{2371CFEE-7F75-4BB5-BD65-D85AA7E5FCC1}" destId="{AA7D3DAE-515D-4C44-915C-6820C462DE0F}" srcOrd="1" destOrd="0" presId="urn:microsoft.com/office/officeart/2005/8/layout/vList2"/>
    <dgm:cxn modelId="{A97825CD-BB8F-4514-A06B-BE12AE96219E}" type="presParOf" srcId="{2371CFEE-7F75-4BB5-BD65-D85AA7E5FCC1}" destId="{F31E3A7A-AD54-43A1-A989-98AF26DB723B}" srcOrd="2" destOrd="0" presId="urn:microsoft.com/office/officeart/2005/8/layout/vList2"/>
    <dgm:cxn modelId="{34EDACAB-A284-4199-A4C4-7EBBE2B00873}" type="presParOf" srcId="{2371CFEE-7F75-4BB5-BD65-D85AA7E5FCC1}" destId="{55B5D8F5-0C35-46F8-B334-1BBD160C9F7B}" srcOrd="3" destOrd="0" presId="urn:microsoft.com/office/officeart/2005/8/layout/vList2"/>
    <dgm:cxn modelId="{6EB83C62-68B1-47C8-901F-8AB49E7A26F4}" type="presParOf" srcId="{2371CFEE-7F75-4BB5-BD65-D85AA7E5FCC1}" destId="{B0105655-80C2-4448-9C0B-C63D814C8D58}" srcOrd="4" destOrd="0" presId="urn:microsoft.com/office/officeart/2005/8/layout/vList2"/>
    <dgm:cxn modelId="{58EC488B-3BC3-4B3A-8C87-18B34D4DAB3E}" type="presParOf" srcId="{2371CFEE-7F75-4BB5-BD65-D85AA7E5FCC1}" destId="{C1C45FD4-54A2-4375-BD10-F6638FB6B311}" srcOrd="5" destOrd="0" presId="urn:microsoft.com/office/officeart/2005/8/layout/vList2"/>
    <dgm:cxn modelId="{F06A0538-CBC1-4391-B958-0E6985138C8C}" type="presParOf" srcId="{2371CFEE-7F75-4BB5-BD65-D85AA7E5FCC1}" destId="{8CC910B4-AF65-45E7-8923-5116CCFB732C}" srcOrd="6" destOrd="0" presId="urn:microsoft.com/office/officeart/2005/8/layout/vList2"/>
    <dgm:cxn modelId="{043271F3-B897-47FC-B998-DE19D840A54D}" type="presParOf" srcId="{2371CFEE-7F75-4BB5-BD65-D85AA7E5FCC1}" destId="{4E589BF1-4DB5-42CA-93F3-236C33663582}" srcOrd="7" destOrd="0" presId="urn:microsoft.com/office/officeart/2005/8/layout/vList2"/>
    <dgm:cxn modelId="{BB1F874B-C56C-47C8-8F80-07D766A76DDC}" type="presParOf" srcId="{2371CFEE-7F75-4BB5-BD65-D85AA7E5FCC1}" destId="{6D13FFBD-72C4-40B3-AF70-EE2978129C6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7731133-632E-4B0C-B59B-B30CB720107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C16911B-962A-4090-B2FC-8A8B56C5AD61}">
      <dgm:prSet/>
      <dgm:spPr/>
      <dgm:t>
        <a:bodyPr/>
        <a:lstStyle/>
        <a:p>
          <a:r>
            <a:rPr lang="cs-CZ"/>
            <a:t>Vrcholové, strategické</a:t>
          </a:r>
          <a:endParaRPr lang="en-US"/>
        </a:p>
      </dgm:t>
    </dgm:pt>
    <dgm:pt modelId="{BFF4D378-30C4-4588-93AC-ABABDB68702B}" type="parTrans" cxnId="{A7679E52-5A0B-43FF-BFC2-EB559C5C91AE}">
      <dgm:prSet/>
      <dgm:spPr/>
      <dgm:t>
        <a:bodyPr/>
        <a:lstStyle/>
        <a:p>
          <a:endParaRPr lang="en-US"/>
        </a:p>
      </dgm:t>
    </dgm:pt>
    <dgm:pt modelId="{54EC05B9-C5D4-4603-83C8-B6D1AEC3AF8E}" type="sibTrans" cxnId="{A7679E52-5A0B-43FF-BFC2-EB559C5C91AE}">
      <dgm:prSet/>
      <dgm:spPr/>
      <dgm:t>
        <a:bodyPr/>
        <a:lstStyle/>
        <a:p>
          <a:endParaRPr lang="en-US"/>
        </a:p>
      </dgm:t>
    </dgm:pt>
    <dgm:pt modelId="{90A1BAD3-8327-45A3-9797-592E105226A9}">
      <dgm:prSet/>
      <dgm:spPr/>
      <dgm:t>
        <a:bodyPr/>
        <a:lstStyle/>
        <a:p>
          <a:r>
            <a:rPr lang="cs-CZ"/>
            <a:t>Aktivní ovládání budoucnosti</a:t>
          </a:r>
          <a:endParaRPr lang="en-US"/>
        </a:p>
      </dgm:t>
    </dgm:pt>
    <dgm:pt modelId="{85FF4487-717D-473E-9B8A-44FC748BA1B7}" type="parTrans" cxnId="{61E2F5D7-03E5-40EF-93A8-D66BFC42461B}">
      <dgm:prSet/>
      <dgm:spPr/>
      <dgm:t>
        <a:bodyPr/>
        <a:lstStyle/>
        <a:p>
          <a:endParaRPr lang="en-US"/>
        </a:p>
      </dgm:t>
    </dgm:pt>
    <dgm:pt modelId="{45A4148D-02AA-4F1A-B382-201CEA498F8B}" type="sibTrans" cxnId="{61E2F5D7-03E5-40EF-93A8-D66BFC42461B}">
      <dgm:prSet/>
      <dgm:spPr/>
      <dgm:t>
        <a:bodyPr/>
        <a:lstStyle/>
        <a:p>
          <a:endParaRPr lang="en-US"/>
        </a:p>
      </dgm:t>
    </dgm:pt>
    <dgm:pt modelId="{85EBB9DB-4010-4CFE-A37A-C5FAD2B27E07}">
      <dgm:prSet/>
      <dgm:spPr/>
      <dgm:t>
        <a:bodyPr/>
        <a:lstStyle/>
        <a:p>
          <a:r>
            <a:rPr lang="cs-CZ"/>
            <a:t>Nepopisuje jen minulost</a:t>
          </a:r>
          <a:endParaRPr lang="en-US"/>
        </a:p>
      </dgm:t>
    </dgm:pt>
    <dgm:pt modelId="{FC4F749C-E569-4C11-B80C-F1F275BDA985}" type="parTrans" cxnId="{C48B1731-29E1-4404-A10A-104D2C9DC31B}">
      <dgm:prSet/>
      <dgm:spPr/>
      <dgm:t>
        <a:bodyPr/>
        <a:lstStyle/>
        <a:p>
          <a:endParaRPr lang="en-US"/>
        </a:p>
      </dgm:t>
    </dgm:pt>
    <dgm:pt modelId="{5AC02808-0567-415E-92C9-7269297EE2EC}" type="sibTrans" cxnId="{C48B1731-29E1-4404-A10A-104D2C9DC31B}">
      <dgm:prSet/>
      <dgm:spPr/>
      <dgm:t>
        <a:bodyPr/>
        <a:lstStyle/>
        <a:p>
          <a:endParaRPr lang="en-US"/>
        </a:p>
      </dgm:t>
    </dgm:pt>
    <dgm:pt modelId="{0E32E637-A9B8-43F2-9222-938C737F3113}" type="pres">
      <dgm:prSet presAssocID="{57731133-632E-4B0C-B59B-B30CB72010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DAA5D5B-CF62-4279-90D2-7DC3B37DC8AC}" type="pres">
      <dgm:prSet presAssocID="{8C16911B-962A-4090-B2FC-8A8B56C5AD6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475574F-32FC-4B95-9A61-DDDE7D129737}" type="pres">
      <dgm:prSet presAssocID="{54EC05B9-C5D4-4603-83C8-B6D1AEC3AF8E}" presName="spacer" presStyleCnt="0"/>
      <dgm:spPr/>
    </dgm:pt>
    <dgm:pt modelId="{236D7677-AEC8-4721-9BFF-9D74FB9FBF0E}" type="pres">
      <dgm:prSet presAssocID="{90A1BAD3-8327-45A3-9797-592E105226A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B27C714-908E-408A-AA87-C3B2E65098F0}" type="pres">
      <dgm:prSet presAssocID="{45A4148D-02AA-4F1A-B382-201CEA498F8B}" presName="spacer" presStyleCnt="0"/>
      <dgm:spPr/>
    </dgm:pt>
    <dgm:pt modelId="{74EA74A3-9E89-4F31-ACCE-41D1D2E6B337}" type="pres">
      <dgm:prSet presAssocID="{85EBB9DB-4010-4CFE-A37A-C5FAD2B27E0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6195E63-13CB-41D0-97BC-DF2C9243BF1C}" type="presOf" srcId="{85EBB9DB-4010-4CFE-A37A-C5FAD2B27E07}" destId="{74EA74A3-9E89-4F31-ACCE-41D1D2E6B337}" srcOrd="0" destOrd="0" presId="urn:microsoft.com/office/officeart/2005/8/layout/vList2"/>
    <dgm:cxn modelId="{4F7C2374-D145-4273-A38B-979DCD9EAF19}" type="presOf" srcId="{90A1BAD3-8327-45A3-9797-592E105226A9}" destId="{236D7677-AEC8-4721-9BFF-9D74FB9FBF0E}" srcOrd="0" destOrd="0" presId="urn:microsoft.com/office/officeart/2005/8/layout/vList2"/>
    <dgm:cxn modelId="{1D984937-B741-46D9-9EA2-957F2781D9FF}" type="presOf" srcId="{57731133-632E-4B0C-B59B-B30CB720107E}" destId="{0E32E637-A9B8-43F2-9222-938C737F3113}" srcOrd="0" destOrd="0" presId="urn:microsoft.com/office/officeart/2005/8/layout/vList2"/>
    <dgm:cxn modelId="{A7679E52-5A0B-43FF-BFC2-EB559C5C91AE}" srcId="{57731133-632E-4B0C-B59B-B30CB720107E}" destId="{8C16911B-962A-4090-B2FC-8A8B56C5AD61}" srcOrd="0" destOrd="0" parTransId="{BFF4D378-30C4-4588-93AC-ABABDB68702B}" sibTransId="{54EC05B9-C5D4-4603-83C8-B6D1AEC3AF8E}"/>
    <dgm:cxn modelId="{C48B1731-29E1-4404-A10A-104D2C9DC31B}" srcId="{57731133-632E-4B0C-B59B-B30CB720107E}" destId="{85EBB9DB-4010-4CFE-A37A-C5FAD2B27E07}" srcOrd="2" destOrd="0" parTransId="{FC4F749C-E569-4C11-B80C-F1F275BDA985}" sibTransId="{5AC02808-0567-415E-92C9-7269297EE2EC}"/>
    <dgm:cxn modelId="{D997A4F1-2483-4884-B2E2-8DC9FE3F0104}" type="presOf" srcId="{8C16911B-962A-4090-B2FC-8A8B56C5AD61}" destId="{EDAA5D5B-CF62-4279-90D2-7DC3B37DC8AC}" srcOrd="0" destOrd="0" presId="urn:microsoft.com/office/officeart/2005/8/layout/vList2"/>
    <dgm:cxn modelId="{61E2F5D7-03E5-40EF-93A8-D66BFC42461B}" srcId="{57731133-632E-4B0C-B59B-B30CB720107E}" destId="{90A1BAD3-8327-45A3-9797-592E105226A9}" srcOrd="1" destOrd="0" parTransId="{85FF4487-717D-473E-9B8A-44FC748BA1B7}" sibTransId="{45A4148D-02AA-4F1A-B382-201CEA498F8B}"/>
    <dgm:cxn modelId="{99574900-FBF3-4A59-98F0-FB266943884B}" type="presParOf" srcId="{0E32E637-A9B8-43F2-9222-938C737F3113}" destId="{EDAA5D5B-CF62-4279-90D2-7DC3B37DC8AC}" srcOrd="0" destOrd="0" presId="urn:microsoft.com/office/officeart/2005/8/layout/vList2"/>
    <dgm:cxn modelId="{99F984BC-326D-4188-A308-922AC40218E4}" type="presParOf" srcId="{0E32E637-A9B8-43F2-9222-938C737F3113}" destId="{E475574F-32FC-4B95-9A61-DDDE7D129737}" srcOrd="1" destOrd="0" presId="urn:microsoft.com/office/officeart/2005/8/layout/vList2"/>
    <dgm:cxn modelId="{EAD965E1-B019-4F0F-AD79-B34CBACD7FA6}" type="presParOf" srcId="{0E32E637-A9B8-43F2-9222-938C737F3113}" destId="{236D7677-AEC8-4721-9BFF-9D74FB9FBF0E}" srcOrd="2" destOrd="0" presId="urn:microsoft.com/office/officeart/2005/8/layout/vList2"/>
    <dgm:cxn modelId="{8307A74E-AF91-4C12-B47F-33044E762EDC}" type="presParOf" srcId="{0E32E637-A9B8-43F2-9222-938C737F3113}" destId="{CB27C714-908E-408A-AA87-C3B2E65098F0}" srcOrd="3" destOrd="0" presId="urn:microsoft.com/office/officeart/2005/8/layout/vList2"/>
    <dgm:cxn modelId="{871B8864-62D7-4B94-9EF2-C326A65F39F1}" type="presParOf" srcId="{0E32E637-A9B8-43F2-9222-938C737F3113}" destId="{74EA74A3-9E89-4F31-ACCE-41D1D2E6B33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5CF1878-FE52-474D-A54B-DFB582F9C3CF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6AF6CD9-39D7-4F4F-8479-B7EFBA459707}">
      <dgm:prSet/>
      <dgm:spPr/>
      <dgm:t>
        <a:bodyPr/>
        <a:lstStyle/>
        <a:p>
          <a:pPr>
            <a:defRPr cap="all"/>
          </a:pPr>
          <a:r>
            <a:rPr lang="en-US"/>
            <a:t>do čeho má podnik investovat</a:t>
          </a:r>
        </a:p>
      </dgm:t>
    </dgm:pt>
    <dgm:pt modelId="{950928A1-6358-431C-BE63-322BB380EF3A}" type="parTrans" cxnId="{6EF85B4B-F07F-483B-BC09-154F00016430}">
      <dgm:prSet/>
      <dgm:spPr/>
      <dgm:t>
        <a:bodyPr/>
        <a:lstStyle/>
        <a:p>
          <a:endParaRPr lang="en-US"/>
        </a:p>
      </dgm:t>
    </dgm:pt>
    <dgm:pt modelId="{65859AF5-F649-4EDC-882A-0ADD06BAEBAB}" type="sibTrans" cxnId="{6EF85B4B-F07F-483B-BC09-154F00016430}">
      <dgm:prSet/>
      <dgm:spPr/>
      <dgm:t>
        <a:bodyPr/>
        <a:lstStyle/>
        <a:p>
          <a:endParaRPr lang="en-US"/>
        </a:p>
      </dgm:t>
    </dgm:pt>
    <dgm:pt modelId="{6085DE97-05E2-4B22-B646-DCF917662DFA}">
      <dgm:prSet/>
      <dgm:spPr/>
      <dgm:t>
        <a:bodyPr/>
        <a:lstStyle/>
        <a:p>
          <a:pPr>
            <a:defRPr cap="all"/>
          </a:pPr>
          <a:r>
            <a:rPr lang="en-US"/>
            <a:t>z čeho má podnik investovat</a:t>
          </a:r>
        </a:p>
      </dgm:t>
    </dgm:pt>
    <dgm:pt modelId="{05304A84-B1DB-4BA8-8050-7E3A621755E8}" type="parTrans" cxnId="{07592F98-6FE9-4B1E-9400-B0D250ADFC9D}">
      <dgm:prSet/>
      <dgm:spPr/>
      <dgm:t>
        <a:bodyPr/>
        <a:lstStyle/>
        <a:p>
          <a:endParaRPr lang="en-US"/>
        </a:p>
      </dgm:t>
    </dgm:pt>
    <dgm:pt modelId="{4BE20121-046F-4951-9721-8D1FB31A78D6}" type="sibTrans" cxnId="{07592F98-6FE9-4B1E-9400-B0D250ADFC9D}">
      <dgm:prSet/>
      <dgm:spPr/>
      <dgm:t>
        <a:bodyPr/>
        <a:lstStyle/>
        <a:p>
          <a:endParaRPr lang="en-US"/>
        </a:p>
      </dgm:t>
    </dgm:pt>
    <dgm:pt modelId="{8532D348-9010-401E-8CE4-03D672ACDFA4}">
      <dgm:prSet/>
      <dgm:spPr/>
      <dgm:t>
        <a:bodyPr/>
        <a:lstStyle/>
        <a:p>
          <a:pPr>
            <a:defRPr cap="all"/>
          </a:pPr>
          <a:r>
            <a:rPr lang="en-US"/>
            <a:t>kolik získaných prostředků ponechat v podniku </a:t>
          </a:r>
        </a:p>
      </dgm:t>
    </dgm:pt>
    <dgm:pt modelId="{ECEFAFD7-08F6-45C4-9622-56D44736DA47}" type="parTrans" cxnId="{CA71C1FB-0C64-4B26-AF4F-B1E8151628EE}">
      <dgm:prSet/>
      <dgm:spPr/>
      <dgm:t>
        <a:bodyPr/>
        <a:lstStyle/>
        <a:p>
          <a:endParaRPr lang="en-US"/>
        </a:p>
      </dgm:t>
    </dgm:pt>
    <dgm:pt modelId="{9E18C52C-C542-4114-9B2A-A3B278743DD3}" type="sibTrans" cxnId="{CA71C1FB-0C64-4B26-AF4F-B1E8151628EE}">
      <dgm:prSet/>
      <dgm:spPr/>
      <dgm:t>
        <a:bodyPr/>
        <a:lstStyle/>
        <a:p>
          <a:endParaRPr lang="en-US"/>
        </a:p>
      </dgm:t>
    </dgm:pt>
    <dgm:pt modelId="{C14A993E-539B-4A4B-8C79-25FCCAF7A343}" type="pres">
      <dgm:prSet presAssocID="{B5CF1878-FE52-474D-A54B-DFB582F9C3C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087F115-730C-445B-8205-14E1E6EB4008}" type="pres">
      <dgm:prSet presAssocID="{E6AF6CD9-39D7-4F4F-8479-B7EFBA459707}" presName="compNode" presStyleCnt="0"/>
      <dgm:spPr/>
    </dgm:pt>
    <dgm:pt modelId="{EAFD9400-337C-45DB-B73A-8EE020C547BF}" type="pres">
      <dgm:prSet presAssocID="{E6AF6CD9-39D7-4F4F-8479-B7EFBA459707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6E43456-E4B3-4FFA-9B0C-E4CB4EFF664E}" type="pres">
      <dgm:prSet presAssocID="{E6AF6CD9-39D7-4F4F-8479-B7EFBA45970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11ACAD51-871D-4C79-83D6-DCA49EAEEA62}" type="pres">
      <dgm:prSet presAssocID="{E6AF6CD9-39D7-4F4F-8479-B7EFBA459707}" presName="spaceRect" presStyleCnt="0"/>
      <dgm:spPr/>
    </dgm:pt>
    <dgm:pt modelId="{59FFD0BC-BA12-4312-A8A4-B4DC321744DE}" type="pres">
      <dgm:prSet presAssocID="{E6AF6CD9-39D7-4F4F-8479-B7EFBA459707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9F1C77B9-4ED6-47F6-A4A0-DD617AC10264}" type="pres">
      <dgm:prSet presAssocID="{65859AF5-F649-4EDC-882A-0ADD06BAEBAB}" presName="sibTrans" presStyleCnt="0"/>
      <dgm:spPr/>
    </dgm:pt>
    <dgm:pt modelId="{74E64C13-0A5F-4552-AFC3-6C942A4004C5}" type="pres">
      <dgm:prSet presAssocID="{6085DE97-05E2-4B22-B646-DCF917662DFA}" presName="compNode" presStyleCnt="0"/>
      <dgm:spPr/>
    </dgm:pt>
    <dgm:pt modelId="{BBF8C7CA-638C-4E15-8D3F-E8047D6F30DF}" type="pres">
      <dgm:prSet presAssocID="{6085DE97-05E2-4B22-B646-DCF917662DF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A1816D1-EBFC-4638-8325-81113E0F4C48}" type="pres">
      <dgm:prSet presAssocID="{6085DE97-05E2-4B22-B646-DCF917662DF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82E0AA85-2620-4EBB-9D6B-1A05B4990B86}" type="pres">
      <dgm:prSet presAssocID="{6085DE97-05E2-4B22-B646-DCF917662DFA}" presName="spaceRect" presStyleCnt="0"/>
      <dgm:spPr/>
    </dgm:pt>
    <dgm:pt modelId="{83685B6D-5FBF-4E24-8E30-97BD750BB0E9}" type="pres">
      <dgm:prSet presAssocID="{6085DE97-05E2-4B22-B646-DCF917662DFA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EAB417D2-B42B-4FCD-83F6-22BA0916336B}" type="pres">
      <dgm:prSet presAssocID="{4BE20121-046F-4951-9721-8D1FB31A78D6}" presName="sibTrans" presStyleCnt="0"/>
      <dgm:spPr/>
    </dgm:pt>
    <dgm:pt modelId="{B7E86D9B-BEB2-4912-81AC-BC95AEEB2E84}" type="pres">
      <dgm:prSet presAssocID="{8532D348-9010-401E-8CE4-03D672ACDFA4}" presName="compNode" presStyleCnt="0"/>
      <dgm:spPr/>
    </dgm:pt>
    <dgm:pt modelId="{A639DA48-9A6B-4F27-8B6D-CF6642B32595}" type="pres">
      <dgm:prSet presAssocID="{8532D348-9010-401E-8CE4-03D672ACDFA4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D1D486B-B838-450A-A74D-8E1234470BE8}" type="pres">
      <dgm:prSet presAssocID="{8532D348-9010-401E-8CE4-03D672ACDFA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47597EE5-879D-4516-95A1-67C05183AF16}" type="pres">
      <dgm:prSet presAssocID="{8532D348-9010-401E-8CE4-03D672ACDFA4}" presName="spaceRect" presStyleCnt="0"/>
      <dgm:spPr/>
    </dgm:pt>
    <dgm:pt modelId="{4EC3F5F5-F615-4C90-963D-BCFB1C0F2A44}" type="pres">
      <dgm:prSet presAssocID="{8532D348-9010-401E-8CE4-03D672ACDFA4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EF85B4B-F07F-483B-BC09-154F00016430}" srcId="{B5CF1878-FE52-474D-A54B-DFB582F9C3CF}" destId="{E6AF6CD9-39D7-4F4F-8479-B7EFBA459707}" srcOrd="0" destOrd="0" parTransId="{950928A1-6358-431C-BE63-322BB380EF3A}" sibTransId="{65859AF5-F649-4EDC-882A-0ADD06BAEBAB}"/>
    <dgm:cxn modelId="{0F2BD92E-E2AB-45F1-BC4E-C71AEA0E40F4}" type="presOf" srcId="{E6AF6CD9-39D7-4F4F-8479-B7EFBA459707}" destId="{59FFD0BC-BA12-4312-A8A4-B4DC321744DE}" srcOrd="0" destOrd="0" presId="urn:microsoft.com/office/officeart/2018/5/layout/IconLeafLabelList"/>
    <dgm:cxn modelId="{07592F98-6FE9-4B1E-9400-B0D250ADFC9D}" srcId="{B5CF1878-FE52-474D-A54B-DFB582F9C3CF}" destId="{6085DE97-05E2-4B22-B646-DCF917662DFA}" srcOrd="1" destOrd="0" parTransId="{05304A84-B1DB-4BA8-8050-7E3A621755E8}" sibTransId="{4BE20121-046F-4951-9721-8D1FB31A78D6}"/>
    <dgm:cxn modelId="{CA94D608-35C8-444C-9A66-9BA53956861F}" type="presOf" srcId="{B5CF1878-FE52-474D-A54B-DFB582F9C3CF}" destId="{C14A993E-539B-4A4B-8C79-25FCCAF7A343}" srcOrd="0" destOrd="0" presId="urn:microsoft.com/office/officeart/2018/5/layout/IconLeafLabelList"/>
    <dgm:cxn modelId="{F0F4DFCE-86DA-4417-9F2C-7065B6AEDE28}" type="presOf" srcId="{8532D348-9010-401E-8CE4-03D672ACDFA4}" destId="{4EC3F5F5-F615-4C90-963D-BCFB1C0F2A44}" srcOrd="0" destOrd="0" presId="urn:microsoft.com/office/officeart/2018/5/layout/IconLeafLabelList"/>
    <dgm:cxn modelId="{11C133DA-2D75-44AD-B393-F7B789E0B55D}" type="presOf" srcId="{6085DE97-05E2-4B22-B646-DCF917662DFA}" destId="{83685B6D-5FBF-4E24-8E30-97BD750BB0E9}" srcOrd="0" destOrd="0" presId="urn:microsoft.com/office/officeart/2018/5/layout/IconLeafLabelList"/>
    <dgm:cxn modelId="{CA71C1FB-0C64-4B26-AF4F-B1E8151628EE}" srcId="{B5CF1878-FE52-474D-A54B-DFB582F9C3CF}" destId="{8532D348-9010-401E-8CE4-03D672ACDFA4}" srcOrd="2" destOrd="0" parTransId="{ECEFAFD7-08F6-45C4-9622-56D44736DA47}" sibTransId="{9E18C52C-C542-4114-9B2A-A3B278743DD3}"/>
    <dgm:cxn modelId="{BB371631-4FA2-4E68-ACC3-AE11182D0B55}" type="presParOf" srcId="{C14A993E-539B-4A4B-8C79-25FCCAF7A343}" destId="{5087F115-730C-445B-8205-14E1E6EB4008}" srcOrd="0" destOrd="0" presId="urn:microsoft.com/office/officeart/2018/5/layout/IconLeafLabelList"/>
    <dgm:cxn modelId="{4BACA70E-9C90-4347-AA28-5121F368F065}" type="presParOf" srcId="{5087F115-730C-445B-8205-14E1E6EB4008}" destId="{EAFD9400-337C-45DB-B73A-8EE020C547BF}" srcOrd="0" destOrd="0" presId="urn:microsoft.com/office/officeart/2018/5/layout/IconLeafLabelList"/>
    <dgm:cxn modelId="{5E628827-D702-4619-B595-D1148A12FDC5}" type="presParOf" srcId="{5087F115-730C-445B-8205-14E1E6EB4008}" destId="{86E43456-E4B3-4FFA-9B0C-E4CB4EFF664E}" srcOrd="1" destOrd="0" presId="urn:microsoft.com/office/officeart/2018/5/layout/IconLeafLabelList"/>
    <dgm:cxn modelId="{C03CC3FB-C10D-47B9-A025-8F09FF0BA2A9}" type="presParOf" srcId="{5087F115-730C-445B-8205-14E1E6EB4008}" destId="{11ACAD51-871D-4C79-83D6-DCA49EAEEA62}" srcOrd="2" destOrd="0" presId="urn:microsoft.com/office/officeart/2018/5/layout/IconLeafLabelList"/>
    <dgm:cxn modelId="{75C3E4D2-ADFB-4FE4-89E4-A17399DA0104}" type="presParOf" srcId="{5087F115-730C-445B-8205-14E1E6EB4008}" destId="{59FFD0BC-BA12-4312-A8A4-B4DC321744DE}" srcOrd="3" destOrd="0" presId="urn:microsoft.com/office/officeart/2018/5/layout/IconLeafLabelList"/>
    <dgm:cxn modelId="{2FCC5A43-B86B-4331-AE2E-85595B5CCDB1}" type="presParOf" srcId="{C14A993E-539B-4A4B-8C79-25FCCAF7A343}" destId="{9F1C77B9-4ED6-47F6-A4A0-DD617AC10264}" srcOrd="1" destOrd="0" presId="urn:microsoft.com/office/officeart/2018/5/layout/IconLeafLabelList"/>
    <dgm:cxn modelId="{EA5AA488-D3F6-420F-801E-700BACA26216}" type="presParOf" srcId="{C14A993E-539B-4A4B-8C79-25FCCAF7A343}" destId="{74E64C13-0A5F-4552-AFC3-6C942A4004C5}" srcOrd="2" destOrd="0" presId="urn:microsoft.com/office/officeart/2018/5/layout/IconLeafLabelList"/>
    <dgm:cxn modelId="{C890F9C8-305C-4540-AD32-43BC018D837F}" type="presParOf" srcId="{74E64C13-0A5F-4552-AFC3-6C942A4004C5}" destId="{BBF8C7CA-638C-4E15-8D3F-E8047D6F30DF}" srcOrd="0" destOrd="0" presId="urn:microsoft.com/office/officeart/2018/5/layout/IconLeafLabelList"/>
    <dgm:cxn modelId="{0BAF3B6B-5731-4491-B2CC-F643FDC03EA4}" type="presParOf" srcId="{74E64C13-0A5F-4552-AFC3-6C942A4004C5}" destId="{6A1816D1-EBFC-4638-8325-81113E0F4C48}" srcOrd="1" destOrd="0" presId="urn:microsoft.com/office/officeart/2018/5/layout/IconLeafLabelList"/>
    <dgm:cxn modelId="{E15D45E2-50F4-44A6-800F-B0F5CED238A9}" type="presParOf" srcId="{74E64C13-0A5F-4552-AFC3-6C942A4004C5}" destId="{82E0AA85-2620-4EBB-9D6B-1A05B4990B86}" srcOrd="2" destOrd="0" presId="urn:microsoft.com/office/officeart/2018/5/layout/IconLeafLabelList"/>
    <dgm:cxn modelId="{1BBB2BA1-B2F6-4300-8897-D5A403FE978B}" type="presParOf" srcId="{74E64C13-0A5F-4552-AFC3-6C942A4004C5}" destId="{83685B6D-5FBF-4E24-8E30-97BD750BB0E9}" srcOrd="3" destOrd="0" presId="urn:microsoft.com/office/officeart/2018/5/layout/IconLeafLabelList"/>
    <dgm:cxn modelId="{07FC81E3-BB74-4FA2-A904-9009B5CBEA90}" type="presParOf" srcId="{C14A993E-539B-4A4B-8C79-25FCCAF7A343}" destId="{EAB417D2-B42B-4FCD-83F6-22BA0916336B}" srcOrd="3" destOrd="0" presId="urn:microsoft.com/office/officeart/2018/5/layout/IconLeafLabelList"/>
    <dgm:cxn modelId="{409665A1-3B29-4A16-B492-FFB94C6814F0}" type="presParOf" srcId="{C14A993E-539B-4A4B-8C79-25FCCAF7A343}" destId="{B7E86D9B-BEB2-4912-81AC-BC95AEEB2E84}" srcOrd="4" destOrd="0" presId="urn:microsoft.com/office/officeart/2018/5/layout/IconLeafLabelList"/>
    <dgm:cxn modelId="{C691CD38-EC8E-4B83-869E-DF032E5B0575}" type="presParOf" srcId="{B7E86D9B-BEB2-4912-81AC-BC95AEEB2E84}" destId="{A639DA48-9A6B-4F27-8B6D-CF6642B32595}" srcOrd="0" destOrd="0" presId="urn:microsoft.com/office/officeart/2018/5/layout/IconLeafLabelList"/>
    <dgm:cxn modelId="{2EC8C804-F937-409F-A3DD-A3D7873A6453}" type="presParOf" srcId="{B7E86D9B-BEB2-4912-81AC-BC95AEEB2E84}" destId="{9D1D486B-B838-450A-A74D-8E1234470BE8}" srcOrd="1" destOrd="0" presId="urn:microsoft.com/office/officeart/2018/5/layout/IconLeafLabelList"/>
    <dgm:cxn modelId="{F28A8A29-422E-4884-8F3E-89984DEF76E8}" type="presParOf" srcId="{B7E86D9B-BEB2-4912-81AC-BC95AEEB2E84}" destId="{47597EE5-879D-4516-95A1-67C05183AF16}" srcOrd="2" destOrd="0" presId="urn:microsoft.com/office/officeart/2018/5/layout/IconLeafLabelList"/>
    <dgm:cxn modelId="{EA51EFA7-E51B-4C3B-8F31-B106D434EFF6}" type="presParOf" srcId="{B7E86D9B-BEB2-4912-81AC-BC95AEEB2E84}" destId="{4EC3F5F5-F615-4C90-963D-BCFB1C0F2A4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BD63B-900D-4700-ABD0-B85B4422429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C3261A3-91A7-4140-98C8-3DF49A2AB7E1}">
      <dgm:prSet/>
      <dgm:spPr/>
      <dgm:t>
        <a:bodyPr/>
        <a:lstStyle/>
        <a:p>
          <a:r>
            <a:rPr lang="cs-CZ"/>
            <a:t>Často splývá role vlastníka, podnikatele, manažera – vlastní ale také se o podnik stará…</a:t>
          </a:r>
          <a:endParaRPr lang="en-US"/>
        </a:p>
      </dgm:t>
    </dgm:pt>
    <dgm:pt modelId="{4989136D-6E03-43C5-9079-4F717077B9FC}" type="parTrans" cxnId="{25F38361-C4AD-4107-9A82-A1BC1F3FE8A5}">
      <dgm:prSet/>
      <dgm:spPr/>
      <dgm:t>
        <a:bodyPr/>
        <a:lstStyle/>
        <a:p>
          <a:endParaRPr lang="en-US"/>
        </a:p>
      </dgm:t>
    </dgm:pt>
    <dgm:pt modelId="{FD7156D2-CFF5-4215-8A11-1F08FA71BAA7}" type="sibTrans" cxnId="{25F38361-C4AD-4107-9A82-A1BC1F3FE8A5}">
      <dgm:prSet/>
      <dgm:spPr/>
      <dgm:t>
        <a:bodyPr/>
        <a:lstStyle/>
        <a:p>
          <a:endParaRPr lang="en-US"/>
        </a:p>
      </dgm:t>
    </dgm:pt>
    <dgm:pt modelId="{7DC4C69D-074F-4019-9D85-1916B63149A9}">
      <dgm:prSet/>
      <dgm:spPr/>
      <dgm:t>
        <a:bodyPr/>
        <a:lstStyle/>
        <a:p>
          <a:r>
            <a:rPr lang="cs-CZ"/>
            <a:t>Dle Mikoláše:</a:t>
          </a:r>
          <a:endParaRPr lang="en-US"/>
        </a:p>
      </dgm:t>
    </dgm:pt>
    <dgm:pt modelId="{E8F714E8-9493-469E-9468-E1C197FE61CB}" type="parTrans" cxnId="{E1AFE193-67C8-4EB0-AE32-D88D2D016313}">
      <dgm:prSet/>
      <dgm:spPr/>
      <dgm:t>
        <a:bodyPr/>
        <a:lstStyle/>
        <a:p>
          <a:endParaRPr lang="en-US"/>
        </a:p>
      </dgm:t>
    </dgm:pt>
    <dgm:pt modelId="{6984A525-C3EC-4EB0-9E1F-7205D632A0FB}" type="sibTrans" cxnId="{E1AFE193-67C8-4EB0-AE32-D88D2D016313}">
      <dgm:prSet/>
      <dgm:spPr/>
      <dgm:t>
        <a:bodyPr/>
        <a:lstStyle/>
        <a:p>
          <a:endParaRPr lang="en-US"/>
        </a:p>
      </dgm:t>
    </dgm:pt>
    <dgm:pt modelId="{2D22C94B-7BFE-47DA-88E0-FC7E9FC78FC3}">
      <dgm:prSet/>
      <dgm:spPr/>
      <dgm:t>
        <a:bodyPr/>
        <a:lstStyle/>
        <a:p>
          <a:r>
            <a:rPr lang="cs-CZ"/>
            <a:t>Manažer:umocňuje vlastnictví a transformuje cíle </a:t>
          </a:r>
          <a:endParaRPr lang="en-US"/>
        </a:p>
      </dgm:t>
    </dgm:pt>
    <dgm:pt modelId="{817EED30-5D5A-4E8F-A832-E36F45CE2452}" type="parTrans" cxnId="{39A3DC76-5503-433A-91B6-12EC2C15591B}">
      <dgm:prSet/>
      <dgm:spPr/>
      <dgm:t>
        <a:bodyPr/>
        <a:lstStyle/>
        <a:p>
          <a:endParaRPr lang="en-US"/>
        </a:p>
      </dgm:t>
    </dgm:pt>
    <dgm:pt modelId="{EB21764B-E397-4934-B76B-9B15A299D498}" type="sibTrans" cxnId="{39A3DC76-5503-433A-91B6-12EC2C15591B}">
      <dgm:prSet/>
      <dgm:spPr/>
      <dgm:t>
        <a:bodyPr/>
        <a:lstStyle/>
        <a:p>
          <a:endParaRPr lang="en-US"/>
        </a:p>
      </dgm:t>
    </dgm:pt>
    <dgm:pt modelId="{CAB9CCDE-DB21-4783-AB6C-7E74D35B610F}">
      <dgm:prSet/>
      <dgm:spPr/>
      <dgm:t>
        <a:bodyPr/>
        <a:lstStyle/>
        <a:p>
          <a:r>
            <a:rPr lang="cs-CZ"/>
            <a:t>Vlastník  je garantem celistvosti, potenciálu  podniku</a:t>
          </a:r>
          <a:endParaRPr lang="en-US"/>
        </a:p>
      </dgm:t>
    </dgm:pt>
    <dgm:pt modelId="{F393EF08-A724-4B02-9144-DD7C940FCAF0}" type="parTrans" cxnId="{A6D66E84-AD87-4390-92B4-088B10CC144F}">
      <dgm:prSet/>
      <dgm:spPr/>
      <dgm:t>
        <a:bodyPr/>
        <a:lstStyle/>
        <a:p>
          <a:endParaRPr lang="en-US"/>
        </a:p>
      </dgm:t>
    </dgm:pt>
    <dgm:pt modelId="{F78CFF82-B6DB-4D17-B330-CC4E5C9D27A9}" type="sibTrans" cxnId="{A6D66E84-AD87-4390-92B4-088B10CC144F}">
      <dgm:prSet/>
      <dgm:spPr/>
      <dgm:t>
        <a:bodyPr/>
        <a:lstStyle/>
        <a:p>
          <a:endParaRPr lang="en-US"/>
        </a:p>
      </dgm:t>
    </dgm:pt>
    <dgm:pt modelId="{36FED4E5-48B1-4A72-A116-705454D7E839}">
      <dgm:prSet/>
      <dgm:spPr/>
      <dgm:t>
        <a:bodyPr/>
        <a:lstStyle/>
        <a:p>
          <a:r>
            <a:rPr lang="cs-CZ"/>
            <a:t>jako podnikatel vložil prostředky</a:t>
          </a:r>
          <a:endParaRPr lang="en-US"/>
        </a:p>
      </dgm:t>
    </dgm:pt>
    <dgm:pt modelId="{1387B261-9D22-4B71-ADA8-74B1E9A3F1E1}" type="parTrans" cxnId="{2D0B3277-0791-46FA-A0CB-7C6C20C6CCCA}">
      <dgm:prSet/>
      <dgm:spPr/>
      <dgm:t>
        <a:bodyPr/>
        <a:lstStyle/>
        <a:p>
          <a:endParaRPr lang="en-US"/>
        </a:p>
      </dgm:t>
    </dgm:pt>
    <dgm:pt modelId="{6B51B26E-3D2D-4403-BECD-FAFEF6810C58}" type="sibTrans" cxnId="{2D0B3277-0791-46FA-A0CB-7C6C20C6CCCA}">
      <dgm:prSet/>
      <dgm:spPr/>
      <dgm:t>
        <a:bodyPr/>
        <a:lstStyle/>
        <a:p>
          <a:endParaRPr lang="en-US"/>
        </a:p>
      </dgm:t>
    </dgm:pt>
    <dgm:pt modelId="{D864B690-CE00-4179-8C77-637E50CB320F}" type="pres">
      <dgm:prSet presAssocID="{581BD63B-900D-4700-ABD0-B85B442242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B3E5813-731B-44BC-B57E-6455B75239AE}" type="pres">
      <dgm:prSet presAssocID="{6C3261A3-91A7-4140-98C8-3DF49A2AB7E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FB3BCEA-7EB0-4D14-B378-5F0A7797F75C}" type="pres">
      <dgm:prSet presAssocID="{FD7156D2-CFF5-4215-8A11-1F08FA71BAA7}" presName="spacer" presStyleCnt="0"/>
      <dgm:spPr/>
    </dgm:pt>
    <dgm:pt modelId="{F123DDE8-5C5D-471C-9B2E-DF5674FEFDA8}" type="pres">
      <dgm:prSet presAssocID="{7DC4C69D-074F-4019-9D85-1916B63149A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C88190F-68A7-4508-91BE-390A3FEAD4FB}" type="pres">
      <dgm:prSet presAssocID="{6984A525-C3EC-4EB0-9E1F-7205D632A0FB}" presName="spacer" presStyleCnt="0"/>
      <dgm:spPr/>
    </dgm:pt>
    <dgm:pt modelId="{A400735C-AA1C-444F-9848-432651EEDE2C}" type="pres">
      <dgm:prSet presAssocID="{2D22C94B-7BFE-47DA-88E0-FC7E9FC78FC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30B786-78D4-495D-A99B-CA3D0679C253}" type="pres">
      <dgm:prSet presAssocID="{EB21764B-E397-4934-B76B-9B15A299D498}" presName="spacer" presStyleCnt="0"/>
      <dgm:spPr/>
    </dgm:pt>
    <dgm:pt modelId="{07BDE27A-1CE1-4E2F-B4BA-CDB9DE183F04}" type="pres">
      <dgm:prSet presAssocID="{CAB9CCDE-DB21-4783-AB6C-7E74D35B610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FC20E5F-7315-400B-8BA1-542F716F17CB}" type="pres">
      <dgm:prSet presAssocID="{F78CFF82-B6DB-4D17-B330-CC4E5C9D27A9}" presName="spacer" presStyleCnt="0"/>
      <dgm:spPr/>
    </dgm:pt>
    <dgm:pt modelId="{F0F0FC84-6E9C-43F6-A1F1-28E4EBDA6A47}" type="pres">
      <dgm:prSet presAssocID="{36FED4E5-48B1-4A72-A116-705454D7E83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9A3DC76-5503-433A-91B6-12EC2C15591B}" srcId="{581BD63B-900D-4700-ABD0-B85B44224294}" destId="{2D22C94B-7BFE-47DA-88E0-FC7E9FC78FC3}" srcOrd="2" destOrd="0" parTransId="{817EED30-5D5A-4E8F-A832-E36F45CE2452}" sibTransId="{EB21764B-E397-4934-B76B-9B15A299D498}"/>
    <dgm:cxn modelId="{2D0B3277-0791-46FA-A0CB-7C6C20C6CCCA}" srcId="{581BD63B-900D-4700-ABD0-B85B44224294}" destId="{36FED4E5-48B1-4A72-A116-705454D7E839}" srcOrd="4" destOrd="0" parTransId="{1387B261-9D22-4B71-ADA8-74B1E9A3F1E1}" sibTransId="{6B51B26E-3D2D-4403-BECD-FAFEF6810C58}"/>
    <dgm:cxn modelId="{6DF3C52B-3E04-411B-9794-336F99D48924}" type="presOf" srcId="{6C3261A3-91A7-4140-98C8-3DF49A2AB7E1}" destId="{8B3E5813-731B-44BC-B57E-6455B75239AE}" srcOrd="0" destOrd="0" presId="urn:microsoft.com/office/officeart/2005/8/layout/vList2"/>
    <dgm:cxn modelId="{AF20684D-D434-4398-861A-734ACFD5D400}" type="presOf" srcId="{36FED4E5-48B1-4A72-A116-705454D7E839}" destId="{F0F0FC84-6E9C-43F6-A1F1-28E4EBDA6A47}" srcOrd="0" destOrd="0" presId="urn:microsoft.com/office/officeart/2005/8/layout/vList2"/>
    <dgm:cxn modelId="{E1AFE193-67C8-4EB0-AE32-D88D2D016313}" srcId="{581BD63B-900D-4700-ABD0-B85B44224294}" destId="{7DC4C69D-074F-4019-9D85-1916B63149A9}" srcOrd="1" destOrd="0" parTransId="{E8F714E8-9493-469E-9468-E1C197FE61CB}" sibTransId="{6984A525-C3EC-4EB0-9E1F-7205D632A0FB}"/>
    <dgm:cxn modelId="{B13AFDFD-8023-4D00-A556-76749E5845E6}" type="presOf" srcId="{581BD63B-900D-4700-ABD0-B85B44224294}" destId="{D864B690-CE00-4179-8C77-637E50CB320F}" srcOrd="0" destOrd="0" presId="urn:microsoft.com/office/officeart/2005/8/layout/vList2"/>
    <dgm:cxn modelId="{C97267E0-9B31-41B1-BE52-275CD8E678DA}" type="presOf" srcId="{7DC4C69D-074F-4019-9D85-1916B63149A9}" destId="{F123DDE8-5C5D-471C-9B2E-DF5674FEFDA8}" srcOrd="0" destOrd="0" presId="urn:microsoft.com/office/officeart/2005/8/layout/vList2"/>
    <dgm:cxn modelId="{BCBA6482-E5B7-4BE5-AAB1-3F14721E9BC1}" type="presOf" srcId="{CAB9CCDE-DB21-4783-AB6C-7E74D35B610F}" destId="{07BDE27A-1CE1-4E2F-B4BA-CDB9DE183F04}" srcOrd="0" destOrd="0" presId="urn:microsoft.com/office/officeart/2005/8/layout/vList2"/>
    <dgm:cxn modelId="{25F38361-C4AD-4107-9A82-A1BC1F3FE8A5}" srcId="{581BD63B-900D-4700-ABD0-B85B44224294}" destId="{6C3261A3-91A7-4140-98C8-3DF49A2AB7E1}" srcOrd="0" destOrd="0" parTransId="{4989136D-6E03-43C5-9079-4F717077B9FC}" sibTransId="{FD7156D2-CFF5-4215-8A11-1F08FA71BAA7}"/>
    <dgm:cxn modelId="{43ED47F3-362F-427B-9113-C40A8E10BFD0}" type="presOf" srcId="{2D22C94B-7BFE-47DA-88E0-FC7E9FC78FC3}" destId="{A400735C-AA1C-444F-9848-432651EEDE2C}" srcOrd="0" destOrd="0" presId="urn:microsoft.com/office/officeart/2005/8/layout/vList2"/>
    <dgm:cxn modelId="{A6D66E84-AD87-4390-92B4-088B10CC144F}" srcId="{581BD63B-900D-4700-ABD0-B85B44224294}" destId="{CAB9CCDE-DB21-4783-AB6C-7E74D35B610F}" srcOrd="3" destOrd="0" parTransId="{F393EF08-A724-4B02-9144-DD7C940FCAF0}" sibTransId="{F78CFF82-B6DB-4D17-B330-CC4E5C9D27A9}"/>
    <dgm:cxn modelId="{44A232F5-9FF6-40AA-81C8-B18C0345B9D3}" type="presParOf" srcId="{D864B690-CE00-4179-8C77-637E50CB320F}" destId="{8B3E5813-731B-44BC-B57E-6455B75239AE}" srcOrd="0" destOrd="0" presId="urn:microsoft.com/office/officeart/2005/8/layout/vList2"/>
    <dgm:cxn modelId="{59627E4E-70CE-4068-9EB4-AD5364BAC259}" type="presParOf" srcId="{D864B690-CE00-4179-8C77-637E50CB320F}" destId="{9FB3BCEA-7EB0-4D14-B378-5F0A7797F75C}" srcOrd="1" destOrd="0" presId="urn:microsoft.com/office/officeart/2005/8/layout/vList2"/>
    <dgm:cxn modelId="{16199E29-FBC2-412B-9D32-75A719DE6677}" type="presParOf" srcId="{D864B690-CE00-4179-8C77-637E50CB320F}" destId="{F123DDE8-5C5D-471C-9B2E-DF5674FEFDA8}" srcOrd="2" destOrd="0" presId="urn:microsoft.com/office/officeart/2005/8/layout/vList2"/>
    <dgm:cxn modelId="{2C2EE29B-9DA1-4560-9207-120CAB67BA4F}" type="presParOf" srcId="{D864B690-CE00-4179-8C77-637E50CB320F}" destId="{BC88190F-68A7-4508-91BE-390A3FEAD4FB}" srcOrd="3" destOrd="0" presId="urn:microsoft.com/office/officeart/2005/8/layout/vList2"/>
    <dgm:cxn modelId="{832AD97B-A64F-4F6B-A4EC-EA8C3BEA19EE}" type="presParOf" srcId="{D864B690-CE00-4179-8C77-637E50CB320F}" destId="{A400735C-AA1C-444F-9848-432651EEDE2C}" srcOrd="4" destOrd="0" presId="urn:microsoft.com/office/officeart/2005/8/layout/vList2"/>
    <dgm:cxn modelId="{BE0F4073-C6F2-4592-9048-D63736A85122}" type="presParOf" srcId="{D864B690-CE00-4179-8C77-637E50CB320F}" destId="{1430B786-78D4-495D-A99B-CA3D0679C253}" srcOrd="5" destOrd="0" presId="urn:microsoft.com/office/officeart/2005/8/layout/vList2"/>
    <dgm:cxn modelId="{BB4A84DF-FA13-4A31-93C9-B3B94A8DAAB7}" type="presParOf" srcId="{D864B690-CE00-4179-8C77-637E50CB320F}" destId="{07BDE27A-1CE1-4E2F-B4BA-CDB9DE183F04}" srcOrd="6" destOrd="0" presId="urn:microsoft.com/office/officeart/2005/8/layout/vList2"/>
    <dgm:cxn modelId="{A804B1C0-836B-49E0-BB8B-4B7FFC7FBB54}" type="presParOf" srcId="{D864B690-CE00-4179-8C77-637E50CB320F}" destId="{7FC20E5F-7315-400B-8BA1-542F716F17CB}" srcOrd="7" destOrd="0" presId="urn:microsoft.com/office/officeart/2005/8/layout/vList2"/>
    <dgm:cxn modelId="{A18F03D6-A060-4550-8163-CFB291AF5B7D}" type="presParOf" srcId="{D864B690-CE00-4179-8C77-637E50CB320F}" destId="{F0F0FC84-6E9C-43F6-A1F1-28E4EBDA6A4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AEFDD2A-BEE7-4B1D-9475-14CF57222C17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F93F8C-1BF0-4DFB-8416-7DA20CEE917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krátkodobé: je spojeno s operativním řízením a zabývá se:</a:t>
          </a:r>
          <a:endParaRPr lang="en-US"/>
        </a:p>
      </dgm:t>
    </dgm:pt>
    <dgm:pt modelId="{04E3B971-2133-4534-8029-99E382787F14}" type="parTrans" cxnId="{B651FA8B-7D7A-4F21-9F35-CB1F13794F8C}">
      <dgm:prSet/>
      <dgm:spPr/>
      <dgm:t>
        <a:bodyPr/>
        <a:lstStyle/>
        <a:p>
          <a:endParaRPr lang="en-US"/>
        </a:p>
      </dgm:t>
    </dgm:pt>
    <dgm:pt modelId="{3EE4EE3C-5E2F-4BBD-87BE-DB8A3917D07B}" type="sibTrans" cxnId="{B651FA8B-7D7A-4F21-9F35-CB1F13794F8C}">
      <dgm:prSet/>
      <dgm:spPr/>
      <dgm:t>
        <a:bodyPr/>
        <a:lstStyle/>
        <a:p>
          <a:endParaRPr lang="en-US"/>
        </a:p>
      </dgm:t>
    </dgm:pt>
    <dgm:pt modelId="{75A93641-8238-4C3D-AF54-8D312CB2A27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aseline="0"/>
            <a:t>rozhodováním o výši pracovního kapitálu</a:t>
          </a:r>
          <a:endParaRPr lang="en-US"/>
        </a:p>
      </dgm:t>
    </dgm:pt>
    <dgm:pt modelId="{7E52CB19-C088-4086-904D-12E5AC36D2FF}" type="parTrans" cxnId="{BAD62F1B-E514-4654-8A73-E948C2174716}">
      <dgm:prSet/>
      <dgm:spPr/>
      <dgm:t>
        <a:bodyPr/>
        <a:lstStyle/>
        <a:p>
          <a:endParaRPr lang="en-US"/>
        </a:p>
      </dgm:t>
    </dgm:pt>
    <dgm:pt modelId="{281481B3-93B8-4B34-8C12-AAB1095C6CA8}" type="sibTrans" cxnId="{BAD62F1B-E514-4654-8A73-E948C2174716}">
      <dgm:prSet/>
      <dgm:spPr/>
      <dgm:t>
        <a:bodyPr/>
        <a:lstStyle/>
        <a:p>
          <a:endParaRPr lang="en-US"/>
        </a:p>
      </dgm:t>
    </dgm:pt>
    <dgm:pt modelId="{68EADB97-3ADA-4045-AF3E-64940135244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aseline="0" dirty="0"/>
            <a:t>rozhodováním o struktuře oběžných aktiv, především zásob (materiál, rozpracované výrobky, nákup </a:t>
          </a:r>
          <a:r>
            <a:rPr lang="cs-CZ" baseline="0" dirty="0" err="1"/>
            <a:t>mat.,řízení</a:t>
          </a:r>
          <a:r>
            <a:rPr lang="cs-CZ" baseline="0" dirty="0"/>
            <a:t> provozu, prodej)</a:t>
          </a:r>
          <a:endParaRPr lang="en-US" dirty="0"/>
        </a:p>
      </dgm:t>
    </dgm:pt>
    <dgm:pt modelId="{52972586-E8ED-4193-BB29-4258B2D1210D}" type="parTrans" cxnId="{492C6B2E-AEC6-477C-83D4-A7F3AC7F6230}">
      <dgm:prSet/>
      <dgm:spPr/>
      <dgm:t>
        <a:bodyPr/>
        <a:lstStyle/>
        <a:p>
          <a:endParaRPr lang="en-US"/>
        </a:p>
      </dgm:t>
    </dgm:pt>
    <dgm:pt modelId="{A0F432E9-3AEF-4157-8B86-0EAA6F47962B}" type="sibTrans" cxnId="{492C6B2E-AEC6-477C-83D4-A7F3AC7F6230}">
      <dgm:prSet/>
      <dgm:spPr/>
      <dgm:t>
        <a:bodyPr/>
        <a:lstStyle/>
        <a:p>
          <a:endParaRPr lang="en-US"/>
        </a:p>
      </dgm:t>
    </dgm:pt>
    <dgm:pt modelId="{BDCAC8C3-6781-4E3B-92CC-E10F921C3C4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aseline="0"/>
            <a:t>řízení závazků (vůči státu, bankám,…)</a:t>
          </a:r>
          <a:endParaRPr lang="en-US"/>
        </a:p>
      </dgm:t>
    </dgm:pt>
    <dgm:pt modelId="{3F90BE4A-5333-4C92-8187-306FE18785E4}" type="parTrans" cxnId="{056C1E42-89F2-4559-A325-18C0A652C50A}">
      <dgm:prSet/>
      <dgm:spPr/>
      <dgm:t>
        <a:bodyPr/>
        <a:lstStyle/>
        <a:p>
          <a:endParaRPr lang="en-US"/>
        </a:p>
      </dgm:t>
    </dgm:pt>
    <dgm:pt modelId="{0FFE8F11-3121-4876-AC3C-4A02EE6C42D2}" type="sibTrans" cxnId="{056C1E42-89F2-4559-A325-18C0A652C50A}">
      <dgm:prSet/>
      <dgm:spPr/>
      <dgm:t>
        <a:bodyPr/>
        <a:lstStyle/>
        <a:p>
          <a:endParaRPr lang="en-US"/>
        </a:p>
      </dgm:t>
    </dgm:pt>
    <dgm:pt modelId="{67FD0843-D9E4-43F6-86A3-E2A038ADDB2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aseline="0"/>
            <a:t>řízení pohledávek</a:t>
          </a:r>
          <a:endParaRPr lang="en-US"/>
        </a:p>
      </dgm:t>
    </dgm:pt>
    <dgm:pt modelId="{EC55E65E-C833-4E8A-A199-6101AB3999B5}" type="parTrans" cxnId="{20496AC2-725E-487C-BB3E-9FC4BD79B2F0}">
      <dgm:prSet/>
      <dgm:spPr/>
      <dgm:t>
        <a:bodyPr/>
        <a:lstStyle/>
        <a:p>
          <a:endParaRPr lang="en-US"/>
        </a:p>
      </dgm:t>
    </dgm:pt>
    <dgm:pt modelId="{DEEA6250-BE9A-4BF5-AD8B-B8566907991E}" type="sibTrans" cxnId="{20496AC2-725E-487C-BB3E-9FC4BD79B2F0}">
      <dgm:prSet/>
      <dgm:spPr/>
      <dgm:t>
        <a:bodyPr/>
        <a:lstStyle/>
        <a:p>
          <a:endParaRPr lang="en-US"/>
        </a:p>
      </dgm:t>
    </dgm:pt>
    <dgm:pt modelId="{2177D5B7-2049-4E77-8AB0-EDE143F4F73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Dlouhodobé financování a finanční plánování</a:t>
          </a:r>
          <a:endParaRPr lang="en-US"/>
        </a:p>
      </dgm:t>
    </dgm:pt>
    <dgm:pt modelId="{CBAF7712-3272-408B-914A-09E80D3B772B}" type="parTrans" cxnId="{10903498-4FA4-49EB-861E-95359DD6F0FC}">
      <dgm:prSet/>
      <dgm:spPr/>
      <dgm:t>
        <a:bodyPr/>
        <a:lstStyle/>
        <a:p>
          <a:endParaRPr lang="en-US"/>
        </a:p>
      </dgm:t>
    </dgm:pt>
    <dgm:pt modelId="{3CC35163-84E8-4B1F-AAE7-9B405B04BF0F}" type="sibTrans" cxnId="{10903498-4FA4-49EB-861E-95359DD6F0FC}">
      <dgm:prSet/>
      <dgm:spPr/>
      <dgm:t>
        <a:bodyPr/>
        <a:lstStyle/>
        <a:p>
          <a:endParaRPr lang="en-US"/>
        </a:p>
      </dgm:t>
    </dgm:pt>
    <dgm:pt modelId="{2DDF6934-BE09-4525-B1B5-80A9E696650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i="1"/>
            <a:t>Na rozdíl od krátkodobého financování, které má zajistit především provozní problémy podniku, má dlouhodobé financování zajistit řešení jeho strategických cílů. </a:t>
          </a:r>
          <a:endParaRPr lang="en-US"/>
        </a:p>
      </dgm:t>
    </dgm:pt>
    <dgm:pt modelId="{47A05B84-0990-42AF-9DFB-EA404F57D750}" type="parTrans" cxnId="{9D6BCC48-3DA5-4EFF-BD39-E034D16B8600}">
      <dgm:prSet/>
      <dgm:spPr/>
      <dgm:t>
        <a:bodyPr/>
        <a:lstStyle/>
        <a:p>
          <a:endParaRPr lang="en-US"/>
        </a:p>
      </dgm:t>
    </dgm:pt>
    <dgm:pt modelId="{38236D3D-4915-45AD-936F-AD2C22A06844}" type="sibTrans" cxnId="{9D6BCC48-3DA5-4EFF-BD39-E034D16B8600}">
      <dgm:prSet/>
      <dgm:spPr/>
      <dgm:t>
        <a:bodyPr/>
        <a:lstStyle/>
        <a:p>
          <a:endParaRPr lang="en-US"/>
        </a:p>
      </dgm:t>
    </dgm:pt>
    <dgm:pt modelId="{4546F088-7FA8-4D83-A645-4B3AC3FA3B3A}" type="pres">
      <dgm:prSet presAssocID="{2AEFDD2A-BEE7-4B1D-9475-14CF57222C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7FCFD44-66E6-462D-B821-CEF5ED62432F}" type="pres">
      <dgm:prSet presAssocID="{9BF93F8C-1BF0-4DFB-8416-7DA20CEE9172}" presName="parAndCh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A99AE1D-AD36-4522-BFA9-6743F248C44D}" type="pres">
      <dgm:prSet presAssocID="{3EE4EE3C-5E2F-4BBD-87BE-DB8A3917D07B}" presName="parAndChSpace" presStyleCnt="0"/>
      <dgm:spPr/>
    </dgm:pt>
    <dgm:pt modelId="{B02137AB-1DC9-46F4-83D7-FDD6AF874B77}" type="pres">
      <dgm:prSet presAssocID="{2177D5B7-2049-4E77-8AB0-EDE143F4F739}" presName="parAndCh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67C5E4F-9D7D-465D-9D6E-4C901D00EBE5}" type="pres">
      <dgm:prSet presAssocID="{3CC35163-84E8-4B1F-AAE7-9B405B04BF0F}" presName="parAndChSpace" presStyleCnt="0"/>
      <dgm:spPr/>
    </dgm:pt>
    <dgm:pt modelId="{A79B8732-A0B3-426F-897C-6E87AD8AF825}" type="pres">
      <dgm:prSet presAssocID="{2DDF6934-BE09-4525-B1B5-80A9E696650A}" presName="parAndCh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56A3339-3199-4225-84C3-07485B8F3BCD}" type="presOf" srcId="{75A93641-8238-4C3D-AF54-8D312CB2A273}" destId="{87FCFD44-66E6-462D-B821-CEF5ED62432F}" srcOrd="0" destOrd="1" presId="urn:microsoft.com/office/officeart/2005/8/layout/hChevron3"/>
    <dgm:cxn modelId="{056C1E42-89F2-4559-A325-18C0A652C50A}" srcId="{9BF93F8C-1BF0-4DFB-8416-7DA20CEE9172}" destId="{BDCAC8C3-6781-4E3B-92CC-E10F921C3C42}" srcOrd="2" destOrd="0" parTransId="{3F90BE4A-5333-4C92-8187-306FE18785E4}" sibTransId="{0FFE8F11-3121-4876-AC3C-4A02EE6C42D2}"/>
    <dgm:cxn modelId="{B651FA8B-7D7A-4F21-9F35-CB1F13794F8C}" srcId="{2AEFDD2A-BEE7-4B1D-9475-14CF57222C17}" destId="{9BF93F8C-1BF0-4DFB-8416-7DA20CEE9172}" srcOrd="0" destOrd="0" parTransId="{04E3B971-2133-4534-8029-99E382787F14}" sibTransId="{3EE4EE3C-5E2F-4BBD-87BE-DB8A3917D07B}"/>
    <dgm:cxn modelId="{85210D6F-EB3B-475A-8E27-45AE2E8856F8}" type="presOf" srcId="{2177D5B7-2049-4E77-8AB0-EDE143F4F739}" destId="{B02137AB-1DC9-46F4-83D7-FDD6AF874B77}" srcOrd="0" destOrd="0" presId="urn:microsoft.com/office/officeart/2005/8/layout/hChevron3"/>
    <dgm:cxn modelId="{20496AC2-725E-487C-BB3E-9FC4BD79B2F0}" srcId="{9BF93F8C-1BF0-4DFB-8416-7DA20CEE9172}" destId="{67FD0843-D9E4-43F6-86A3-E2A038ADDB21}" srcOrd="3" destOrd="0" parTransId="{EC55E65E-C833-4E8A-A199-6101AB3999B5}" sibTransId="{DEEA6250-BE9A-4BF5-AD8B-B8566907991E}"/>
    <dgm:cxn modelId="{2B16F900-C05D-4034-B203-FFE1D33E0B16}" type="presOf" srcId="{BDCAC8C3-6781-4E3B-92CC-E10F921C3C42}" destId="{87FCFD44-66E6-462D-B821-CEF5ED62432F}" srcOrd="0" destOrd="3" presId="urn:microsoft.com/office/officeart/2005/8/layout/hChevron3"/>
    <dgm:cxn modelId="{10903498-4FA4-49EB-861E-95359DD6F0FC}" srcId="{2AEFDD2A-BEE7-4B1D-9475-14CF57222C17}" destId="{2177D5B7-2049-4E77-8AB0-EDE143F4F739}" srcOrd="1" destOrd="0" parTransId="{CBAF7712-3272-408B-914A-09E80D3B772B}" sibTransId="{3CC35163-84E8-4B1F-AAE7-9B405B04BF0F}"/>
    <dgm:cxn modelId="{7D62CA04-8575-480D-A26C-194C5061B405}" type="presOf" srcId="{68EADB97-3ADA-4045-AF3E-649401352446}" destId="{87FCFD44-66E6-462D-B821-CEF5ED62432F}" srcOrd="0" destOrd="2" presId="urn:microsoft.com/office/officeart/2005/8/layout/hChevron3"/>
    <dgm:cxn modelId="{492C6B2E-AEC6-477C-83D4-A7F3AC7F6230}" srcId="{9BF93F8C-1BF0-4DFB-8416-7DA20CEE9172}" destId="{68EADB97-3ADA-4045-AF3E-649401352446}" srcOrd="1" destOrd="0" parTransId="{52972586-E8ED-4193-BB29-4258B2D1210D}" sibTransId="{A0F432E9-3AEF-4157-8B86-0EAA6F47962B}"/>
    <dgm:cxn modelId="{BAD62F1B-E514-4654-8A73-E948C2174716}" srcId="{9BF93F8C-1BF0-4DFB-8416-7DA20CEE9172}" destId="{75A93641-8238-4C3D-AF54-8D312CB2A273}" srcOrd="0" destOrd="0" parTransId="{7E52CB19-C088-4086-904D-12E5AC36D2FF}" sibTransId="{281481B3-93B8-4B34-8C12-AAB1095C6CA8}"/>
    <dgm:cxn modelId="{3A6AA4E4-AF41-44A1-833C-2CB370B44678}" type="presOf" srcId="{9BF93F8C-1BF0-4DFB-8416-7DA20CEE9172}" destId="{87FCFD44-66E6-462D-B821-CEF5ED62432F}" srcOrd="0" destOrd="0" presId="urn:microsoft.com/office/officeart/2005/8/layout/hChevron3"/>
    <dgm:cxn modelId="{FCC4665E-D392-4D6A-8E88-CE83EBFE5379}" type="presOf" srcId="{2AEFDD2A-BEE7-4B1D-9475-14CF57222C17}" destId="{4546F088-7FA8-4D83-A645-4B3AC3FA3B3A}" srcOrd="0" destOrd="0" presId="urn:microsoft.com/office/officeart/2005/8/layout/hChevron3"/>
    <dgm:cxn modelId="{2D9D07AB-40E9-4F3A-87F5-7010E95D59DA}" type="presOf" srcId="{2DDF6934-BE09-4525-B1B5-80A9E696650A}" destId="{A79B8732-A0B3-426F-897C-6E87AD8AF825}" srcOrd="0" destOrd="0" presId="urn:microsoft.com/office/officeart/2005/8/layout/hChevron3"/>
    <dgm:cxn modelId="{9D6BCC48-3DA5-4EFF-BD39-E034D16B8600}" srcId="{2AEFDD2A-BEE7-4B1D-9475-14CF57222C17}" destId="{2DDF6934-BE09-4525-B1B5-80A9E696650A}" srcOrd="2" destOrd="0" parTransId="{47A05B84-0990-42AF-9DFB-EA404F57D750}" sibTransId="{38236D3D-4915-45AD-936F-AD2C22A06844}"/>
    <dgm:cxn modelId="{09AEE4D9-09C7-48CF-8DDE-258330A3CD7E}" type="presOf" srcId="{67FD0843-D9E4-43F6-86A3-E2A038ADDB21}" destId="{87FCFD44-66E6-462D-B821-CEF5ED62432F}" srcOrd="0" destOrd="4" presId="urn:microsoft.com/office/officeart/2005/8/layout/hChevron3"/>
    <dgm:cxn modelId="{E8C8312B-211B-4314-9834-7DDC4372F627}" type="presParOf" srcId="{4546F088-7FA8-4D83-A645-4B3AC3FA3B3A}" destId="{87FCFD44-66E6-462D-B821-CEF5ED62432F}" srcOrd="0" destOrd="0" presId="urn:microsoft.com/office/officeart/2005/8/layout/hChevron3"/>
    <dgm:cxn modelId="{C7B93D77-346D-4521-A8C2-5DBE06BF80B4}" type="presParOf" srcId="{4546F088-7FA8-4D83-A645-4B3AC3FA3B3A}" destId="{8A99AE1D-AD36-4522-BFA9-6743F248C44D}" srcOrd="1" destOrd="0" presId="urn:microsoft.com/office/officeart/2005/8/layout/hChevron3"/>
    <dgm:cxn modelId="{BC2A369F-0373-43F0-8879-0380B013A482}" type="presParOf" srcId="{4546F088-7FA8-4D83-A645-4B3AC3FA3B3A}" destId="{B02137AB-1DC9-46F4-83D7-FDD6AF874B77}" srcOrd="2" destOrd="0" presId="urn:microsoft.com/office/officeart/2005/8/layout/hChevron3"/>
    <dgm:cxn modelId="{CCFB58E2-3AAC-4751-8BAA-81064CCEB0BE}" type="presParOf" srcId="{4546F088-7FA8-4D83-A645-4B3AC3FA3B3A}" destId="{D67C5E4F-9D7D-465D-9D6E-4C901D00EBE5}" srcOrd="3" destOrd="0" presId="urn:microsoft.com/office/officeart/2005/8/layout/hChevron3"/>
    <dgm:cxn modelId="{DE311404-BE87-4ADD-B2CE-E5F3604F4F8D}" type="presParOf" srcId="{4546F088-7FA8-4D83-A645-4B3AC3FA3B3A}" destId="{A79B8732-A0B3-426F-897C-6E87AD8AF825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1BD85F4-36E9-4B9F-AE02-C9E91347C4F0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943B61-76B7-401E-A615-06EE411688C3}">
      <dgm:prSet/>
      <dgm:spPr/>
      <dgm:t>
        <a:bodyPr/>
        <a:lstStyle/>
        <a:p>
          <a:r>
            <a:rPr lang="cs-CZ"/>
            <a:t>Podle původu rozlišuje podnik jako ekonomický subjekt zdroje financování na:</a:t>
          </a:r>
          <a:endParaRPr lang="en-US"/>
        </a:p>
      </dgm:t>
    </dgm:pt>
    <dgm:pt modelId="{1FA46961-CE0A-4AA5-9B3E-9463D3F73AF3}" type="parTrans" cxnId="{0E33A59B-F86B-4E01-B728-3F64F15EE307}">
      <dgm:prSet/>
      <dgm:spPr/>
      <dgm:t>
        <a:bodyPr/>
        <a:lstStyle/>
        <a:p>
          <a:endParaRPr lang="en-US"/>
        </a:p>
      </dgm:t>
    </dgm:pt>
    <dgm:pt modelId="{6B0CA049-6423-4428-9E3D-6AE762CB347E}" type="sibTrans" cxnId="{0E33A59B-F86B-4E01-B728-3F64F15EE307}">
      <dgm:prSet/>
      <dgm:spPr/>
      <dgm:t>
        <a:bodyPr/>
        <a:lstStyle/>
        <a:p>
          <a:endParaRPr lang="en-US"/>
        </a:p>
      </dgm:t>
    </dgm:pt>
    <dgm:pt modelId="{F1A53594-78FF-46D0-A883-334291CA9E69}">
      <dgm:prSet/>
      <dgm:spPr/>
      <dgm:t>
        <a:bodyPr/>
        <a:lstStyle/>
        <a:p>
          <a:r>
            <a:rPr lang="cs-CZ" i="1"/>
            <a:t>vlastní:</a:t>
          </a:r>
          <a:endParaRPr lang="en-US"/>
        </a:p>
      </dgm:t>
    </dgm:pt>
    <dgm:pt modelId="{6B6316E6-46D9-44EB-83BF-2AF19B83B355}" type="parTrans" cxnId="{F98B84E7-1E8E-4233-8144-57F2D635FFC9}">
      <dgm:prSet/>
      <dgm:spPr/>
      <dgm:t>
        <a:bodyPr/>
        <a:lstStyle/>
        <a:p>
          <a:endParaRPr lang="en-US"/>
        </a:p>
      </dgm:t>
    </dgm:pt>
    <dgm:pt modelId="{A2D086B9-A58C-4B4E-BBD3-9666D617A936}" type="sibTrans" cxnId="{F98B84E7-1E8E-4233-8144-57F2D635FFC9}">
      <dgm:prSet/>
      <dgm:spPr/>
      <dgm:t>
        <a:bodyPr/>
        <a:lstStyle/>
        <a:p>
          <a:endParaRPr lang="en-US"/>
        </a:p>
      </dgm:t>
    </dgm:pt>
    <dgm:pt modelId="{AD1A111D-A153-4849-A693-11E8028C0054}">
      <dgm:prSet/>
      <dgm:spPr/>
      <dgm:t>
        <a:bodyPr/>
        <a:lstStyle/>
        <a:p>
          <a:r>
            <a:rPr lang="cs-CZ" i="1"/>
            <a:t>samofinancování</a:t>
          </a:r>
          <a:endParaRPr lang="en-US"/>
        </a:p>
      </dgm:t>
    </dgm:pt>
    <dgm:pt modelId="{7F6CB49A-CFA1-4E1D-A5D3-94495515CA53}" type="parTrans" cxnId="{098C23F8-97E4-48C8-8BED-45F6FE6FE92F}">
      <dgm:prSet/>
      <dgm:spPr/>
      <dgm:t>
        <a:bodyPr/>
        <a:lstStyle/>
        <a:p>
          <a:endParaRPr lang="en-US"/>
        </a:p>
      </dgm:t>
    </dgm:pt>
    <dgm:pt modelId="{F08037E7-2FE5-44F8-A6C5-6797D52EA4DC}" type="sibTrans" cxnId="{098C23F8-97E4-48C8-8BED-45F6FE6FE92F}">
      <dgm:prSet/>
      <dgm:spPr/>
      <dgm:t>
        <a:bodyPr/>
        <a:lstStyle/>
        <a:p>
          <a:endParaRPr lang="en-US"/>
        </a:p>
      </dgm:t>
    </dgm:pt>
    <dgm:pt modelId="{26439A90-7D63-47CF-8360-9D5699C2C9DB}">
      <dgm:prSet/>
      <dgm:spPr/>
      <dgm:t>
        <a:bodyPr/>
        <a:lstStyle/>
        <a:p>
          <a:r>
            <a:rPr lang="cs-CZ" i="1"/>
            <a:t>finanční pomocí kapitálových vkladů</a:t>
          </a:r>
          <a:endParaRPr lang="en-US"/>
        </a:p>
      </dgm:t>
    </dgm:pt>
    <dgm:pt modelId="{CAF9CF83-E31B-46D0-BA4A-581EBF0093CC}" type="parTrans" cxnId="{AC3C9A62-6764-4194-B6A9-D10BC5D2271D}">
      <dgm:prSet/>
      <dgm:spPr/>
      <dgm:t>
        <a:bodyPr/>
        <a:lstStyle/>
        <a:p>
          <a:endParaRPr lang="en-US"/>
        </a:p>
      </dgm:t>
    </dgm:pt>
    <dgm:pt modelId="{AC1749E8-365A-464C-8EB0-67DA2E18E8F9}" type="sibTrans" cxnId="{AC3C9A62-6764-4194-B6A9-D10BC5D2271D}">
      <dgm:prSet/>
      <dgm:spPr/>
      <dgm:t>
        <a:bodyPr/>
        <a:lstStyle/>
        <a:p>
          <a:endParaRPr lang="en-US"/>
        </a:p>
      </dgm:t>
    </dgm:pt>
    <dgm:pt modelId="{6DFD1521-8504-43D7-9998-3501BE4610EF}">
      <dgm:prSet/>
      <dgm:spPr/>
      <dgm:t>
        <a:bodyPr/>
        <a:lstStyle/>
        <a:p>
          <a:r>
            <a:rPr lang="cs-CZ" i="1"/>
            <a:t>cizí</a:t>
          </a:r>
          <a:endParaRPr lang="en-US"/>
        </a:p>
      </dgm:t>
    </dgm:pt>
    <dgm:pt modelId="{03CF8BF3-2F9B-4082-9AAA-C6FD2BA04B59}" type="parTrans" cxnId="{164D8231-4BDA-4A51-A158-FF08D64B83F6}">
      <dgm:prSet/>
      <dgm:spPr/>
      <dgm:t>
        <a:bodyPr/>
        <a:lstStyle/>
        <a:p>
          <a:endParaRPr lang="en-US"/>
        </a:p>
      </dgm:t>
    </dgm:pt>
    <dgm:pt modelId="{47664D01-0387-4465-B727-9B834E5A94A1}" type="sibTrans" cxnId="{164D8231-4BDA-4A51-A158-FF08D64B83F6}">
      <dgm:prSet/>
      <dgm:spPr/>
      <dgm:t>
        <a:bodyPr/>
        <a:lstStyle/>
        <a:p>
          <a:endParaRPr lang="en-US"/>
        </a:p>
      </dgm:t>
    </dgm:pt>
    <dgm:pt modelId="{2489C4B8-A89E-4409-B052-5C564C36467B}" type="pres">
      <dgm:prSet presAssocID="{C1BD85F4-36E9-4B9F-AE02-C9E91347C4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AB6F1698-868D-442A-ADAC-3BC4BA0963A9}" type="pres">
      <dgm:prSet presAssocID="{79943B61-76B7-401E-A615-06EE411688C3}" presName="hierRoot1" presStyleCnt="0">
        <dgm:presLayoutVars>
          <dgm:hierBranch val="init"/>
        </dgm:presLayoutVars>
      </dgm:prSet>
      <dgm:spPr/>
    </dgm:pt>
    <dgm:pt modelId="{7155EBD3-E2B5-4516-B96E-A2AA4BCCCA54}" type="pres">
      <dgm:prSet presAssocID="{79943B61-76B7-401E-A615-06EE411688C3}" presName="rootComposite1" presStyleCnt="0"/>
      <dgm:spPr/>
    </dgm:pt>
    <dgm:pt modelId="{C4B7AE83-E794-4616-90D4-999FC07C7DE4}" type="pres">
      <dgm:prSet presAssocID="{79943B61-76B7-401E-A615-06EE411688C3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F870188-5029-40FA-91DC-78B4F3B7F003}" type="pres">
      <dgm:prSet presAssocID="{79943B61-76B7-401E-A615-06EE411688C3}" presName="rootConnector1" presStyleLbl="node1" presStyleIdx="0" presStyleCnt="0"/>
      <dgm:spPr/>
      <dgm:t>
        <a:bodyPr/>
        <a:lstStyle/>
        <a:p>
          <a:endParaRPr lang="cs-CZ"/>
        </a:p>
      </dgm:t>
    </dgm:pt>
    <dgm:pt modelId="{AEE90273-D6A1-44D9-9251-6BCC613FF53F}" type="pres">
      <dgm:prSet presAssocID="{79943B61-76B7-401E-A615-06EE411688C3}" presName="hierChild2" presStyleCnt="0"/>
      <dgm:spPr/>
    </dgm:pt>
    <dgm:pt modelId="{16504C65-1A9D-4619-83D4-6BCAE29D3A94}" type="pres">
      <dgm:prSet presAssocID="{79943B61-76B7-401E-A615-06EE411688C3}" presName="hierChild3" presStyleCnt="0"/>
      <dgm:spPr/>
    </dgm:pt>
    <dgm:pt modelId="{198B9963-0D8F-4197-9C60-893CC3354205}" type="pres">
      <dgm:prSet presAssocID="{F1A53594-78FF-46D0-A883-334291CA9E69}" presName="hierRoot1" presStyleCnt="0">
        <dgm:presLayoutVars>
          <dgm:hierBranch val="init"/>
        </dgm:presLayoutVars>
      </dgm:prSet>
      <dgm:spPr/>
    </dgm:pt>
    <dgm:pt modelId="{5E76E55B-2870-48CC-980C-2938ADD3A0D9}" type="pres">
      <dgm:prSet presAssocID="{F1A53594-78FF-46D0-A883-334291CA9E69}" presName="rootComposite1" presStyleCnt="0"/>
      <dgm:spPr/>
    </dgm:pt>
    <dgm:pt modelId="{BA0016A1-2C05-4013-961D-929A37847F67}" type="pres">
      <dgm:prSet presAssocID="{F1A53594-78FF-46D0-A883-334291CA9E69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A4CB816-9791-40EF-85FB-E894F57FE342}" type="pres">
      <dgm:prSet presAssocID="{F1A53594-78FF-46D0-A883-334291CA9E69}" presName="rootConnector1" presStyleLbl="node1" presStyleIdx="0" presStyleCnt="0"/>
      <dgm:spPr/>
      <dgm:t>
        <a:bodyPr/>
        <a:lstStyle/>
        <a:p>
          <a:endParaRPr lang="cs-CZ"/>
        </a:p>
      </dgm:t>
    </dgm:pt>
    <dgm:pt modelId="{E60AA625-865E-4258-B82F-50764B36FC17}" type="pres">
      <dgm:prSet presAssocID="{F1A53594-78FF-46D0-A883-334291CA9E69}" presName="hierChild2" presStyleCnt="0"/>
      <dgm:spPr/>
    </dgm:pt>
    <dgm:pt modelId="{54A27288-30CC-4C96-AD6F-E1EDDE490CAB}" type="pres">
      <dgm:prSet presAssocID="{7F6CB49A-CFA1-4E1D-A5D3-94495515CA53}" presName="Name37" presStyleLbl="parChTrans1D2" presStyleIdx="0" presStyleCnt="2"/>
      <dgm:spPr/>
      <dgm:t>
        <a:bodyPr/>
        <a:lstStyle/>
        <a:p>
          <a:endParaRPr lang="cs-CZ"/>
        </a:p>
      </dgm:t>
    </dgm:pt>
    <dgm:pt modelId="{AD21CC35-59AC-45C8-9475-63B6379967C5}" type="pres">
      <dgm:prSet presAssocID="{AD1A111D-A153-4849-A693-11E8028C0054}" presName="hierRoot2" presStyleCnt="0">
        <dgm:presLayoutVars>
          <dgm:hierBranch val="init"/>
        </dgm:presLayoutVars>
      </dgm:prSet>
      <dgm:spPr/>
    </dgm:pt>
    <dgm:pt modelId="{1DB49296-CF17-4C0E-BD95-4D9C04CF0CF3}" type="pres">
      <dgm:prSet presAssocID="{AD1A111D-A153-4849-A693-11E8028C0054}" presName="rootComposite" presStyleCnt="0"/>
      <dgm:spPr/>
    </dgm:pt>
    <dgm:pt modelId="{8DDED4D2-2AEE-4D3A-B9DE-36DB8A656C80}" type="pres">
      <dgm:prSet presAssocID="{AD1A111D-A153-4849-A693-11E8028C0054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0A00B52-9D2C-4189-A901-6A8C3F9AF058}" type="pres">
      <dgm:prSet presAssocID="{AD1A111D-A153-4849-A693-11E8028C0054}" presName="rootConnector" presStyleLbl="node2" presStyleIdx="0" presStyleCnt="2"/>
      <dgm:spPr/>
      <dgm:t>
        <a:bodyPr/>
        <a:lstStyle/>
        <a:p>
          <a:endParaRPr lang="cs-CZ"/>
        </a:p>
      </dgm:t>
    </dgm:pt>
    <dgm:pt modelId="{6A036B51-996C-44B6-B431-EB2A5261E9AE}" type="pres">
      <dgm:prSet presAssocID="{AD1A111D-A153-4849-A693-11E8028C0054}" presName="hierChild4" presStyleCnt="0"/>
      <dgm:spPr/>
    </dgm:pt>
    <dgm:pt modelId="{D539353E-6E00-4CE9-9DC2-9D267E86A213}" type="pres">
      <dgm:prSet presAssocID="{AD1A111D-A153-4849-A693-11E8028C0054}" presName="hierChild5" presStyleCnt="0"/>
      <dgm:spPr/>
    </dgm:pt>
    <dgm:pt modelId="{02FBA96C-4C21-4C66-8B18-396312CD9F84}" type="pres">
      <dgm:prSet presAssocID="{CAF9CF83-E31B-46D0-BA4A-581EBF0093CC}" presName="Name37" presStyleLbl="parChTrans1D2" presStyleIdx="1" presStyleCnt="2"/>
      <dgm:spPr/>
      <dgm:t>
        <a:bodyPr/>
        <a:lstStyle/>
        <a:p>
          <a:endParaRPr lang="cs-CZ"/>
        </a:p>
      </dgm:t>
    </dgm:pt>
    <dgm:pt modelId="{89D0E135-99A2-4299-A0A6-540D9D34E778}" type="pres">
      <dgm:prSet presAssocID="{26439A90-7D63-47CF-8360-9D5699C2C9DB}" presName="hierRoot2" presStyleCnt="0">
        <dgm:presLayoutVars>
          <dgm:hierBranch val="init"/>
        </dgm:presLayoutVars>
      </dgm:prSet>
      <dgm:spPr/>
    </dgm:pt>
    <dgm:pt modelId="{18B74E91-3B4C-43C2-A3FC-C7BE6CE8D97C}" type="pres">
      <dgm:prSet presAssocID="{26439A90-7D63-47CF-8360-9D5699C2C9DB}" presName="rootComposite" presStyleCnt="0"/>
      <dgm:spPr/>
    </dgm:pt>
    <dgm:pt modelId="{C835F497-6F6A-49A5-BA05-AF996C565F42}" type="pres">
      <dgm:prSet presAssocID="{26439A90-7D63-47CF-8360-9D5699C2C9DB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F308D6F-0430-4340-B8A4-B78393FFC55C}" type="pres">
      <dgm:prSet presAssocID="{26439A90-7D63-47CF-8360-9D5699C2C9DB}" presName="rootConnector" presStyleLbl="node2" presStyleIdx="1" presStyleCnt="2"/>
      <dgm:spPr/>
      <dgm:t>
        <a:bodyPr/>
        <a:lstStyle/>
        <a:p>
          <a:endParaRPr lang="cs-CZ"/>
        </a:p>
      </dgm:t>
    </dgm:pt>
    <dgm:pt modelId="{D629A480-DBC5-46FB-BBD2-4A9C94FC1E8B}" type="pres">
      <dgm:prSet presAssocID="{26439A90-7D63-47CF-8360-9D5699C2C9DB}" presName="hierChild4" presStyleCnt="0"/>
      <dgm:spPr/>
    </dgm:pt>
    <dgm:pt modelId="{86516AA0-31A3-4740-B9B6-787DBF198319}" type="pres">
      <dgm:prSet presAssocID="{26439A90-7D63-47CF-8360-9D5699C2C9DB}" presName="hierChild5" presStyleCnt="0"/>
      <dgm:spPr/>
    </dgm:pt>
    <dgm:pt modelId="{FB8664D8-DD6F-4C56-9EFA-50BF391B236C}" type="pres">
      <dgm:prSet presAssocID="{F1A53594-78FF-46D0-A883-334291CA9E69}" presName="hierChild3" presStyleCnt="0"/>
      <dgm:spPr/>
    </dgm:pt>
    <dgm:pt modelId="{F963159D-956F-4710-A195-91DDD748B50D}" type="pres">
      <dgm:prSet presAssocID="{6DFD1521-8504-43D7-9998-3501BE4610EF}" presName="hierRoot1" presStyleCnt="0">
        <dgm:presLayoutVars>
          <dgm:hierBranch val="init"/>
        </dgm:presLayoutVars>
      </dgm:prSet>
      <dgm:spPr/>
    </dgm:pt>
    <dgm:pt modelId="{07D5AC36-3064-477D-9FFE-478E519A3AD6}" type="pres">
      <dgm:prSet presAssocID="{6DFD1521-8504-43D7-9998-3501BE4610EF}" presName="rootComposite1" presStyleCnt="0"/>
      <dgm:spPr/>
    </dgm:pt>
    <dgm:pt modelId="{EA09D4D5-879A-4BF4-ADF8-1D65604964A7}" type="pres">
      <dgm:prSet presAssocID="{6DFD1521-8504-43D7-9998-3501BE4610EF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C30DFA9-0EDA-4C6B-B1E3-080CF8DE1725}" type="pres">
      <dgm:prSet presAssocID="{6DFD1521-8504-43D7-9998-3501BE4610EF}" presName="rootConnector1" presStyleLbl="node1" presStyleIdx="0" presStyleCnt="0"/>
      <dgm:spPr/>
      <dgm:t>
        <a:bodyPr/>
        <a:lstStyle/>
        <a:p>
          <a:endParaRPr lang="cs-CZ"/>
        </a:p>
      </dgm:t>
    </dgm:pt>
    <dgm:pt modelId="{4C72EC28-6007-4C21-9F1F-A2044426DACE}" type="pres">
      <dgm:prSet presAssocID="{6DFD1521-8504-43D7-9998-3501BE4610EF}" presName="hierChild2" presStyleCnt="0"/>
      <dgm:spPr/>
    </dgm:pt>
    <dgm:pt modelId="{22B1F296-4C2B-4360-8EED-245BA61AFABA}" type="pres">
      <dgm:prSet presAssocID="{6DFD1521-8504-43D7-9998-3501BE4610EF}" presName="hierChild3" presStyleCnt="0"/>
      <dgm:spPr/>
    </dgm:pt>
  </dgm:ptLst>
  <dgm:cxnLst>
    <dgm:cxn modelId="{3A85FDC6-E708-4265-896B-98D229B526CA}" type="presOf" srcId="{6DFD1521-8504-43D7-9998-3501BE4610EF}" destId="{EA09D4D5-879A-4BF4-ADF8-1D65604964A7}" srcOrd="0" destOrd="0" presId="urn:microsoft.com/office/officeart/2005/8/layout/orgChart1"/>
    <dgm:cxn modelId="{DB9AFC95-65A8-4F17-BA79-0A1FBF0FBE17}" type="presOf" srcId="{6DFD1521-8504-43D7-9998-3501BE4610EF}" destId="{0C30DFA9-0EDA-4C6B-B1E3-080CF8DE1725}" srcOrd="1" destOrd="0" presId="urn:microsoft.com/office/officeart/2005/8/layout/orgChart1"/>
    <dgm:cxn modelId="{C6895BF9-4CD4-4529-A87C-C0A4EC3B203A}" type="presOf" srcId="{26439A90-7D63-47CF-8360-9D5699C2C9DB}" destId="{C835F497-6F6A-49A5-BA05-AF996C565F42}" srcOrd="0" destOrd="0" presId="urn:microsoft.com/office/officeart/2005/8/layout/orgChart1"/>
    <dgm:cxn modelId="{71986325-A2E9-4BEC-AA25-B25975E06D53}" type="presOf" srcId="{79943B61-76B7-401E-A615-06EE411688C3}" destId="{2F870188-5029-40FA-91DC-78B4F3B7F003}" srcOrd="1" destOrd="0" presId="urn:microsoft.com/office/officeart/2005/8/layout/orgChart1"/>
    <dgm:cxn modelId="{B338B004-8AB4-419B-9FD6-2A7523ECDAB6}" type="presOf" srcId="{F1A53594-78FF-46D0-A883-334291CA9E69}" destId="{9A4CB816-9791-40EF-85FB-E894F57FE342}" srcOrd="1" destOrd="0" presId="urn:microsoft.com/office/officeart/2005/8/layout/orgChart1"/>
    <dgm:cxn modelId="{E4FAAFB5-E424-4D2B-B70D-5461C6ACBD59}" type="presOf" srcId="{F1A53594-78FF-46D0-A883-334291CA9E69}" destId="{BA0016A1-2C05-4013-961D-929A37847F67}" srcOrd="0" destOrd="0" presId="urn:microsoft.com/office/officeart/2005/8/layout/orgChart1"/>
    <dgm:cxn modelId="{F98B84E7-1E8E-4233-8144-57F2D635FFC9}" srcId="{C1BD85F4-36E9-4B9F-AE02-C9E91347C4F0}" destId="{F1A53594-78FF-46D0-A883-334291CA9E69}" srcOrd="1" destOrd="0" parTransId="{6B6316E6-46D9-44EB-83BF-2AF19B83B355}" sibTransId="{A2D086B9-A58C-4B4E-BBD3-9666D617A936}"/>
    <dgm:cxn modelId="{1A546D77-07E0-4AD4-86B5-680FE5779E54}" type="presOf" srcId="{CAF9CF83-E31B-46D0-BA4A-581EBF0093CC}" destId="{02FBA96C-4C21-4C66-8B18-396312CD9F84}" srcOrd="0" destOrd="0" presId="urn:microsoft.com/office/officeart/2005/8/layout/orgChart1"/>
    <dgm:cxn modelId="{6631F2B7-0840-485E-A99D-42005B1539D5}" type="presOf" srcId="{AD1A111D-A153-4849-A693-11E8028C0054}" destId="{40A00B52-9D2C-4189-A901-6A8C3F9AF058}" srcOrd="1" destOrd="0" presId="urn:microsoft.com/office/officeart/2005/8/layout/orgChart1"/>
    <dgm:cxn modelId="{164D8231-4BDA-4A51-A158-FF08D64B83F6}" srcId="{C1BD85F4-36E9-4B9F-AE02-C9E91347C4F0}" destId="{6DFD1521-8504-43D7-9998-3501BE4610EF}" srcOrd="2" destOrd="0" parTransId="{03CF8BF3-2F9B-4082-9AAA-C6FD2BA04B59}" sibTransId="{47664D01-0387-4465-B727-9B834E5A94A1}"/>
    <dgm:cxn modelId="{AC3C9A62-6764-4194-B6A9-D10BC5D2271D}" srcId="{F1A53594-78FF-46D0-A883-334291CA9E69}" destId="{26439A90-7D63-47CF-8360-9D5699C2C9DB}" srcOrd="1" destOrd="0" parTransId="{CAF9CF83-E31B-46D0-BA4A-581EBF0093CC}" sibTransId="{AC1749E8-365A-464C-8EB0-67DA2E18E8F9}"/>
    <dgm:cxn modelId="{0E33A59B-F86B-4E01-B728-3F64F15EE307}" srcId="{C1BD85F4-36E9-4B9F-AE02-C9E91347C4F0}" destId="{79943B61-76B7-401E-A615-06EE411688C3}" srcOrd="0" destOrd="0" parTransId="{1FA46961-CE0A-4AA5-9B3E-9463D3F73AF3}" sibTransId="{6B0CA049-6423-4428-9E3D-6AE762CB347E}"/>
    <dgm:cxn modelId="{CA2549CF-7474-43CB-AB37-8B98FB96E99E}" type="presOf" srcId="{79943B61-76B7-401E-A615-06EE411688C3}" destId="{C4B7AE83-E794-4616-90D4-999FC07C7DE4}" srcOrd="0" destOrd="0" presId="urn:microsoft.com/office/officeart/2005/8/layout/orgChart1"/>
    <dgm:cxn modelId="{2C657D3D-A3A0-4D76-8D0D-261B3528FBC8}" type="presOf" srcId="{26439A90-7D63-47CF-8360-9D5699C2C9DB}" destId="{AF308D6F-0430-4340-B8A4-B78393FFC55C}" srcOrd="1" destOrd="0" presId="urn:microsoft.com/office/officeart/2005/8/layout/orgChart1"/>
    <dgm:cxn modelId="{AB59BA3A-EBB6-4EAB-8F4A-58BF002E26AF}" type="presOf" srcId="{7F6CB49A-CFA1-4E1D-A5D3-94495515CA53}" destId="{54A27288-30CC-4C96-AD6F-E1EDDE490CAB}" srcOrd="0" destOrd="0" presId="urn:microsoft.com/office/officeart/2005/8/layout/orgChart1"/>
    <dgm:cxn modelId="{D89F881C-4998-4409-9A33-6CF929E10D84}" type="presOf" srcId="{AD1A111D-A153-4849-A693-11E8028C0054}" destId="{8DDED4D2-2AEE-4D3A-B9DE-36DB8A656C80}" srcOrd="0" destOrd="0" presId="urn:microsoft.com/office/officeart/2005/8/layout/orgChart1"/>
    <dgm:cxn modelId="{098C23F8-97E4-48C8-8BED-45F6FE6FE92F}" srcId="{F1A53594-78FF-46D0-A883-334291CA9E69}" destId="{AD1A111D-A153-4849-A693-11E8028C0054}" srcOrd="0" destOrd="0" parTransId="{7F6CB49A-CFA1-4E1D-A5D3-94495515CA53}" sibTransId="{F08037E7-2FE5-44F8-A6C5-6797D52EA4DC}"/>
    <dgm:cxn modelId="{BD2CBA4B-F392-43DA-91FE-F635C149498D}" type="presOf" srcId="{C1BD85F4-36E9-4B9F-AE02-C9E91347C4F0}" destId="{2489C4B8-A89E-4409-B052-5C564C36467B}" srcOrd="0" destOrd="0" presId="urn:microsoft.com/office/officeart/2005/8/layout/orgChart1"/>
    <dgm:cxn modelId="{31016ACD-90E6-421A-8951-B2C1E2130437}" type="presParOf" srcId="{2489C4B8-A89E-4409-B052-5C564C36467B}" destId="{AB6F1698-868D-442A-ADAC-3BC4BA0963A9}" srcOrd="0" destOrd="0" presId="urn:microsoft.com/office/officeart/2005/8/layout/orgChart1"/>
    <dgm:cxn modelId="{885F5797-DBD0-4111-9D41-F9AACC2C26E6}" type="presParOf" srcId="{AB6F1698-868D-442A-ADAC-3BC4BA0963A9}" destId="{7155EBD3-E2B5-4516-B96E-A2AA4BCCCA54}" srcOrd="0" destOrd="0" presId="urn:microsoft.com/office/officeart/2005/8/layout/orgChart1"/>
    <dgm:cxn modelId="{62F7BE8B-7B8E-4DBC-9E65-BD020C5AEFDB}" type="presParOf" srcId="{7155EBD3-E2B5-4516-B96E-A2AA4BCCCA54}" destId="{C4B7AE83-E794-4616-90D4-999FC07C7DE4}" srcOrd="0" destOrd="0" presId="urn:microsoft.com/office/officeart/2005/8/layout/orgChart1"/>
    <dgm:cxn modelId="{D710309B-1E20-4FE4-BFE5-62B3D2F97633}" type="presParOf" srcId="{7155EBD3-E2B5-4516-B96E-A2AA4BCCCA54}" destId="{2F870188-5029-40FA-91DC-78B4F3B7F003}" srcOrd="1" destOrd="0" presId="urn:microsoft.com/office/officeart/2005/8/layout/orgChart1"/>
    <dgm:cxn modelId="{952C8B6E-B4ED-443D-A5C3-817F50B6BE4B}" type="presParOf" srcId="{AB6F1698-868D-442A-ADAC-3BC4BA0963A9}" destId="{AEE90273-D6A1-44D9-9251-6BCC613FF53F}" srcOrd="1" destOrd="0" presId="urn:microsoft.com/office/officeart/2005/8/layout/orgChart1"/>
    <dgm:cxn modelId="{FD692AAD-4BCD-4112-A663-3F886C4EC3C4}" type="presParOf" srcId="{AB6F1698-868D-442A-ADAC-3BC4BA0963A9}" destId="{16504C65-1A9D-4619-83D4-6BCAE29D3A94}" srcOrd="2" destOrd="0" presId="urn:microsoft.com/office/officeart/2005/8/layout/orgChart1"/>
    <dgm:cxn modelId="{06548897-5E2C-411C-9A49-8818B4E0204B}" type="presParOf" srcId="{2489C4B8-A89E-4409-B052-5C564C36467B}" destId="{198B9963-0D8F-4197-9C60-893CC3354205}" srcOrd="1" destOrd="0" presId="urn:microsoft.com/office/officeart/2005/8/layout/orgChart1"/>
    <dgm:cxn modelId="{DDAFE369-8525-4BF6-A8B6-C3CE24AC6FA8}" type="presParOf" srcId="{198B9963-0D8F-4197-9C60-893CC3354205}" destId="{5E76E55B-2870-48CC-980C-2938ADD3A0D9}" srcOrd="0" destOrd="0" presId="urn:microsoft.com/office/officeart/2005/8/layout/orgChart1"/>
    <dgm:cxn modelId="{AE9119E3-3108-4B1F-BBA0-A26F4CFABB05}" type="presParOf" srcId="{5E76E55B-2870-48CC-980C-2938ADD3A0D9}" destId="{BA0016A1-2C05-4013-961D-929A37847F67}" srcOrd="0" destOrd="0" presId="urn:microsoft.com/office/officeart/2005/8/layout/orgChart1"/>
    <dgm:cxn modelId="{4236A247-8F7E-4456-A685-3B4E2DD3922B}" type="presParOf" srcId="{5E76E55B-2870-48CC-980C-2938ADD3A0D9}" destId="{9A4CB816-9791-40EF-85FB-E894F57FE342}" srcOrd="1" destOrd="0" presId="urn:microsoft.com/office/officeart/2005/8/layout/orgChart1"/>
    <dgm:cxn modelId="{5C7362B6-85C9-4069-8B7F-8AC5DF7206A4}" type="presParOf" srcId="{198B9963-0D8F-4197-9C60-893CC3354205}" destId="{E60AA625-865E-4258-B82F-50764B36FC17}" srcOrd="1" destOrd="0" presId="urn:microsoft.com/office/officeart/2005/8/layout/orgChart1"/>
    <dgm:cxn modelId="{0D90918B-48D7-4F69-B3B8-AAC53C900954}" type="presParOf" srcId="{E60AA625-865E-4258-B82F-50764B36FC17}" destId="{54A27288-30CC-4C96-AD6F-E1EDDE490CAB}" srcOrd="0" destOrd="0" presId="urn:microsoft.com/office/officeart/2005/8/layout/orgChart1"/>
    <dgm:cxn modelId="{5EE6DBE2-B891-4A61-BAE1-B6DCF831DF2B}" type="presParOf" srcId="{E60AA625-865E-4258-B82F-50764B36FC17}" destId="{AD21CC35-59AC-45C8-9475-63B6379967C5}" srcOrd="1" destOrd="0" presId="urn:microsoft.com/office/officeart/2005/8/layout/orgChart1"/>
    <dgm:cxn modelId="{B9E87293-90D7-4691-B176-AF74FCAE2A89}" type="presParOf" srcId="{AD21CC35-59AC-45C8-9475-63B6379967C5}" destId="{1DB49296-CF17-4C0E-BD95-4D9C04CF0CF3}" srcOrd="0" destOrd="0" presId="urn:microsoft.com/office/officeart/2005/8/layout/orgChart1"/>
    <dgm:cxn modelId="{CAB1D6E8-5CE1-44C2-BE10-5475A57D5D5B}" type="presParOf" srcId="{1DB49296-CF17-4C0E-BD95-4D9C04CF0CF3}" destId="{8DDED4D2-2AEE-4D3A-B9DE-36DB8A656C80}" srcOrd="0" destOrd="0" presId="urn:microsoft.com/office/officeart/2005/8/layout/orgChart1"/>
    <dgm:cxn modelId="{2D65D10D-AB49-494D-B8B1-F8E69E899CD6}" type="presParOf" srcId="{1DB49296-CF17-4C0E-BD95-4D9C04CF0CF3}" destId="{40A00B52-9D2C-4189-A901-6A8C3F9AF058}" srcOrd="1" destOrd="0" presId="urn:microsoft.com/office/officeart/2005/8/layout/orgChart1"/>
    <dgm:cxn modelId="{11934DED-136D-447C-AC2A-C7C1D2DA78E7}" type="presParOf" srcId="{AD21CC35-59AC-45C8-9475-63B6379967C5}" destId="{6A036B51-996C-44B6-B431-EB2A5261E9AE}" srcOrd="1" destOrd="0" presId="urn:microsoft.com/office/officeart/2005/8/layout/orgChart1"/>
    <dgm:cxn modelId="{E8B34BA4-0E05-4EBA-AA5D-78FC159B18E3}" type="presParOf" srcId="{AD21CC35-59AC-45C8-9475-63B6379967C5}" destId="{D539353E-6E00-4CE9-9DC2-9D267E86A213}" srcOrd="2" destOrd="0" presId="urn:microsoft.com/office/officeart/2005/8/layout/orgChart1"/>
    <dgm:cxn modelId="{6FE063EB-4C4D-409F-8B70-DA294B86B8BF}" type="presParOf" srcId="{E60AA625-865E-4258-B82F-50764B36FC17}" destId="{02FBA96C-4C21-4C66-8B18-396312CD9F84}" srcOrd="2" destOrd="0" presId="urn:microsoft.com/office/officeart/2005/8/layout/orgChart1"/>
    <dgm:cxn modelId="{4E6068A0-AE64-4FEB-B8C2-7AE104BBABB5}" type="presParOf" srcId="{E60AA625-865E-4258-B82F-50764B36FC17}" destId="{89D0E135-99A2-4299-A0A6-540D9D34E778}" srcOrd="3" destOrd="0" presId="urn:microsoft.com/office/officeart/2005/8/layout/orgChart1"/>
    <dgm:cxn modelId="{19C67B1A-7280-4DA1-A06F-98885D3A61A5}" type="presParOf" srcId="{89D0E135-99A2-4299-A0A6-540D9D34E778}" destId="{18B74E91-3B4C-43C2-A3FC-C7BE6CE8D97C}" srcOrd="0" destOrd="0" presId="urn:microsoft.com/office/officeart/2005/8/layout/orgChart1"/>
    <dgm:cxn modelId="{FC0155C2-A7E6-4FC0-873C-B11B3A4B0466}" type="presParOf" srcId="{18B74E91-3B4C-43C2-A3FC-C7BE6CE8D97C}" destId="{C835F497-6F6A-49A5-BA05-AF996C565F42}" srcOrd="0" destOrd="0" presId="urn:microsoft.com/office/officeart/2005/8/layout/orgChart1"/>
    <dgm:cxn modelId="{FB199BDE-4277-41F8-B443-356ECE343B72}" type="presParOf" srcId="{18B74E91-3B4C-43C2-A3FC-C7BE6CE8D97C}" destId="{AF308D6F-0430-4340-B8A4-B78393FFC55C}" srcOrd="1" destOrd="0" presId="urn:microsoft.com/office/officeart/2005/8/layout/orgChart1"/>
    <dgm:cxn modelId="{138CCDA6-46BE-4EE8-A39F-D1E473FDCFE3}" type="presParOf" srcId="{89D0E135-99A2-4299-A0A6-540D9D34E778}" destId="{D629A480-DBC5-46FB-BBD2-4A9C94FC1E8B}" srcOrd="1" destOrd="0" presId="urn:microsoft.com/office/officeart/2005/8/layout/orgChart1"/>
    <dgm:cxn modelId="{DED8D4B3-5A3D-429C-81FF-727ED9D59F14}" type="presParOf" srcId="{89D0E135-99A2-4299-A0A6-540D9D34E778}" destId="{86516AA0-31A3-4740-B9B6-787DBF198319}" srcOrd="2" destOrd="0" presId="urn:microsoft.com/office/officeart/2005/8/layout/orgChart1"/>
    <dgm:cxn modelId="{BB6CC6CC-5498-47D9-97BD-03AA14390E46}" type="presParOf" srcId="{198B9963-0D8F-4197-9C60-893CC3354205}" destId="{FB8664D8-DD6F-4C56-9EFA-50BF391B236C}" srcOrd="2" destOrd="0" presId="urn:microsoft.com/office/officeart/2005/8/layout/orgChart1"/>
    <dgm:cxn modelId="{5F1334BB-D909-406A-B568-20F9DC1D7CBA}" type="presParOf" srcId="{2489C4B8-A89E-4409-B052-5C564C36467B}" destId="{F963159D-956F-4710-A195-91DDD748B50D}" srcOrd="2" destOrd="0" presId="urn:microsoft.com/office/officeart/2005/8/layout/orgChart1"/>
    <dgm:cxn modelId="{5CA550A0-9A12-44ED-B572-C9308F475A13}" type="presParOf" srcId="{F963159D-956F-4710-A195-91DDD748B50D}" destId="{07D5AC36-3064-477D-9FFE-478E519A3AD6}" srcOrd="0" destOrd="0" presId="urn:microsoft.com/office/officeart/2005/8/layout/orgChart1"/>
    <dgm:cxn modelId="{5EF293A1-8738-46A6-A8E3-7D834A0315B6}" type="presParOf" srcId="{07D5AC36-3064-477D-9FFE-478E519A3AD6}" destId="{EA09D4D5-879A-4BF4-ADF8-1D65604964A7}" srcOrd="0" destOrd="0" presId="urn:microsoft.com/office/officeart/2005/8/layout/orgChart1"/>
    <dgm:cxn modelId="{347976F3-A365-412F-B637-C8BAF871CEB8}" type="presParOf" srcId="{07D5AC36-3064-477D-9FFE-478E519A3AD6}" destId="{0C30DFA9-0EDA-4C6B-B1E3-080CF8DE1725}" srcOrd="1" destOrd="0" presId="urn:microsoft.com/office/officeart/2005/8/layout/orgChart1"/>
    <dgm:cxn modelId="{79AD375C-EBDB-44C0-9E1C-A06BC3D55563}" type="presParOf" srcId="{F963159D-956F-4710-A195-91DDD748B50D}" destId="{4C72EC28-6007-4C21-9F1F-A2044426DACE}" srcOrd="1" destOrd="0" presId="urn:microsoft.com/office/officeart/2005/8/layout/orgChart1"/>
    <dgm:cxn modelId="{BBC2E942-ACDF-48F4-A49E-B2417AE52A24}" type="presParOf" srcId="{F963159D-956F-4710-A195-91DDD748B50D}" destId="{22B1F296-4C2B-4360-8EED-245BA61AFAB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DE66F99-AE98-41D5-BA18-BDC425F7E2B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8B93FA4B-556B-45DF-AF5C-55205658C61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Těmto uvedeným fázím odpovídá způsob financování buď ze startovacího kapitálu nebo či  následně způsob běžného financování.</a:t>
          </a:r>
          <a:endParaRPr lang="en-US"/>
        </a:p>
      </dgm:t>
    </dgm:pt>
    <dgm:pt modelId="{15D0BAEC-E5CC-48AD-9B8A-6BDCD5C6012B}" type="parTrans" cxnId="{A3CD827E-0512-4879-8CB7-397C88B2C891}">
      <dgm:prSet/>
      <dgm:spPr/>
      <dgm:t>
        <a:bodyPr/>
        <a:lstStyle/>
        <a:p>
          <a:endParaRPr lang="en-US"/>
        </a:p>
      </dgm:t>
    </dgm:pt>
    <dgm:pt modelId="{F7B49271-2CE9-4CB4-8E73-0917CCB19B08}" type="sibTrans" cxnId="{A3CD827E-0512-4879-8CB7-397C88B2C891}">
      <dgm:prSet/>
      <dgm:spPr/>
      <dgm:t>
        <a:bodyPr/>
        <a:lstStyle/>
        <a:p>
          <a:endParaRPr lang="en-US"/>
        </a:p>
      </dgm:t>
    </dgm:pt>
    <dgm:pt modelId="{D0456C58-FDB7-4CDD-845C-DE580E434D9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Obsah zakladatelského rozpočtu je uváděn v různých liter. zdrojích různě </a:t>
          </a:r>
          <a:r>
            <a:rPr lang="cs-CZ">
              <a:sym typeface="Wingdings" panose="05000000000000000000" pitchFamily="2" charset="2"/>
            </a:rPr>
            <a:t></a:t>
          </a:r>
          <a:r>
            <a:rPr lang="cs-CZ"/>
            <a:t>.</a:t>
          </a:r>
          <a:endParaRPr lang="en-US"/>
        </a:p>
      </dgm:t>
    </dgm:pt>
    <dgm:pt modelId="{F3A72F35-5DC7-4146-A104-DA587A4F0752}" type="parTrans" cxnId="{F4A6DEC1-82BD-4DB2-84C2-F0670C2242EA}">
      <dgm:prSet/>
      <dgm:spPr/>
      <dgm:t>
        <a:bodyPr/>
        <a:lstStyle/>
        <a:p>
          <a:endParaRPr lang="en-US"/>
        </a:p>
      </dgm:t>
    </dgm:pt>
    <dgm:pt modelId="{EEB882C7-0124-4D75-B6E3-3423DEE4CC55}" type="sibTrans" cxnId="{F4A6DEC1-82BD-4DB2-84C2-F0670C2242EA}">
      <dgm:prSet/>
      <dgm:spPr/>
      <dgm:t>
        <a:bodyPr/>
        <a:lstStyle/>
        <a:p>
          <a:endParaRPr lang="en-US"/>
        </a:p>
      </dgm:t>
    </dgm:pt>
    <dgm:pt modelId="{F6575D69-6C0C-40C7-B083-0E141D8D9E5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Zakladatelský rozpočet má dvě základní složky:</a:t>
          </a:r>
          <a:endParaRPr lang="en-US"/>
        </a:p>
      </dgm:t>
    </dgm:pt>
    <dgm:pt modelId="{35819C6C-A261-4B30-A444-3E547D598C20}" type="parTrans" cxnId="{E38A96D5-4E01-429C-850D-24E2775F7E2E}">
      <dgm:prSet/>
      <dgm:spPr/>
      <dgm:t>
        <a:bodyPr/>
        <a:lstStyle/>
        <a:p>
          <a:endParaRPr lang="en-US"/>
        </a:p>
      </dgm:t>
    </dgm:pt>
    <dgm:pt modelId="{CB5315F0-552F-42CF-9A57-709C000BFC23}" type="sibTrans" cxnId="{E38A96D5-4E01-429C-850D-24E2775F7E2E}">
      <dgm:prSet/>
      <dgm:spPr/>
      <dgm:t>
        <a:bodyPr/>
        <a:lstStyle/>
        <a:p>
          <a:endParaRPr lang="en-US"/>
        </a:p>
      </dgm:t>
    </dgm:pt>
    <dgm:pt modelId="{05F0F63A-26C4-43EE-BFD8-EA694C4420B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aseline="0"/>
            <a:t>Rozpočet potřeby startovacího kapitálu</a:t>
          </a:r>
          <a:endParaRPr lang="en-US"/>
        </a:p>
      </dgm:t>
    </dgm:pt>
    <dgm:pt modelId="{7716E887-1E3D-4259-9F94-C719587580A9}" type="parTrans" cxnId="{F4CE08F8-D97B-4953-A24B-E4108484584E}">
      <dgm:prSet/>
      <dgm:spPr/>
      <dgm:t>
        <a:bodyPr/>
        <a:lstStyle/>
        <a:p>
          <a:endParaRPr lang="en-US"/>
        </a:p>
      </dgm:t>
    </dgm:pt>
    <dgm:pt modelId="{5AA10715-FFFB-4CE1-846E-F819C5BB069D}" type="sibTrans" cxnId="{F4CE08F8-D97B-4953-A24B-E4108484584E}">
      <dgm:prSet/>
      <dgm:spPr/>
      <dgm:t>
        <a:bodyPr/>
        <a:lstStyle/>
        <a:p>
          <a:endParaRPr lang="en-US"/>
        </a:p>
      </dgm:t>
    </dgm:pt>
    <dgm:pt modelId="{DCA95F34-2D46-4656-AD42-82F5CEC9B35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aseline="0"/>
            <a:t>Rozpočet výnosů, nákladů a zisku (ztráty).</a:t>
          </a:r>
          <a:endParaRPr lang="en-US"/>
        </a:p>
      </dgm:t>
    </dgm:pt>
    <dgm:pt modelId="{AFC1AADF-A0D2-4556-9767-6335E803DCE3}" type="parTrans" cxnId="{ED0CFC7D-71BC-4A16-9FD1-C3D62D227E90}">
      <dgm:prSet/>
      <dgm:spPr/>
      <dgm:t>
        <a:bodyPr/>
        <a:lstStyle/>
        <a:p>
          <a:endParaRPr lang="en-US"/>
        </a:p>
      </dgm:t>
    </dgm:pt>
    <dgm:pt modelId="{FD783843-CB75-4453-9F23-6B08BAB6BCD7}" type="sibTrans" cxnId="{ED0CFC7D-71BC-4A16-9FD1-C3D62D227E90}">
      <dgm:prSet/>
      <dgm:spPr/>
      <dgm:t>
        <a:bodyPr/>
        <a:lstStyle/>
        <a:p>
          <a:endParaRPr lang="en-US"/>
        </a:p>
      </dgm:t>
    </dgm:pt>
    <dgm:pt modelId="{6EC85514-C543-47D8-94C8-265A10EA8563}" type="pres">
      <dgm:prSet presAssocID="{8DE66F99-AE98-41D5-BA18-BDC425F7E2B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943620F-F197-4B59-AD42-97DBB2C9B762}" type="pres">
      <dgm:prSet presAssocID="{8B93FA4B-556B-45DF-AF5C-55205658C61F}" presName="compNode" presStyleCnt="0"/>
      <dgm:spPr/>
    </dgm:pt>
    <dgm:pt modelId="{F7DFB865-A386-4FB3-B2E8-A68A1065357D}" type="pres">
      <dgm:prSet presAssocID="{8B93FA4B-556B-45DF-AF5C-55205658C61F}" presName="bgRect" presStyleLbl="bgShp" presStyleIdx="0" presStyleCnt="3"/>
      <dgm:spPr/>
    </dgm:pt>
    <dgm:pt modelId="{1379866A-8D5B-4B85-8948-E275D13095C7}" type="pres">
      <dgm:prSet presAssocID="{8B93FA4B-556B-45DF-AF5C-55205658C61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AB0A887E-F18F-40FE-9AC8-AAAB6210ABBA}" type="pres">
      <dgm:prSet presAssocID="{8B93FA4B-556B-45DF-AF5C-55205658C61F}" presName="spaceRect" presStyleCnt="0"/>
      <dgm:spPr/>
    </dgm:pt>
    <dgm:pt modelId="{7C5055F5-5FA5-44E5-8FDB-D34033EC9E8B}" type="pres">
      <dgm:prSet presAssocID="{8B93FA4B-556B-45DF-AF5C-55205658C61F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EB59B4E8-3B77-4532-A3BD-3048C45AEEC0}" type="pres">
      <dgm:prSet presAssocID="{F7B49271-2CE9-4CB4-8E73-0917CCB19B08}" presName="sibTrans" presStyleCnt="0"/>
      <dgm:spPr/>
    </dgm:pt>
    <dgm:pt modelId="{7AA32146-BEB3-4D96-9474-854C0A7DBF83}" type="pres">
      <dgm:prSet presAssocID="{D0456C58-FDB7-4CDD-845C-DE580E434D91}" presName="compNode" presStyleCnt="0"/>
      <dgm:spPr/>
    </dgm:pt>
    <dgm:pt modelId="{DF1E9F60-C074-4A99-B7F0-EE69379275CD}" type="pres">
      <dgm:prSet presAssocID="{D0456C58-FDB7-4CDD-845C-DE580E434D91}" presName="bgRect" presStyleLbl="bgShp" presStyleIdx="1" presStyleCnt="3"/>
      <dgm:spPr/>
    </dgm:pt>
    <dgm:pt modelId="{FEE3A8A7-B8EC-445C-BA6D-E1346DE7C58A}" type="pres">
      <dgm:prSet presAssocID="{D0456C58-FDB7-4CDD-845C-DE580E434D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51BB39AD-19DE-44C2-AB1C-9D4D3DD55D3F}" type="pres">
      <dgm:prSet presAssocID="{D0456C58-FDB7-4CDD-845C-DE580E434D91}" presName="spaceRect" presStyleCnt="0"/>
      <dgm:spPr/>
    </dgm:pt>
    <dgm:pt modelId="{6A03193B-258C-4051-8C85-1955547266D7}" type="pres">
      <dgm:prSet presAssocID="{D0456C58-FDB7-4CDD-845C-DE580E434D91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AC3A1EC3-61DC-4BBC-A4E1-EB40239AD7BD}" type="pres">
      <dgm:prSet presAssocID="{EEB882C7-0124-4D75-B6E3-3423DEE4CC55}" presName="sibTrans" presStyleCnt="0"/>
      <dgm:spPr/>
    </dgm:pt>
    <dgm:pt modelId="{BB4C3520-D183-45AC-88A8-8B084212E54C}" type="pres">
      <dgm:prSet presAssocID="{F6575D69-6C0C-40C7-B083-0E141D8D9E52}" presName="compNode" presStyleCnt="0"/>
      <dgm:spPr/>
    </dgm:pt>
    <dgm:pt modelId="{8AB32592-DBCA-4CF0-A7C3-36961DDBC50D}" type="pres">
      <dgm:prSet presAssocID="{F6575D69-6C0C-40C7-B083-0E141D8D9E52}" presName="bgRect" presStyleLbl="bgShp" presStyleIdx="2" presStyleCnt="3"/>
      <dgm:spPr/>
    </dgm:pt>
    <dgm:pt modelId="{1F22A3DC-4226-4DC6-90C6-E21CB6AC2B29}" type="pres">
      <dgm:prSet presAssocID="{F6575D69-6C0C-40C7-B083-0E141D8D9E5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DA6B6D6A-E6A2-4E26-AF42-814591958EBE}" type="pres">
      <dgm:prSet presAssocID="{F6575D69-6C0C-40C7-B083-0E141D8D9E52}" presName="spaceRect" presStyleCnt="0"/>
      <dgm:spPr/>
    </dgm:pt>
    <dgm:pt modelId="{DD4E871B-A9DC-4053-858A-F56978179DBC}" type="pres">
      <dgm:prSet presAssocID="{F6575D69-6C0C-40C7-B083-0E141D8D9E52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1BC70184-6810-449B-A5B9-48E010BA3BBE}" type="pres">
      <dgm:prSet presAssocID="{F6575D69-6C0C-40C7-B083-0E141D8D9E52}" presName="desTx" presStyleLbl="revTx" presStyleIdx="3" presStyleCnt="4">
        <dgm:presLayoutVars/>
      </dgm:prSet>
      <dgm:spPr/>
      <dgm:t>
        <a:bodyPr/>
        <a:lstStyle/>
        <a:p>
          <a:endParaRPr lang="cs-CZ"/>
        </a:p>
      </dgm:t>
    </dgm:pt>
  </dgm:ptLst>
  <dgm:cxnLst>
    <dgm:cxn modelId="{F4CE08F8-D97B-4953-A24B-E4108484584E}" srcId="{F6575D69-6C0C-40C7-B083-0E141D8D9E52}" destId="{05F0F63A-26C4-43EE-BFD8-EA694C4420B4}" srcOrd="0" destOrd="0" parTransId="{7716E887-1E3D-4259-9F94-C719587580A9}" sibTransId="{5AA10715-FFFB-4CE1-846E-F819C5BB069D}"/>
    <dgm:cxn modelId="{ED0CFC7D-71BC-4A16-9FD1-C3D62D227E90}" srcId="{F6575D69-6C0C-40C7-B083-0E141D8D9E52}" destId="{DCA95F34-2D46-4656-AD42-82F5CEC9B35F}" srcOrd="1" destOrd="0" parTransId="{AFC1AADF-A0D2-4556-9767-6335E803DCE3}" sibTransId="{FD783843-CB75-4453-9F23-6B08BAB6BCD7}"/>
    <dgm:cxn modelId="{E38A96D5-4E01-429C-850D-24E2775F7E2E}" srcId="{8DE66F99-AE98-41D5-BA18-BDC425F7E2B5}" destId="{F6575D69-6C0C-40C7-B083-0E141D8D9E52}" srcOrd="2" destOrd="0" parTransId="{35819C6C-A261-4B30-A444-3E547D598C20}" sibTransId="{CB5315F0-552F-42CF-9A57-709C000BFC23}"/>
    <dgm:cxn modelId="{6EE6EAE9-0490-4E0C-ADB5-742B7EB0F03B}" type="presOf" srcId="{DCA95F34-2D46-4656-AD42-82F5CEC9B35F}" destId="{1BC70184-6810-449B-A5B9-48E010BA3BBE}" srcOrd="0" destOrd="1" presId="urn:microsoft.com/office/officeart/2018/2/layout/IconVerticalSolidList"/>
    <dgm:cxn modelId="{C907A936-3633-4873-91C6-7402E197707B}" type="presOf" srcId="{05F0F63A-26C4-43EE-BFD8-EA694C4420B4}" destId="{1BC70184-6810-449B-A5B9-48E010BA3BBE}" srcOrd="0" destOrd="0" presId="urn:microsoft.com/office/officeart/2018/2/layout/IconVerticalSolidList"/>
    <dgm:cxn modelId="{2A973C83-64FE-4230-BED9-2C110231E258}" type="presOf" srcId="{F6575D69-6C0C-40C7-B083-0E141D8D9E52}" destId="{DD4E871B-A9DC-4053-858A-F56978179DBC}" srcOrd="0" destOrd="0" presId="urn:microsoft.com/office/officeart/2018/2/layout/IconVerticalSolidList"/>
    <dgm:cxn modelId="{EC97549D-B366-4107-A831-8C9051123EFD}" type="presOf" srcId="{8DE66F99-AE98-41D5-BA18-BDC425F7E2B5}" destId="{6EC85514-C543-47D8-94C8-265A10EA8563}" srcOrd="0" destOrd="0" presId="urn:microsoft.com/office/officeart/2018/2/layout/IconVerticalSolidList"/>
    <dgm:cxn modelId="{F4A6DEC1-82BD-4DB2-84C2-F0670C2242EA}" srcId="{8DE66F99-AE98-41D5-BA18-BDC425F7E2B5}" destId="{D0456C58-FDB7-4CDD-845C-DE580E434D91}" srcOrd="1" destOrd="0" parTransId="{F3A72F35-5DC7-4146-A104-DA587A4F0752}" sibTransId="{EEB882C7-0124-4D75-B6E3-3423DEE4CC55}"/>
    <dgm:cxn modelId="{A3CD827E-0512-4879-8CB7-397C88B2C891}" srcId="{8DE66F99-AE98-41D5-BA18-BDC425F7E2B5}" destId="{8B93FA4B-556B-45DF-AF5C-55205658C61F}" srcOrd="0" destOrd="0" parTransId="{15D0BAEC-E5CC-48AD-9B8A-6BDCD5C6012B}" sibTransId="{F7B49271-2CE9-4CB4-8E73-0917CCB19B08}"/>
    <dgm:cxn modelId="{5098026F-27A3-4613-A63C-0AD5322B1BC6}" type="presOf" srcId="{8B93FA4B-556B-45DF-AF5C-55205658C61F}" destId="{7C5055F5-5FA5-44E5-8FDB-D34033EC9E8B}" srcOrd="0" destOrd="0" presId="urn:microsoft.com/office/officeart/2018/2/layout/IconVerticalSolidList"/>
    <dgm:cxn modelId="{56A9A5C0-B133-47CB-8C41-0C503486C4DB}" type="presOf" srcId="{D0456C58-FDB7-4CDD-845C-DE580E434D91}" destId="{6A03193B-258C-4051-8C85-1955547266D7}" srcOrd="0" destOrd="0" presId="urn:microsoft.com/office/officeart/2018/2/layout/IconVerticalSolidList"/>
    <dgm:cxn modelId="{B71FDA45-6FC0-47C1-819C-6CA5E9FFE005}" type="presParOf" srcId="{6EC85514-C543-47D8-94C8-265A10EA8563}" destId="{1943620F-F197-4B59-AD42-97DBB2C9B762}" srcOrd="0" destOrd="0" presId="urn:microsoft.com/office/officeart/2018/2/layout/IconVerticalSolidList"/>
    <dgm:cxn modelId="{5FCA2EAD-8B5C-41CB-96A5-A8BDA947037A}" type="presParOf" srcId="{1943620F-F197-4B59-AD42-97DBB2C9B762}" destId="{F7DFB865-A386-4FB3-B2E8-A68A1065357D}" srcOrd="0" destOrd="0" presId="urn:microsoft.com/office/officeart/2018/2/layout/IconVerticalSolidList"/>
    <dgm:cxn modelId="{BF1F2D0C-E6A5-424E-B000-BE9C95453C9F}" type="presParOf" srcId="{1943620F-F197-4B59-AD42-97DBB2C9B762}" destId="{1379866A-8D5B-4B85-8948-E275D13095C7}" srcOrd="1" destOrd="0" presId="urn:microsoft.com/office/officeart/2018/2/layout/IconVerticalSolidList"/>
    <dgm:cxn modelId="{CF17D0C9-9FA1-47A1-A77E-699685D59150}" type="presParOf" srcId="{1943620F-F197-4B59-AD42-97DBB2C9B762}" destId="{AB0A887E-F18F-40FE-9AC8-AAAB6210ABBA}" srcOrd="2" destOrd="0" presId="urn:microsoft.com/office/officeart/2018/2/layout/IconVerticalSolidList"/>
    <dgm:cxn modelId="{FA4E8BDF-A5B1-475D-AA4D-4625BA7CFC84}" type="presParOf" srcId="{1943620F-F197-4B59-AD42-97DBB2C9B762}" destId="{7C5055F5-5FA5-44E5-8FDB-D34033EC9E8B}" srcOrd="3" destOrd="0" presId="urn:microsoft.com/office/officeart/2018/2/layout/IconVerticalSolidList"/>
    <dgm:cxn modelId="{EE322A58-B0BD-4722-9B6E-57FCDC83BC1C}" type="presParOf" srcId="{6EC85514-C543-47D8-94C8-265A10EA8563}" destId="{EB59B4E8-3B77-4532-A3BD-3048C45AEEC0}" srcOrd="1" destOrd="0" presId="urn:microsoft.com/office/officeart/2018/2/layout/IconVerticalSolidList"/>
    <dgm:cxn modelId="{3062C19E-3B8E-4005-BADE-C58D1EA630BE}" type="presParOf" srcId="{6EC85514-C543-47D8-94C8-265A10EA8563}" destId="{7AA32146-BEB3-4D96-9474-854C0A7DBF83}" srcOrd="2" destOrd="0" presId="urn:microsoft.com/office/officeart/2018/2/layout/IconVerticalSolidList"/>
    <dgm:cxn modelId="{3666AC91-0A1C-4229-917D-20F60A93442D}" type="presParOf" srcId="{7AA32146-BEB3-4D96-9474-854C0A7DBF83}" destId="{DF1E9F60-C074-4A99-B7F0-EE69379275CD}" srcOrd="0" destOrd="0" presId="urn:microsoft.com/office/officeart/2018/2/layout/IconVerticalSolidList"/>
    <dgm:cxn modelId="{3F3C7B61-5ACE-41AA-BDB1-5293D47645F8}" type="presParOf" srcId="{7AA32146-BEB3-4D96-9474-854C0A7DBF83}" destId="{FEE3A8A7-B8EC-445C-BA6D-E1346DE7C58A}" srcOrd="1" destOrd="0" presId="urn:microsoft.com/office/officeart/2018/2/layout/IconVerticalSolidList"/>
    <dgm:cxn modelId="{A0984857-5325-4256-BEEA-4C030F3E3E45}" type="presParOf" srcId="{7AA32146-BEB3-4D96-9474-854C0A7DBF83}" destId="{51BB39AD-19DE-44C2-AB1C-9D4D3DD55D3F}" srcOrd="2" destOrd="0" presId="urn:microsoft.com/office/officeart/2018/2/layout/IconVerticalSolidList"/>
    <dgm:cxn modelId="{5AC0C6F7-9E24-4CC7-9A84-9AD86F410384}" type="presParOf" srcId="{7AA32146-BEB3-4D96-9474-854C0A7DBF83}" destId="{6A03193B-258C-4051-8C85-1955547266D7}" srcOrd="3" destOrd="0" presId="urn:microsoft.com/office/officeart/2018/2/layout/IconVerticalSolidList"/>
    <dgm:cxn modelId="{5BBECF5B-2B80-4615-AAC0-06A35ECC0FF9}" type="presParOf" srcId="{6EC85514-C543-47D8-94C8-265A10EA8563}" destId="{AC3A1EC3-61DC-4BBC-A4E1-EB40239AD7BD}" srcOrd="3" destOrd="0" presId="urn:microsoft.com/office/officeart/2018/2/layout/IconVerticalSolidList"/>
    <dgm:cxn modelId="{BF63B505-D5C9-4CF3-AC24-22FBB59A3B53}" type="presParOf" srcId="{6EC85514-C543-47D8-94C8-265A10EA8563}" destId="{BB4C3520-D183-45AC-88A8-8B084212E54C}" srcOrd="4" destOrd="0" presId="urn:microsoft.com/office/officeart/2018/2/layout/IconVerticalSolidList"/>
    <dgm:cxn modelId="{A8E57728-7D73-433B-88D6-40BB145419A7}" type="presParOf" srcId="{BB4C3520-D183-45AC-88A8-8B084212E54C}" destId="{8AB32592-DBCA-4CF0-A7C3-36961DDBC50D}" srcOrd="0" destOrd="0" presId="urn:microsoft.com/office/officeart/2018/2/layout/IconVerticalSolidList"/>
    <dgm:cxn modelId="{5B7E027E-58CC-491F-8EC4-4D2526F883C5}" type="presParOf" srcId="{BB4C3520-D183-45AC-88A8-8B084212E54C}" destId="{1F22A3DC-4226-4DC6-90C6-E21CB6AC2B29}" srcOrd="1" destOrd="0" presId="urn:microsoft.com/office/officeart/2018/2/layout/IconVerticalSolidList"/>
    <dgm:cxn modelId="{7712A004-8BAE-412D-B261-BB847F1B2175}" type="presParOf" srcId="{BB4C3520-D183-45AC-88A8-8B084212E54C}" destId="{DA6B6D6A-E6A2-4E26-AF42-814591958EBE}" srcOrd="2" destOrd="0" presId="urn:microsoft.com/office/officeart/2018/2/layout/IconVerticalSolidList"/>
    <dgm:cxn modelId="{AAA36E42-9A0F-485F-B8E3-8DAD3139AA74}" type="presParOf" srcId="{BB4C3520-D183-45AC-88A8-8B084212E54C}" destId="{DD4E871B-A9DC-4053-858A-F56978179DBC}" srcOrd="3" destOrd="0" presId="urn:microsoft.com/office/officeart/2018/2/layout/IconVerticalSolidList"/>
    <dgm:cxn modelId="{860D14C0-DFC2-4BE7-AC01-01301BED9777}" type="presParOf" srcId="{BB4C3520-D183-45AC-88A8-8B084212E54C}" destId="{1BC70184-6810-449B-A5B9-48E010BA3BB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343DB2A-E51D-4F4B-8611-5CEAF1BBFD6E}" type="doc">
      <dgm:prSet loTypeId="urn:microsoft.com/office/officeart/2005/8/layout/matrix3" loCatId="matrix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46467B4-79B0-4BCD-B4AA-CA1264B9AB23}">
      <dgm:prSet/>
      <dgm:spPr/>
      <dgm:t>
        <a:bodyPr/>
        <a:lstStyle/>
        <a:p>
          <a:r>
            <a:rPr lang="cs-CZ"/>
            <a:t>Finanční prostředky nutné k založení firmy</a:t>
          </a:r>
          <a:endParaRPr lang="en-US"/>
        </a:p>
      </dgm:t>
    </dgm:pt>
    <dgm:pt modelId="{F2D559AD-59BD-43E2-A68B-CA1C5742B480}" type="parTrans" cxnId="{DFD10E4B-4FE1-4B6A-A9C1-6B3B9F7CB2F2}">
      <dgm:prSet/>
      <dgm:spPr/>
      <dgm:t>
        <a:bodyPr/>
        <a:lstStyle/>
        <a:p>
          <a:endParaRPr lang="en-US"/>
        </a:p>
      </dgm:t>
    </dgm:pt>
    <dgm:pt modelId="{A834D390-8AF6-4BA5-BE2C-A10E83D86BC3}" type="sibTrans" cxnId="{DFD10E4B-4FE1-4B6A-A9C1-6B3B9F7CB2F2}">
      <dgm:prSet/>
      <dgm:spPr/>
      <dgm:t>
        <a:bodyPr/>
        <a:lstStyle/>
        <a:p>
          <a:endParaRPr lang="en-US"/>
        </a:p>
      </dgm:t>
    </dgm:pt>
    <dgm:pt modelId="{036CC35F-C11F-44C9-9D3C-D3337A8A3CC7}">
      <dgm:prSet/>
      <dgm:spPr/>
      <dgm:t>
        <a:bodyPr/>
        <a:lstStyle/>
        <a:p>
          <a:r>
            <a:rPr lang="cs-CZ"/>
            <a:t>Finanční prostředky na pořízení hmotného a nehmotného majetku</a:t>
          </a:r>
          <a:endParaRPr lang="en-US"/>
        </a:p>
      </dgm:t>
    </dgm:pt>
    <dgm:pt modelId="{9FE7FC15-CBE4-4650-8328-AA751FC9EE4A}" type="parTrans" cxnId="{82632539-0BCC-4C5F-811D-76EC8889E99D}">
      <dgm:prSet/>
      <dgm:spPr/>
      <dgm:t>
        <a:bodyPr/>
        <a:lstStyle/>
        <a:p>
          <a:endParaRPr lang="en-US"/>
        </a:p>
      </dgm:t>
    </dgm:pt>
    <dgm:pt modelId="{C45CE63E-C60D-498E-BAB3-989DFBD4B525}" type="sibTrans" cxnId="{82632539-0BCC-4C5F-811D-76EC8889E99D}">
      <dgm:prSet/>
      <dgm:spPr/>
      <dgm:t>
        <a:bodyPr/>
        <a:lstStyle/>
        <a:p>
          <a:endParaRPr lang="en-US"/>
        </a:p>
      </dgm:t>
    </dgm:pt>
    <dgm:pt modelId="{A0048AFB-D6D6-47CB-80B9-930996C50DB3}">
      <dgm:prSet/>
      <dgm:spPr/>
      <dgm:t>
        <a:bodyPr/>
        <a:lstStyle/>
        <a:p>
          <a:r>
            <a:rPr lang="cs-CZ"/>
            <a:t>Finanční prostředky vložené do nákupu oběžného majetku</a:t>
          </a:r>
          <a:endParaRPr lang="en-US"/>
        </a:p>
      </dgm:t>
    </dgm:pt>
    <dgm:pt modelId="{1A0E93BD-C87A-4A42-B4D4-DBCE02EA513A}" type="parTrans" cxnId="{B66E1FB0-C45C-412D-B093-093760E74834}">
      <dgm:prSet/>
      <dgm:spPr/>
      <dgm:t>
        <a:bodyPr/>
        <a:lstStyle/>
        <a:p>
          <a:endParaRPr lang="en-US"/>
        </a:p>
      </dgm:t>
    </dgm:pt>
    <dgm:pt modelId="{9886D30C-F1AD-4EA0-96E7-52AA6E4A1C9A}" type="sibTrans" cxnId="{B66E1FB0-C45C-412D-B093-093760E74834}">
      <dgm:prSet/>
      <dgm:spPr/>
      <dgm:t>
        <a:bodyPr/>
        <a:lstStyle/>
        <a:p>
          <a:endParaRPr lang="en-US"/>
        </a:p>
      </dgm:t>
    </dgm:pt>
    <dgm:pt modelId="{BEA0DD45-D074-49EB-B9BD-2B2C65C84416}">
      <dgm:prSet/>
      <dgm:spPr/>
      <dgm:t>
        <a:bodyPr/>
        <a:lstStyle/>
        <a:p>
          <a:r>
            <a:rPr lang="cs-CZ"/>
            <a:t>Finanční prostředky určené na zahájení podnikatelské činnosti</a:t>
          </a:r>
          <a:endParaRPr lang="en-US"/>
        </a:p>
      </dgm:t>
    </dgm:pt>
    <dgm:pt modelId="{FACF4AC5-26C3-4A36-8F75-09896432C481}" type="parTrans" cxnId="{5EE8BD61-9A23-4391-A061-A8D85B8FB0E9}">
      <dgm:prSet/>
      <dgm:spPr/>
      <dgm:t>
        <a:bodyPr/>
        <a:lstStyle/>
        <a:p>
          <a:endParaRPr lang="en-US"/>
        </a:p>
      </dgm:t>
    </dgm:pt>
    <dgm:pt modelId="{C9807920-451B-41D8-97E7-6DA46797D7B2}" type="sibTrans" cxnId="{5EE8BD61-9A23-4391-A061-A8D85B8FB0E9}">
      <dgm:prSet/>
      <dgm:spPr/>
      <dgm:t>
        <a:bodyPr/>
        <a:lstStyle/>
        <a:p>
          <a:endParaRPr lang="en-US"/>
        </a:p>
      </dgm:t>
    </dgm:pt>
    <dgm:pt modelId="{B63E1A61-56CC-4595-9AC7-AD2D8BFCF831}" type="pres">
      <dgm:prSet presAssocID="{1343DB2A-E51D-4F4B-8611-5CEAF1BBFD6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9560691-37DE-4499-A230-221A9902D7F1}" type="pres">
      <dgm:prSet presAssocID="{1343DB2A-E51D-4F4B-8611-5CEAF1BBFD6E}" presName="diamond" presStyleLbl="bgShp" presStyleIdx="0" presStyleCnt="1"/>
      <dgm:spPr/>
    </dgm:pt>
    <dgm:pt modelId="{DB8310F2-7560-4151-9D8A-EBED7EEC8725}" type="pres">
      <dgm:prSet presAssocID="{1343DB2A-E51D-4F4B-8611-5CEAF1BBFD6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D77519B-6DB0-43BD-9C10-E147503EA0BA}" type="pres">
      <dgm:prSet presAssocID="{1343DB2A-E51D-4F4B-8611-5CEAF1BBFD6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0AE97E6-9A64-4729-AA00-10CFBB306778}" type="pres">
      <dgm:prSet presAssocID="{1343DB2A-E51D-4F4B-8611-5CEAF1BBFD6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77E518E-2678-4BC6-B123-33E69469D9CC}" type="pres">
      <dgm:prSet presAssocID="{1343DB2A-E51D-4F4B-8611-5CEAF1BBFD6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66E1FB0-C45C-412D-B093-093760E74834}" srcId="{1343DB2A-E51D-4F4B-8611-5CEAF1BBFD6E}" destId="{A0048AFB-D6D6-47CB-80B9-930996C50DB3}" srcOrd="2" destOrd="0" parTransId="{1A0E93BD-C87A-4A42-B4D4-DBCE02EA513A}" sibTransId="{9886D30C-F1AD-4EA0-96E7-52AA6E4A1C9A}"/>
    <dgm:cxn modelId="{91CD3FB6-26C0-4F5E-8CF4-B8A27F1F7EA3}" type="presOf" srcId="{646467B4-79B0-4BCD-B4AA-CA1264B9AB23}" destId="{DB8310F2-7560-4151-9D8A-EBED7EEC8725}" srcOrd="0" destOrd="0" presId="urn:microsoft.com/office/officeart/2005/8/layout/matrix3"/>
    <dgm:cxn modelId="{DFD10E4B-4FE1-4B6A-A9C1-6B3B9F7CB2F2}" srcId="{1343DB2A-E51D-4F4B-8611-5CEAF1BBFD6E}" destId="{646467B4-79B0-4BCD-B4AA-CA1264B9AB23}" srcOrd="0" destOrd="0" parTransId="{F2D559AD-59BD-43E2-A68B-CA1C5742B480}" sibTransId="{A834D390-8AF6-4BA5-BE2C-A10E83D86BC3}"/>
    <dgm:cxn modelId="{7C5CA965-4A1F-476C-BA10-D72AB5A9DE9E}" type="presOf" srcId="{A0048AFB-D6D6-47CB-80B9-930996C50DB3}" destId="{F0AE97E6-9A64-4729-AA00-10CFBB306778}" srcOrd="0" destOrd="0" presId="urn:microsoft.com/office/officeart/2005/8/layout/matrix3"/>
    <dgm:cxn modelId="{52B157EB-9607-445B-9951-34EE4463B550}" type="presOf" srcId="{1343DB2A-E51D-4F4B-8611-5CEAF1BBFD6E}" destId="{B63E1A61-56CC-4595-9AC7-AD2D8BFCF831}" srcOrd="0" destOrd="0" presId="urn:microsoft.com/office/officeart/2005/8/layout/matrix3"/>
    <dgm:cxn modelId="{82632539-0BCC-4C5F-811D-76EC8889E99D}" srcId="{1343DB2A-E51D-4F4B-8611-5CEAF1BBFD6E}" destId="{036CC35F-C11F-44C9-9D3C-D3337A8A3CC7}" srcOrd="1" destOrd="0" parTransId="{9FE7FC15-CBE4-4650-8328-AA751FC9EE4A}" sibTransId="{C45CE63E-C60D-498E-BAB3-989DFBD4B525}"/>
    <dgm:cxn modelId="{5EE8BD61-9A23-4391-A061-A8D85B8FB0E9}" srcId="{1343DB2A-E51D-4F4B-8611-5CEAF1BBFD6E}" destId="{BEA0DD45-D074-49EB-B9BD-2B2C65C84416}" srcOrd="3" destOrd="0" parTransId="{FACF4AC5-26C3-4A36-8F75-09896432C481}" sibTransId="{C9807920-451B-41D8-97E7-6DA46797D7B2}"/>
    <dgm:cxn modelId="{7A7B4E78-4734-407E-A470-B8C5A9E0A397}" type="presOf" srcId="{036CC35F-C11F-44C9-9D3C-D3337A8A3CC7}" destId="{DD77519B-6DB0-43BD-9C10-E147503EA0BA}" srcOrd="0" destOrd="0" presId="urn:microsoft.com/office/officeart/2005/8/layout/matrix3"/>
    <dgm:cxn modelId="{FF3BD6CF-EAC3-4360-AA30-A6B7E568A2C7}" type="presOf" srcId="{BEA0DD45-D074-49EB-B9BD-2B2C65C84416}" destId="{077E518E-2678-4BC6-B123-33E69469D9CC}" srcOrd="0" destOrd="0" presId="urn:microsoft.com/office/officeart/2005/8/layout/matrix3"/>
    <dgm:cxn modelId="{3012C9C0-D210-4453-87ED-C2C642E164AB}" type="presParOf" srcId="{B63E1A61-56CC-4595-9AC7-AD2D8BFCF831}" destId="{F9560691-37DE-4499-A230-221A9902D7F1}" srcOrd="0" destOrd="0" presId="urn:microsoft.com/office/officeart/2005/8/layout/matrix3"/>
    <dgm:cxn modelId="{43F402A3-CF4A-4897-B44C-8BC53D83179C}" type="presParOf" srcId="{B63E1A61-56CC-4595-9AC7-AD2D8BFCF831}" destId="{DB8310F2-7560-4151-9D8A-EBED7EEC8725}" srcOrd="1" destOrd="0" presId="urn:microsoft.com/office/officeart/2005/8/layout/matrix3"/>
    <dgm:cxn modelId="{F922653A-680C-4B09-B157-0E54429DEC6F}" type="presParOf" srcId="{B63E1A61-56CC-4595-9AC7-AD2D8BFCF831}" destId="{DD77519B-6DB0-43BD-9C10-E147503EA0BA}" srcOrd="2" destOrd="0" presId="urn:microsoft.com/office/officeart/2005/8/layout/matrix3"/>
    <dgm:cxn modelId="{AEBDAFF2-1A5C-4394-A0FC-7BB941A8F342}" type="presParOf" srcId="{B63E1A61-56CC-4595-9AC7-AD2D8BFCF831}" destId="{F0AE97E6-9A64-4729-AA00-10CFBB306778}" srcOrd="3" destOrd="0" presId="urn:microsoft.com/office/officeart/2005/8/layout/matrix3"/>
    <dgm:cxn modelId="{12E14914-FFDE-4657-84AD-13E43960E06F}" type="presParOf" srcId="{B63E1A61-56CC-4595-9AC7-AD2D8BFCF831}" destId="{077E518E-2678-4BC6-B123-33E69469D9C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FC0687F-7019-4100-B0BD-24DE5EFB5CD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7E85459-3FFA-4E74-9EEC-564152EA4F1E}">
      <dgm:prSet/>
      <dgm:spPr/>
      <dgm:t>
        <a:bodyPr/>
        <a:lstStyle/>
        <a:p>
          <a:r>
            <a:rPr lang="cs-CZ"/>
            <a:t>Rozvaha</a:t>
          </a:r>
          <a:endParaRPr lang="en-US"/>
        </a:p>
      </dgm:t>
    </dgm:pt>
    <dgm:pt modelId="{CDF6E247-DDD4-444F-A069-829591BF0A60}" type="parTrans" cxnId="{95A6A41A-165D-492D-9492-59A6D90E44C6}">
      <dgm:prSet/>
      <dgm:spPr/>
      <dgm:t>
        <a:bodyPr/>
        <a:lstStyle/>
        <a:p>
          <a:endParaRPr lang="en-US"/>
        </a:p>
      </dgm:t>
    </dgm:pt>
    <dgm:pt modelId="{12D20358-C253-4266-857A-BD5C681C6A74}" type="sibTrans" cxnId="{95A6A41A-165D-492D-9492-59A6D90E44C6}">
      <dgm:prSet/>
      <dgm:spPr/>
      <dgm:t>
        <a:bodyPr/>
        <a:lstStyle/>
        <a:p>
          <a:endParaRPr lang="en-US"/>
        </a:p>
      </dgm:t>
    </dgm:pt>
    <dgm:pt modelId="{F5E56DF5-4CBB-4D87-9969-819706FBC432}">
      <dgm:prSet/>
      <dgm:spPr/>
      <dgm:t>
        <a:bodyPr/>
        <a:lstStyle/>
        <a:p>
          <a:r>
            <a:rPr lang="cs-CZ"/>
            <a:t>Výsledovka</a:t>
          </a:r>
          <a:endParaRPr lang="en-US"/>
        </a:p>
      </dgm:t>
    </dgm:pt>
    <dgm:pt modelId="{701526EF-8450-4967-ACB3-A04B37ECF361}" type="parTrans" cxnId="{110620D1-891A-4563-BA49-D6878AB8FC7F}">
      <dgm:prSet/>
      <dgm:spPr/>
      <dgm:t>
        <a:bodyPr/>
        <a:lstStyle/>
        <a:p>
          <a:endParaRPr lang="en-US"/>
        </a:p>
      </dgm:t>
    </dgm:pt>
    <dgm:pt modelId="{2C4AC281-00D4-468D-A215-7BB3A4BA251B}" type="sibTrans" cxnId="{110620D1-891A-4563-BA49-D6878AB8FC7F}">
      <dgm:prSet/>
      <dgm:spPr/>
      <dgm:t>
        <a:bodyPr/>
        <a:lstStyle/>
        <a:p>
          <a:endParaRPr lang="en-US"/>
        </a:p>
      </dgm:t>
    </dgm:pt>
    <dgm:pt modelId="{8978E691-0AE3-451B-A7B9-857DE681E2BC}">
      <dgm:prSet/>
      <dgm:spPr/>
      <dgm:t>
        <a:bodyPr/>
        <a:lstStyle/>
        <a:p>
          <a:r>
            <a:rPr lang="cs-CZ"/>
            <a:t>Cash-flow (peněžní tok)</a:t>
          </a:r>
          <a:endParaRPr lang="en-US"/>
        </a:p>
      </dgm:t>
    </dgm:pt>
    <dgm:pt modelId="{9F3CB8D1-0889-4686-B27F-4E73EE8B45E3}" type="parTrans" cxnId="{BD2D78B1-48E8-4F63-9BC9-0A60C32090FE}">
      <dgm:prSet/>
      <dgm:spPr/>
      <dgm:t>
        <a:bodyPr/>
        <a:lstStyle/>
        <a:p>
          <a:endParaRPr lang="en-US"/>
        </a:p>
      </dgm:t>
    </dgm:pt>
    <dgm:pt modelId="{FAE566F4-A059-44C3-9701-9F66DA20745D}" type="sibTrans" cxnId="{BD2D78B1-48E8-4F63-9BC9-0A60C32090FE}">
      <dgm:prSet/>
      <dgm:spPr/>
      <dgm:t>
        <a:bodyPr/>
        <a:lstStyle/>
        <a:p>
          <a:endParaRPr lang="en-US"/>
        </a:p>
      </dgm:t>
    </dgm:pt>
    <dgm:pt modelId="{7954C5D6-CB2C-4A36-AC0B-8247D7DF8A8E}">
      <dgm:prSet/>
      <dgm:spPr/>
      <dgm:t>
        <a:bodyPr/>
        <a:lstStyle/>
        <a:p>
          <a:r>
            <a:rPr lang="cs-CZ"/>
            <a:t>Rozdíl v daňové evidenci a (podvojném) účetnictví</a:t>
          </a:r>
          <a:endParaRPr lang="en-US"/>
        </a:p>
      </dgm:t>
    </dgm:pt>
    <dgm:pt modelId="{29DA0043-AE26-42CC-AF7E-CCFC7A007F90}" type="parTrans" cxnId="{4A2EC32E-45F1-40FF-8775-666A25F8731E}">
      <dgm:prSet/>
      <dgm:spPr/>
      <dgm:t>
        <a:bodyPr/>
        <a:lstStyle/>
        <a:p>
          <a:endParaRPr lang="en-US"/>
        </a:p>
      </dgm:t>
    </dgm:pt>
    <dgm:pt modelId="{8A83B661-3FA2-4D5D-8A65-E92EF6D7EE90}" type="sibTrans" cxnId="{4A2EC32E-45F1-40FF-8775-666A25F8731E}">
      <dgm:prSet/>
      <dgm:spPr/>
      <dgm:t>
        <a:bodyPr/>
        <a:lstStyle/>
        <a:p>
          <a:endParaRPr lang="en-US"/>
        </a:p>
      </dgm:t>
    </dgm:pt>
    <dgm:pt modelId="{10A06FE7-9484-4F5F-8767-DB406D13CE0E}">
      <dgm:prSet/>
      <dgm:spPr/>
      <dgm:t>
        <a:bodyPr/>
        <a:lstStyle/>
        <a:p>
          <a:r>
            <a:rPr lang="cs-CZ"/>
            <a:t>Jak minimalizovat režijní náklady a výdaje?</a:t>
          </a:r>
          <a:endParaRPr lang="en-US"/>
        </a:p>
      </dgm:t>
    </dgm:pt>
    <dgm:pt modelId="{E339D15C-F74A-4BA4-BBE8-9A9E4467A59E}" type="parTrans" cxnId="{4E30476A-7F3E-4C17-9558-0632AAFEE72B}">
      <dgm:prSet/>
      <dgm:spPr/>
      <dgm:t>
        <a:bodyPr/>
        <a:lstStyle/>
        <a:p>
          <a:endParaRPr lang="en-US"/>
        </a:p>
      </dgm:t>
    </dgm:pt>
    <dgm:pt modelId="{74CECC06-495B-494B-B574-53EB5BF5B187}" type="sibTrans" cxnId="{4E30476A-7F3E-4C17-9558-0632AAFEE72B}">
      <dgm:prSet/>
      <dgm:spPr/>
      <dgm:t>
        <a:bodyPr/>
        <a:lstStyle/>
        <a:p>
          <a:endParaRPr lang="en-US"/>
        </a:p>
      </dgm:t>
    </dgm:pt>
    <dgm:pt modelId="{7164969D-9F07-48D2-8D61-C2D44C867820}">
      <dgm:prSet/>
      <dgm:spPr/>
      <dgm:t>
        <a:bodyPr/>
        <a:lstStyle/>
        <a:p>
          <a:r>
            <a:rPr lang="cs-CZ"/>
            <a:t>Řešení problémů peněžních toků.</a:t>
          </a:r>
          <a:endParaRPr lang="en-US"/>
        </a:p>
      </dgm:t>
    </dgm:pt>
    <dgm:pt modelId="{5FDEF59E-5FC8-4CFC-8B9F-9B31DE8B9E15}" type="parTrans" cxnId="{A7900AD1-D9C6-43CC-9029-E72C6BC08827}">
      <dgm:prSet/>
      <dgm:spPr/>
      <dgm:t>
        <a:bodyPr/>
        <a:lstStyle/>
        <a:p>
          <a:endParaRPr lang="en-US"/>
        </a:p>
      </dgm:t>
    </dgm:pt>
    <dgm:pt modelId="{71836EA9-B25B-4632-96A3-4565847874A0}" type="sibTrans" cxnId="{A7900AD1-D9C6-43CC-9029-E72C6BC08827}">
      <dgm:prSet/>
      <dgm:spPr/>
      <dgm:t>
        <a:bodyPr/>
        <a:lstStyle/>
        <a:p>
          <a:endParaRPr lang="en-US"/>
        </a:p>
      </dgm:t>
    </dgm:pt>
    <dgm:pt modelId="{E0EAB1F0-3CE3-424A-B16F-DC0298D71E8C}">
      <dgm:prSet/>
      <dgm:spPr/>
      <dgm:t>
        <a:bodyPr/>
        <a:lstStyle/>
        <a:p>
          <a:r>
            <a:rPr lang="cs-CZ"/>
            <a:t>Řešení pozdních plateb.</a:t>
          </a:r>
          <a:endParaRPr lang="en-US"/>
        </a:p>
      </dgm:t>
    </dgm:pt>
    <dgm:pt modelId="{A1E1C5DF-B1C7-4C53-9437-911E9A67F1E2}" type="parTrans" cxnId="{36C67127-C064-43F1-9339-67BC8939487C}">
      <dgm:prSet/>
      <dgm:spPr/>
      <dgm:t>
        <a:bodyPr/>
        <a:lstStyle/>
        <a:p>
          <a:endParaRPr lang="en-US"/>
        </a:p>
      </dgm:t>
    </dgm:pt>
    <dgm:pt modelId="{6BCACFE4-ABA2-4097-9CC0-EF27F07E79F3}" type="sibTrans" cxnId="{36C67127-C064-43F1-9339-67BC8939487C}">
      <dgm:prSet/>
      <dgm:spPr/>
      <dgm:t>
        <a:bodyPr/>
        <a:lstStyle/>
        <a:p>
          <a:endParaRPr lang="en-US"/>
        </a:p>
      </dgm:t>
    </dgm:pt>
    <dgm:pt modelId="{4187953E-5578-4826-89D7-3C0C543AE3E3}" type="pres">
      <dgm:prSet presAssocID="{BFC0687F-7019-4100-B0BD-24DE5EFB5C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07B8D56-836C-4752-88CA-5C073BEC46A5}" type="pres">
      <dgm:prSet presAssocID="{97E85459-3FFA-4E74-9EEC-564152EA4F1E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8FCE2C3-BBCD-4593-95F7-07284439DAAD}" type="pres">
      <dgm:prSet presAssocID="{12D20358-C253-4266-857A-BD5C681C6A74}" presName="spacer" presStyleCnt="0"/>
      <dgm:spPr/>
    </dgm:pt>
    <dgm:pt modelId="{7B58834B-2338-41A5-9612-E5A43E0AC780}" type="pres">
      <dgm:prSet presAssocID="{F5E56DF5-4CBB-4D87-9969-819706FBC432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557864F-1EC7-434A-A36E-CF352F977DC8}" type="pres">
      <dgm:prSet presAssocID="{2C4AC281-00D4-468D-A215-7BB3A4BA251B}" presName="spacer" presStyleCnt="0"/>
      <dgm:spPr/>
    </dgm:pt>
    <dgm:pt modelId="{BC39B821-5EBB-4AF7-B465-298A7F060AD0}" type="pres">
      <dgm:prSet presAssocID="{8978E691-0AE3-451B-A7B9-857DE681E2BC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E742CD6-4975-4A31-9D02-75A671ADB15A}" type="pres">
      <dgm:prSet presAssocID="{FAE566F4-A059-44C3-9701-9F66DA20745D}" presName="spacer" presStyleCnt="0"/>
      <dgm:spPr/>
    </dgm:pt>
    <dgm:pt modelId="{73705F0A-617A-48D2-9163-BF5AABED5C12}" type="pres">
      <dgm:prSet presAssocID="{7954C5D6-CB2C-4A36-AC0B-8247D7DF8A8E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BE2CABE-2A75-4F02-875C-048BD0B99345}" type="pres">
      <dgm:prSet presAssocID="{8A83B661-3FA2-4D5D-8A65-E92EF6D7EE90}" presName="spacer" presStyleCnt="0"/>
      <dgm:spPr/>
    </dgm:pt>
    <dgm:pt modelId="{84CB4AF8-2FA6-43E1-A26C-4EAE20432EC0}" type="pres">
      <dgm:prSet presAssocID="{10A06FE7-9484-4F5F-8767-DB406D13CE0E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0C980BE-829D-423E-90E5-A300653C7CE0}" type="pres">
      <dgm:prSet presAssocID="{74CECC06-495B-494B-B574-53EB5BF5B187}" presName="spacer" presStyleCnt="0"/>
      <dgm:spPr/>
    </dgm:pt>
    <dgm:pt modelId="{C42FBDB2-8293-471E-8C3B-E297508F6CEA}" type="pres">
      <dgm:prSet presAssocID="{7164969D-9F07-48D2-8D61-C2D44C867820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50ADD89-1230-4F5C-A2DC-D5A5249FDEC3}" type="pres">
      <dgm:prSet presAssocID="{71836EA9-B25B-4632-96A3-4565847874A0}" presName="spacer" presStyleCnt="0"/>
      <dgm:spPr/>
    </dgm:pt>
    <dgm:pt modelId="{DB03AFDF-E684-45DA-86AA-12988100197B}" type="pres">
      <dgm:prSet presAssocID="{E0EAB1F0-3CE3-424A-B16F-DC0298D71E8C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6C67127-C064-43F1-9339-67BC8939487C}" srcId="{BFC0687F-7019-4100-B0BD-24DE5EFB5CDE}" destId="{E0EAB1F0-3CE3-424A-B16F-DC0298D71E8C}" srcOrd="6" destOrd="0" parTransId="{A1E1C5DF-B1C7-4C53-9437-911E9A67F1E2}" sibTransId="{6BCACFE4-ABA2-4097-9CC0-EF27F07E79F3}"/>
    <dgm:cxn modelId="{4E30476A-7F3E-4C17-9558-0632AAFEE72B}" srcId="{BFC0687F-7019-4100-B0BD-24DE5EFB5CDE}" destId="{10A06FE7-9484-4F5F-8767-DB406D13CE0E}" srcOrd="4" destOrd="0" parTransId="{E339D15C-F74A-4BA4-BBE8-9A9E4467A59E}" sibTransId="{74CECC06-495B-494B-B574-53EB5BF5B187}"/>
    <dgm:cxn modelId="{96588F6C-90F6-41D2-B748-587F1802ECEE}" type="presOf" srcId="{7164969D-9F07-48D2-8D61-C2D44C867820}" destId="{C42FBDB2-8293-471E-8C3B-E297508F6CEA}" srcOrd="0" destOrd="0" presId="urn:microsoft.com/office/officeart/2005/8/layout/vList2"/>
    <dgm:cxn modelId="{555CD5E5-948B-4DDF-B004-1AB8F472CE73}" type="presOf" srcId="{E0EAB1F0-3CE3-424A-B16F-DC0298D71E8C}" destId="{DB03AFDF-E684-45DA-86AA-12988100197B}" srcOrd="0" destOrd="0" presId="urn:microsoft.com/office/officeart/2005/8/layout/vList2"/>
    <dgm:cxn modelId="{6F57B838-B013-4752-83DB-6D3FA69EC713}" type="presOf" srcId="{7954C5D6-CB2C-4A36-AC0B-8247D7DF8A8E}" destId="{73705F0A-617A-48D2-9163-BF5AABED5C12}" srcOrd="0" destOrd="0" presId="urn:microsoft.com/office/officeart/2005/8/layout/vList2"/>
    <dgm:cxn modelId="{39792392-A743-4087-897E-AC43B85DB37B}" type="presOf" srcId="{F5E56DF5-4CBB-4D87-9969-819706FBC432}" destId="{7B58834B-2338-41A5-9612-E5A43E0AC780}" srcOrd="0" destOrd="0" presId="urn:microsoft.com/office/officeart/2005/8/layout/vList2"/>
    <dgm:cxn modelId="{4A2EC32E-45F1-40FF-8775-666A25F8731E}" srcId="{BFC0687F-7019-4100-B0BD-24DE5EFB5CDE}" destId="{7954C5D6-CB2C-4A36-AC0B-8247D7DF8A8E}" srcOrd="3" destOrd="0" parTransId="{29DA0043-AE26-42CC-AF7E-CCFC7A007F90}" sibTransId="{8A83B661-3FA2-4D5D-8A65-E92EF6D7EE90}"/>
    <dgm:cxn modelId="{BD2D78B1-48E8-4F63-9BC9-0A60C32090FE}" srcId="{BFC0687F-7019-4100-B0BD-24DE5EFB5CDE}" destId="{8978E691-0AE3-451B-A7B9-857DE681E2BC}" srcOrd="2" destOrd="0" parTransId="{9F3CB8D1-0889-4686-B27F-4E73EE8B45E3}" sibTransId="{FAE566F4-A059-44C3-9701-9F66DA20745D}"/>
    <dgm:cxn modelId="{1B12694D-0A14-4F57-A124-44AB4431ED76}" type="presOf" srcId="{8978E691-0AE3-451B-A7B9-857DE681E2BC}" destId="{BC39B821-5EBB-4AF7-B465-298A7F060AD0}" srcOrd="0" destOrd="0" presId="urn:microsoft.com/office/officeart/2005/8/layout/vList2"/>
    <dgm:cxn modelId="{95A6A41A-165D-492D-9492-59A6D90E44C6}" srcId="{BFC0687F-7019-4100-B0BD-24DE5EFB5CDE}" destId="{97E85459-3FFA-4E74-9EEC-564152EA4F1E}" srcOrd="0" destOrd="0" parTransId="{CDF6E247-DDD4-444F-A069-829591BF0A60}" sibTransId="{12D20358-C253-4266-857A-BD5C681C6A74}"/>
    <dgm:cxn modelId="{A7900AD1-D9C6-43CC-9029-E72C6BC08827}" srcId="{BFC0687F-7019-4100-B0BD-24DE5EFB5CDE}" destId="{7164969D-9F07-48D2-8D61-C2D44C867820}" srcOrd="5" destOrd="0" parTransId="{5FDEF59E-5FC8-4CFC-8B9F-9B31DE8B9E15}" sibTransId="{71836EA9-B25B-4632-96A3-4565847874A0}"/>
    <dgm:cxn modelId="{37D0F021-A01D-4FDF-8922-97CDC9E5AEC9}" type="presOf" srcId="{BFC0687F-7019-4100-B0BD-24DE5EFB5CDE}" destId="{4187953E-5578-4826-89D7-3C0C543AE3E3}" srcOrd="0" destOrd="0" presId="urn:microsoft.com/office/officeart/2005/8/layout/vList2"/>
    <dgm:cxn modelId="{110620D1-891A-4563-BA49-D6878AB8FC7F}" srcId="{BFC0687F-7019-4100-B0BD-24DE5EFB5CDE}" destId="{F5E56DF5-4CBB-4D87-9969-819706FBC432}" srcOrd="1" destOrd="0" parTransId="{701526EF-8450-4967-ACB3-A04B37ECF361}" sibTransId="{2C4AC281-00D4-468D-A215-7BB3A4BA251B}"/>
    <dgm:cxn modelId="{999017AD-BD09-43A5-A09B-43C47AD0D508}" type="presOf" srcId="{10A06FE7-9484-4F5F-8767-DB406D13CE0E}" destId="{84CB4AF8-2FA6-43E1-A26C-4EAE20432EC0}" srcOrd="0" destOrd="0" presId="urn:microsoft.com/office/officeart/2005/8/layout/vList2"/>
    <dgm:cxn modelId="{C910BFCC-22B0-4553-9DB6-0D87B9955C53}" type="presOf" srcId="{97E85459-3FFA-4E74-9EEC-564152EA4F1E}" destId="{307B8D56-836C-4752-88CA-5C073BEC46A5}" srcOrd="0" destOrd="0" presId="urn:microsoft.com/office/officeart/2005/8/layout/vList2"/>
    <dgm:cxn modelId="{D150CCD0-53B7-4B7A-9C4D-A07786A4FF45}" type="presParOf" srcId="{4187953E-5578-4826-89D7-3C0C543AE3E3}" destId="{307B8D56-836C-4752-88CA-5C073BEC46A5}" srcOrd="0" destOrd="0" presId="urn:microsoft.com/office/officeart/2005/8/layout/vList2"/>
    <dgm:cxn modelId="{DB89162C-9DD1-4026-B518-3E14F79A478F}" type="presParOf" srcId="{4187953E-5578-4826-89D7-3C0C543AE3E3}" destId="{E8FCE2C3-BBCD-4593-95F7-07284439DAAD}" srcOrd="1" destOrd="0" presId="urn:microsoft.com/office/officeart/2005/8/layout/vList2"/>
    <dgm:cxn modelId="{31D1F1A8-CE3F-4B85-9A18-E0E60B388D17}" type="presParOf" srcId="{4187953E-5578-4826-89D7-3C0C543AE3E3}" destId="{7B58834B-2338-41A5-9612-E5A43E0AC780}" srcOrd="2" destOrd="0" presId="urn:microsoft.com/office/officeart/2005/8/layout/vList2"/>
    <dgm:cxn modelId="{F1CF71C7-6F7B-4E21-AA73-8AFFB1DCEB7F}" type="presParOf" srcId="{4187953E-5578-4826-89D7-3C0C543AE3E3}" destId="{2557864F-1EC7-434A-A36E-CF352F977DC8}" srcOrd="3" destOrd="0" presId="urn:microsoft.com/office/officeart/2005/8/layout/vList2"/>
    <dgm:cxn modelId="{2A4C23DF-95C4-4925-BBED-E2AEDF73704B}" type="presParOf" srcId="{4187953E-5578-4826-89D7-3C0C543AE3E3}" destId="{BC39B821-5EBB-4AF7-B465-298A7F060AD0}" srcOrd="4" destOrd="0" presId="urn:microsoft.com/office/officeart/2005/8/layout/vList2"/>
    <dgm:cxn modelId="{D5AD1406-D725-4959-85A6-5635732BF62C}" type="presParOf" srcId="{4187953E-5578-4826-89D7-3C0C543AE3E3}" destId="{8E742CD6-4975-4A31-9D02-75A671ADB15A}" srcOrd="5" destOrd="0" presId="urn:microsoft.com/office/officeart/2005/8/layout/vList2"/>
    <dgm:cxn modelId="{3581C78C-1967-4056-918C-9D378B865DC4}" type="presParOf" srcId="{4187953E-5578-4826-89D7-3C0C543AE3E3}" destId="{73705F0A-617A-48D2-9163-BF5AABED5C12}" srcOrd="6" destOrd="0" presId="urn:microsoft.com/office/officeart/2005/8/layout/vList2"/>
    <dgm:cxn modelId="{6406BD79-D39F-4BA9-AC9A-B5310D395C30}" type="presParOf" srcId="{4187953E-5578-4826-89D7-3C0C543AE3E3}" destId="{8BE2CABE-2A75-4F02-875C-048BD0B99345}" srcOrd="7" destOrd="0" presId="urn:microsoft.com/office/officeart/2005/8/layout/vList2"/>
    <dgm:cxn modelId="{1D049454-9C73-4EC2-9110-EDF79DB1D3B1}" type="presParOf" srcId="{4187953E-5578-4826-89D7-3C0C543AE3E3}" destId="{84CB4AF8-2FA6-43E1-A26C-4EAE20432EC0}" srcOrd="8" destOrd="0" presId="urn:microsoft.com/office/officeart/2005/8/layout/vList2"/>
    <dgm:cxn modelId="{F02150DA-DA84-40FD-88EC-E06B8F15929B}" type="presParOf" srcId="{4187953E-5578-4826-89D7-3C0C543AE3E3}" destId="{D0C980BE-829D-423E-90E5-A300653C7CE0}" srcOrd="9" destOrd="0" presId="urn:microsoft.com/office/officeart/2005/8/layout/vList2"/>
    <dgm:cxn modelId="{8B5E9B36-9C3D-4E7B-8F1E-1A29D6957F56}" type="presParOf" srcId="{4187953E-5578-4826-89D7-3C0C543AE3E3}" destId="{C42FBDB2-8293-471E-8C3B-E297508F6CEA}" srcOrd="10" destOrd="0" presId="urn:microsoft.com/office/officeart/2005/8/layout/vList2"/>
    <dgm:cxn modelId="{CDFEBC22-AF9A-4A8C-A2C2-37A552F33436}" type="presParOf" srcId="{4187953E-5578-4826-89D7-3C0C543AE3E3}" destId="{B50ADD89-1230-4F5C-A2DC-D5A5249FDEC3}" srcOrd="11" destOrd="0" presId="urn:microsoft.com/office/officeart/2005/8/layout/vList2"/>
    <dgm:cxn modelId="{A36BAF86-0A0B-4431-9899-19A9152AC110}" type="presParOf" srcId="{4187953E-5578-4826-89D7-3C0C543AE3E3}" destId="{DB03AFDF-E684-45DA-86AA-1298810019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E7033CC-08F3-4782-9995-E9DBE7FF0C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1BC5E38-A8FC-4006-AAF4-067B8232474D}">
      <dgm:prSet/>
      <dgm:spPr/>
      <dgm:t>
        <a:bodyPr/>
        <a:lstStyle/>
        <a:p>
          <a:r>
            <a:rPr lang="cs-CZ"/>
            <a:t>Bankovní úvěry</a:t>
          </a:r>
          <a:endParaRPr lang="en-US"/>
        </a:p>
      </dgm:t>
    </dgm:pt>
    <dgm:pt modelId="{C84C9C8E-03B0-4DF4-9732-FCB245F3ACEA}" type="parTrans" cxnId="{F8F26558-E9DD-433F-85BC-B0ADAEF7E42D}">
      <dgm:prSet/>
      <dgm:spPr/>
      <dgm:t>
        <a:bodyPr/>
        <a:lstStyle/>
        <a:p>
          <a:endParaRPr lang="en-US"/>
        </a:p>
      </dgm:t>
    </dgm:pt>
    <dgm:pt modelId="{98B2C98B-A930-4A5E-BCE2-FE423AF066B1}" type="sibTrans" cxnId="{F8F26558-E9DD-433F-85BC-B0ADAEF7E42D}">
      <dgm:prSet/>
      <dgm:spPr/>
      <dgm:t>
        <a:bodyPr/>
        <a:lstStyle/>
        <a:p>
          <a:endParaRPr lang="en-US"/>
        </a:p>
      </dgm:t>
    </dgm:pt>
    <dgm:pt modelId="{717862CA-E21A-4334-94D6-BE9B55443FA7}">
      <dgm:prSet/>
      <dgm:spPr/>
      <dgm:t>
        <a:bodyPr/>
        <a:lstStyle/>
        <a:p>
          <a:r>
            <a:rPr lang="cs-CZ" baseline="0"/>
            <a:t>Snaha zjednodušit dokumentaci a rychlost schvalování pomocí projektu </a:t>
          </a:r>
          <a:r>
            <a:rPr lang="cs-CZ" b="1" baseline="0"/>
            <a:t>Raiting MSP</a:t>
          </a:r>
          <a:endParaRPr lang="en-US"/>
        </a:p>
      </dgm:t>
    </dgm:pt>
    <dgm:pt modelId="{41B19AE2-1176-4638-9B4F-22386400BFAB}" type="parTrans" cxnId="{9EC244E8-3EFC-431F-B8E2-3DBBEB0FAC1F}">
      <dgm:prSet/>
      <dgm:spPr/>
      <dgm:t>
        <a:bodyPr/>
        <a:lstStyle/>
        <a:p>
          <a:endParaRPr lang="en-US"/>
        </a:p>
      </dgm:t>
    </dgm:pt>
    <dgm:pt modelId="{4B7B68B1-872D-473D-9014-66EFE35B1474}" type="sibTrans" cxnId="{9EC244E8-3EFC-431F-B8E2-3DBBEB0FAC1F}">
      <dgm:prSet/>
      <dgm:spPr/>
      <dgm:t>
        <a:bodyPr/>
        <a:lstStyle/>
        <a:p>
          <a:endParaRPr lang="en-US"/>
        </a:p>
      </dgm:t>
    </dgm:pt>
    <dgm:pt modelId="{2D816911-3193-4BDF-BD7C-5AEE97418E01}">
      <dgm:prSet/>
      <dgm:spPr/>
      <dgm:t>
        <a:bodyPr/>
        <a:lstStyle/>
        <a:p>
          <a:r>
            <a:rPr lang="cs-CZ"/>
            <a:t>Factoring</a:t>
          </a:r>
          <a:endParaRPr lang="en-US"/>
        </a:p>
      </dgm:t>
    </dgm:pt>
    <dgm:pt modelId="{FC539651-D925-4AA7-8C14-E40D5D5173C5}" type="parTrans" cxnId="{FE01431D-9A0B-443D-A50A-A933357E0904}">
      <dgm:prSet/>
      <dgm:spPr/>
      <dgm:t>
        <a:bodyPr/>
        <a:lstStyle/>
        <a:p>
          <a:endParaRPr lang="en-US"/>
        </a:p>
      </dgm:t>
    </dgm:pt>
    <dgm:pt modelId="{3976C16E-FDE9-422A-9B0C-F295CE5CE919}" type="sibTrans" cxnId="{FE01431D-9A0B-443D-A50A-A933357E0904}">
      <dgm:prSet/>
      <dgm:spPr/>
      <dgm:t>
        <a:bodyPr/>
        <a:lstStyle/>
        <a:p>
          <a:endParaRPr lang="en-US"/>
        </a:p>
      </dgm:t>
    </dgm:pt>
    <dgm:pt modelId="{A3EA7ACE-F6FB-42FC-A16A-9A0802C88BAB}">
      <dgm:prSet/>
      <dgm:spPr/>
      <dgm:t>
        <a:bodyPr/>
        <a:lstStyle/>
        <a:p>
          <a:r>
            <a:rPr lang="cs-CZ" baseline="0"/>
            <a:t>Odkup krátkodobých pohledávek zpravidla s dobou splatnosti 90 – 120 dnů.</a:t>
          </a:r>
          <a:endParaRPr lang="en-US"/>
        </a:p>
      </dgm:t>
    </dgm:pt>
    <dgm:pt modelId="{D0FEB494-4A23-408B-8129-9982F1D943A3}" type="parTrans" cxnId="{23ED38CE-A8D3-4966-B843-B325907D8B1F}">
      <dgm:prSet/>
      <dgm:spPr/>
      <dgm:t>
        <a:bodyPr/>
        <a:lstStyle/>
        <a:p>
          <a:endParaRPr lang="en-US"/>
        </a:p>
      </dgm:t>
    </dgm:pt>
    <dgm:pt modelId="{4E06A018-88F5-43B7-89B1-561D24FB2B6F}" type="sibTrans" cxnId="{23ED38CE-A8D3-4966-B843-B325907D8B1F}">
      <dgm:prSet/>
      <dgm:spPr/>
      <dgm:t>
        <a:bodyPr/>
        <a:lstStyle/>
        <a:p>
          <a:endParaRPr lang="en-US"/>
        </a:p>
      </dgm:t>
    </dgm:pt>
    <dgm:pt modelId="{9F2D3626-E8F9-461E-9B63-490187866D89}">
      <dgm:prSet/>
      <dgm:spPr/>
      <dgm:t>
        <a:bodyPr/>
        <a:lstStyle/>
        <a:p>
          <a:r>
            <a:rPr lang="cs-CZ"/>
            <a:t>Forfaiting</a:t>
          </a:r>
          <a:endParaRPr lang="en-US"/>
        </a:p>
      </dgm:t>
    </dgm:pt>
    <dgm:pt modelId="{9CBDBFF3-37C4-4AF6-8C32-80529413E48B}" type="parTrans" cxnId="{EC62E6C9-F99B-4A76-9B09-77FB024F7493}">
      <dgm:prSet/>
      <dgm:spPr/>
      <dgm:t>
        <a:bodyPr/>
        <a:lstStyle/>
        <a:p>
          <a:endParaRPr lang="en-US"/>
        </a:p>
      </dgm:t>
    </dgm:pt>
    <dgm:pt modelId="{6839856A-B28B-45B1-89AA-D3AEA3A6FE6A}" type="sibTrans" cxnId="{EC62E6C9-F99B-4A76-9B09-77FB024F7493}">
      <dgm:prSet/>
      <dgm:spPr/>
      <dgm:t>
        <a:bodyPr/>
        <a:lstStyle/>
        <a:p>
          <a:endParaRPr lang="en-US"/>
        </a:p>
      </dgm:t>
    </dgm:pt>
    <dgm:pt modelId="{407F6E48-1EEB-494F-9916-5F014E7F7C02}">
      <dgm:prSet/>
      <dgm:spPr/>
      <dgm:t>
        <a:bodyPr/>
        <a:lstStyle/>
        <a:p>
          <a:r>
            <a:rPr lang="cs-CZ" baseline="0"/>
            <a:t>Odkup pohledávek, které jsou „nějak“ jištěny, se splatností min. 90 dnů, ale i 5 až 7 let.</a:t>
          </a:r>
          <a:endParaRPr lang="en-US"/>
        </a:p>
      </dgm:t>
    </dgm:pt>
    <dgm:pt modelId="{FAC1F256-0BAE-41C1-9ACC-CF0E6D9DA4CB}" type="parTrans" cxnId="{D103DB69-9B19-4A6C-8F9B-B268997676EF}">
      <dgm:prSet/>
      <dgm:spPr/>
      <dgm:t>
        <a:bodyPr/>
        <a:lstStyle/>
        <a:p>
          <a:endParaRPr lang="en-US"/>
        </a:p>
      </dgm:t>
    </dgm:pt>
    <dgm:pt modelId="{5AA55022-46C8-426E-94BE-01D18D7FAA75}" type="sibTrans" cxnId="{D103DB69-9B19-4A6C-8F9B-B268997676EF}">
      <dgm:prSet/>
      <dgm:spPr/>
      <dgm:t>
        <a:bodyPr/>
        <a:lstStyle/>
        <a:p>
          <a:endParaRPr lang="en-US"/>
        </a:p>
      </dgm:t>
    </dgm:pt>
    <dgm:pt modelId="{52A63E83-D6D8-4FED-8B15-C61675775393}">
      <dgm:prSet/>
      <dgm:spPr/>
      <dgm:t>
        <a:bodyPr/>
        <a:lstStyle/>
        <a:p>
          <a:r>
            <a:rPr lang="cs-CZ"/>
            <a:t>Leasing</a:t>
          </a:r>
          <a:endParaRPr lang="en-US"/>
        </a:p>
      </dgm:t>
    </dgm:pt>
    <dgm:pt modelId="{FCFE004A-9037-48EC-9365-5B360108F81F}" type="parTrans" cxnId="{4B526C45-6F55-41EA-A98D-46594C110EAF}">
      <dgm:prSet/>
      <dgm:spPr/>
      <dgm:t>
        <a:bodyPr/>
        <a:lstStyle/>
        <a:p>
          <a:endParaRPr lang="en-US"/>
        </a:p>
      </dgm:t>
    </dgm:pt>
    <dgm:pt modelId="{2F9CC09D-5771-4722-AAC8-374DD39D5AA8}" type="sibTrans" cxnId="{4B526C45-6F55-41EA-A98D-46594C110EAF}">
      <dgm:prSet/>
      <dgm:spPr/>
      <dgm:t>
        <a:bodyPr/>
        <a:lstStyle/>
        <a:p>
          <a:endParaRPr lang="en-US"/>
        </a:p>
      </dgm:t>
    </dgm:pt>
    <dgm:pt modelId="{C3F2E831-03A6-468E-AB21-FF297533B03F}">
      <dgm:prSet/>
      <dgm:spPr/>
      <dgm:t>
        <a:bodyPr/>
        <a:lstStyle/>
        <a:p>
          <a:r>
            <a:rPr lang="cs-CZ" baseline="0"/>
            <a:t>Operativní, Finanční leasing a Prodej a zpětný leasing</a:t>
          </a:r>
          <a:endParaRPr lang="en-US"/>
        </a:p>
      </dgm:t>
    </dgm:pt>
    <dgm:pt modelId="{FC22C8ED-693F-4037-BDEC-AC1A492F5125}" type="parTrans" cxnId="{D1DCAF12-266C-4600-A39F-FA362F38F0DA}">
      <dgm:prSet/>
      <dgm:spPr/>
      <dgm:t>
        <a:bodyPr/>
        <a:lstStyle/>
        <a:p>
          <a:endParaRPr lang="en-US"/>
        </a:p>
      </dgm:t>
    </dgm:pt>
    <dgm:pt modelId="{7A230B22-AA71-41A8-A0DA-5145ABC51708}" type="sibTrans" cxnId="{D1DCAF12-266C-4600-A39F-FA362F38F0DA}">
      <dgm:prSet/>
      <dgm:spPr/>
      <dgm:t>
        <a:bodyPr/>
        <a:lstStyle/>
        <a:p>
          <a:endParaRPr lang="en-US"/>
        </a:p>
      </dgm:t>
    </dgm:pt>
    <dgm:pt modelId="{55ACFB06-BEC6-4CFE-80B2-166E596F10E2}" type="pres">
      <dgm:prSet presAssocID="{FE7033CC-08F3-4782-9995-E9DBE7FF0CE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FF4837B-5A9F-4511-8A4E-BC9CA1C0961F}" type="pres">
      <dgm:prSet presAssocID="{31BC5E38-A8FC-4006-AAF4-067B8232474D}" presName="compNode" presStyleCnt="0"/>
      <dgm:spPr/>
    </dgm:pt>
    <dgm:pt modelId="{FCD5DEB0-45B6-4E95-BD66-87DDA5136F4D}" type="pres">
      <dgm:prSet presAssocID="{31BC5E38-A8FC-4006-AAF4-067B8232474D}" presName="bgRect" presStyleLbl="bgShp" presStyleIdx="0" presStyleCnt="4"/>
      <dgm:spPr/>
    </dgm:pt>
    <dgm:pt modelId="{4F4E1ADE-2DF2-47AE-9867-4281A44076EF}" type="pres">
      <dgm:prSet presAssocID="{31BC5E38-A8FC-4006-AAF4-067B8232474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A0C17594-690C-472F-ACB6-4E90FA0C9DB4}" type="pres">
      <dgm:prSet presAssocID="{31BC5E38-A8FC-4006-AAF4-067B8232474D}" presName="spaceRect" presStyleCnt="0"/>
      <dgm:spPr/>
    </dgm:pt>
    <dgm:pt modelId="{D6E31590-3F7A-4E8E-8C36-2CBDA475A3FC}" type="pres">
      <dgm:prSet presAssocID="{31BC5E38-A8FC-4006-AAF4-067B8232474D}" presName="parTx" presStyleLbl="revTx" presStyleIdx="0" presStyleCnt="8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B01F82A5-286C-49BB-91B1-593F6AA4C6DD}" type="pres">
      <dgm:prSet presAssocID="{31BC5E38-A8FC-4006-AAF4-067B8232474D}" presName="desTx" presStyleLbl="revTx" presStyleIdx="1" presStyleCnt="8">
        <dgm:presLayoutVars/>
      </dgm:prSet>
      <dgm:spPr/>
      <dgm:t>
        <a:bodyPr/>
        <a:lstStyle/>
        <a:p>
          <a:endParaRPr lang="cs-CZ"/>
        </a:p>
      </dgm:t>
    </dgm:pt>
    <dgm:pt modelId="{BECF45FD-5914-4ABC-AB5F-F3D94B9E514A}" type="pres">
      <dgm:prSet presAssocID="{98B2C98B-A930-4A5E-BCE2-FE423AF066B1}" presName="sibTrans" presStyleCnt="0"/>
      <dgm:spPr/>
    </dgm:pt>
    <dgm:pt modelId="{CD73E26B-FFCF-4380-9F5A-2BC20820B62C}" type="pres">
      <dgm:prSet presAssocID="{2D816911-3193-4BDF-BD7C-5AEE97418E01}" presName="compNode" presStyleCnt="0"/>
      <dgm:spPr/>
    </dgm:pt>
    <dgm:pt modelId="{F43677A7-99B0-429D-879F-09CB9993AC9B}" type="pres">
      <dgm:prSet presAssocID="{2D816911-3193-4BDF-BD7C-5AEE97418E01}" presName="bgRect" presStyleLbl="bgShp" presStyleIdx="1" presStyleCnt="4"/>
      <dgm:spPr/>
    </dgm:pt>
    <dgm:pt modelId="{0CEE1051-5FEF-4F20-BD0D-C0B737FA8AE2}" type="pres">
      <dgm:prSet presAssocID="{2D816911-3193-4BDF-BD7C-5AEE97418E0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6A50BC50-0761-4CF5-B370-F97C9EB7CE88}" type="pres">
      <dgm:prSet presAssocID="{2D816911-3193-4BDF-BD7C-5AEE97418E01}" presName="spaceRect" presStyleCnt="0"/>
      <dgm:spPr/>
    </dgm:pt>
    <dgm:pt modelId="{6A071218-0BF6-4A1A-A904-97E17416596F}" type="pres">
      <dgm:prSet presAssocID="{2D816911-3193-4BDF-BD7C-5AEE97418E01}" presName="parTx" presStyleLbl="revTx" presStyleIdx="2" presStyleCnt="8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929AD561-1378-447B-8405-C7B06717D5DB}" type="pres">
      <dgm:prSet presAssocID="{2D816911-3193-4BDF-BD7C-5AEE97418E01}" presName="desTx" presStyleLbl="revTx" presStyleIdx="3" presStyleCnt="8">
        <dgm:presLayoutVars/>
      </dgm:prSet>
      <dgm:spPr/>
      <dgm:t>
        <a:bodyPr/>
        <a:lstStyle/>
        <a:p>
          <a:endParaRPr lang="cs-CZ"/>
        </a:p>
      </dgm:t>
    </dgm:pt>
    <dgm:pt modelId="{395690BE-4EE0-488F-A9ED-A372C6B32FE6}" type="pres">
      <dgm:prSet presAssocID="{3976C16E-FDE9-422A-9B0C-F295CE5CE919}" presName="sibTrans" presStyleCnt="0"/>
      <dgm:spPr/>
    </dgm:pt>
    <dgm:pt modelId="{66AA5073-66CC-444F-AD6E-5CB54936E358}" type="pres">
      <dgm:prSet presAssocID="{9F2D3626-E8F9-461E-9B63-490187866D89}" presName="compNode" presStyleCnt="0"/>
      <dgm:spPr/>
    </dgm:pt>
    <dgm:pt modelId="{DD2A286B-A245-436A-97A4-08A66BAD7728}" type="pres">
      <dgm:prSet presAssocID="{9F2D3626-E8F9-461E-9B63-490187866D89}" presName="bgRect" presStyleLbl="bgShp" presStyleIdx="2" presStyleCnt="4"/>
      <dgm:spPr/>
    </dgm:pt>
    <dgm:pt modelId="{44AEBC78-96D8-43B4-929F-2C84805D9002}" type="pres">
      <dgm:prSet presAssocID="{9F2D3626-E8F9-461E-9B63-490187866D8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D65B9467-FC65-479D-9CC8-B4F71BB90946}" type="pres">
      <dgm:prSet presAssocID="{9F2D3626-E8F9-461E-9B63-490187866D89}" presName="spaceRect" presStyleCnt="0"/>
      <dgm:spPr/>
    </dgm:pt>
    <dgm:pt modelId="{A81BEA69-3D7F-4C57-A9AC-93CEFCF9ACDC}" type="pres">
      <dgm:prSet presAssocID="{9F2D3626-E8F9-461E-9B63-490187866D89}" presName="parTx" presStyleLbl="revTx" presStyleIdx="4" presStyleCnt="8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DF697F0B-4E48-449D-94AB-53C7E78E46A7}" type="pres">
      <dgm:prSet presAssocID="{9F2D3626-E8F9-461E-9B63-490187866D89}" presName="desTx" presStyleLbl="revTx" presStyleIdx="5" presStyleCnt="8">
        <dgm:presLayoutVars/>
      </dgm:prSet>
      <dgm:spPr/>
      <dgm:t>
        <a:bodyPr/>
        <a:lstStyle/>
        <a:p>
          <a:endParaRPr lang="cs-CZ"/>
        </a:p>
      </dgm:t>
    </dgm:pt>
    <dgm:pt modelId="{13C0A7E1-867C-49DD-BBA6-829A6CC000BB}" type="pres">
      <dgm:prSet presAssocID="{6839856A-B28B-45B1-89AA-D3AEA3A6FE6A}" presName="sibTrans" presStyleCnt="0"/>
      <dgm:spPr/>
    </dgm:pt>
    <dgm:pt modelId="{C633EA72-BE24-4077-81FF-F65D11964967}" type="pres">
      <dgm:prSet presAssocID="{52A63E83-D6D8-4FED-8B15-C61675775393}" presName="compNode" presStyleCnt="0"/>
      <dgm:spPr/>
    </dgm:pt>
    <dgm:pt modelId="{8CACE4F8-4F53-4561-B7D1-6DCF251C5045}" type="pres">
      <dgm:prSet presAssocID="{52A63E83-D6D8-4FED-8B15-C61675775393}" presName="bgRect" presStyleLbl="bgShp" presStyleIdx="3" presStyleCnt="4"/>
      <dgm:spPr/>
    </dgm:pt>
    <dgm:pt modelId="{8C425CE7-00A0-479E-8F18-513BCA8931EA}" type="pres">
      <dgm:prSet presAssocID="{52A63E83-D6D8-4FED-8B15-C6167577539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ister"/>
        </a:ext>
      </dgm:extLst>
    </dgm:pt>
    <dgm:pt modelId="{71C7138F-926F-466E-A0EB-AC63F6448FE9}" type="pres">
      <dgm:prSet presAssocID="{52A63E83-D6D8-4FED-8B15-C61675775393}" presName="spaceRect" presStyleCnt="0"/>
      <dgm:spPr/>
    </dgm:pt>
    <dgm:pt modelId="{2604AE60-CAFB-4C7F-9EA3-C7C1A72EBD62}" type="pres">
      <dgm:prSet presAssocID="{52A63E83-D6D8-4FED-8B15-C61675775393}" presName="parTx" presStyleLbl="revTx" presStyleIdx="6" presStyleCnt="8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01C54F42-6C67-482F-9132-843805D0ADB5}" type="pres">
      <dgm:prSet presAssocID="{52A63E83-D6D8-4FED-8B15-C61675775393}" presName="desTx" presStyleLbl="revTx" presStyleIdx="7" presStyleCnt="8">
        <dgm:presLayoutVars/>
      </dgm:prSet>
      <dgm:spPr/>
      <dgm:t>
        <a:bodyPr/>
        <a:lstStyle/>
        <a:p>
          <a:endParaRPr lang="cs-CZ"/>
        </a:p>
      </dgm:t>
    </dgm:pt>
  </dgm:ptLst>
  <dgm:cxnLst>
    <dgm:cxn modelId="{AFEE8AB3-8FA6-4DD7-BE5B-A97EF3F053D6}" type="presOf" srcId="{407F6E48-1EEB-494F-9916-5F014E7F7C02}" destId="{DF697F0B-4E48-449D-94AB-53C7E78E46A7}" srcOrd="0" destOrd="0" presId="urn:microsoft.com/office/officeart/2018/2/layout/IconVerticalSolidList"/>
    <dgm:cxn modelId="{FE01431D-9A0B-443D-A50A-A933357E0904}" srcId="{FE7033CC-08F3-4782-9995-E9DBE7FF0CEB}" destId="{2D816911-3193-4BDF-BD7C-5AEE97418E01}" srcOrd="1" destOrd="0" parTransId="{FC539651-D925-4AA7-8C14-E40D5D5173C5}" sibTransId="{3976C16E-FDE9-422A-9B0C-F295CE5CE919}"/>
    <dgm:cxn modelId="{E1B4834B-7B14-476B-B056-13F731B2B3DA}" type="presOf" srcId="{A3EA7ACE-F6FB-42FC-A16A-9A0802C88BAB}" destId="{929AD561-1378-447B-8405-C7B06717D5DB}" srcOrd="0" destOrd="0" presId="urn:microsoft.com/office/officeart/2018/2/layout/IconVerticalSolidList"/>
    <dgm:cxn modelId="{9BDA3E2B-05CB-42D9-8581-BC4FDB8A9F10}" type="presOf" srcId="{717862CA-E21A-4334-94D6-BE9B55443FA7}" destId="{B01F82A5-286C-49BB-91B1-593F6AA4C6DD}" srcOrd="0" destOrd="0" presId="urn:microsoft.com/office/officeart/2018/2/layout/IconVerticalSolidList"/>
    <dgm:cxn modelId="{4B526C45-6F55-41EA-A98D-46594C110EAF}" srcId="{FE7033CC-08F3-4782-9995-E9DBE7FF0CEB}" destId="{52A63E83-D6D8-4FED-8B15-C61675775393}" srcOrd="3" destOrd="0" parTransId="{FCFE004A-9037-48EC-9365-5B360108F81F}" sibTransId="{2F9CC09D-5771-4722-AAC8-374DD39D5AA8}"/>
    <dgm:cxn modelId="{F8F26558-E9DD-433F-85BC-B0ADAEF7E42D}" srcId="{FE7033CC-08F3-4782-9995-E9DBE7FF0CEB}" destId="{31BC5E38-A8FC-4006-AAF4-067B8232474D}" srcOrd="0" destOrd="0" parTransId="{C84C9C8E-03B0-4DF4-9732-FCB245F3ACEA}" sibTransId="{98B2C98B-A930-4A5E-BCE2-FE423AF066B1}"/>
    <dgm:cxn modelId="{63B242DF-36FC-4660-B389-0B0CDA13F57F}" type="presOf" srcId="{C3F2E831-03A6-468E-AB21-FF297533B03F}" destId="{01C54F42-6C67-482F-9132-843805D0ADB5}" srcOrd="0" destOrd="0" presId="urn:microsoft.com/office/officeart/2018/2/layout/IconVerticalSolidList"/>
    <dgm:cxn modelId="{D1DCAF12-266C-4600-A39F-FA362F38F0DA}" srcId="{52A63E83-D6D8-4FED-8B15-C61675775393}" destId="{C3F2E831-03A6-468E-AB21-FF297533B03F}" srcOrd="0" destOrd="0" parTransId="{FC22C8ED-693F-4037-BDEC-AC1A492F5125}" sibTransId="{7A230B22-AA71-41A8-A0DA-5145ABC51708}"/>
    <dgm:cxn modelId="{D103DB69-9B19-4A6C-8F9B-B268997676EF}" srcId="{9F2D3626-E8F9-461E-9B63-490187866D89}" destId="{407F6E48-1EEB-494F-9916-5F014E7F7C02}" srcOrd="0" destOrd="0" parTransId="{FAC1F256-0BAE-41C1-9ACC-CF0E6D9DA4CB}" sibTransId="{5AA55022-46C8-426E-94BE-01D18D7FAA75}"/>
    <dgm:cxn modelId="{FACD4762-2153-4B55-9182-DD9456778B68}" type="presOf" srcId="{52A63E83-D6D8-4FED-8B15-C61675775393}" destId="{2604AE60-CAFB-4C7F-9EA3-C7C1A72EBD62}" srcOrd="0" destOrd="0" presId="urn:microsoft.com/office/officeart/2018/2/layout/IconVerticalSolidList"/>
    <dgm:cxn modelId="{9EC244E8-3EFC-431F-B8E2-3DBBEB0FAC1F}" srcId="{31BC5E38-A8FC-4006-AAF4-067B8232474D}" destId="{717862CA-E21A-4334-94D6-BE9B55443FA7}" srcOrd="0" destOrd="0" parTransId="{41B19AE2-1176-4638-9B4F-22386400BFAB}" sibTransId="{4B7B68B1-872D-473D-9014-66EFE35B1474}"/>
    <dgm:cxn modelId="{B102A51D-12F6-4611-8D66-660A4629372A}" type="presOf" srcId="{FE7033CC-08F3-4782-9995-E9DBE7FF0CEB}" destId="{55ACFB06-BEC6-4CFE-80B2-166E596F10E2}" srcOrd="0" destOrd="0" presId="urn:microsoft.com/office/officeart/2018/2/layout/IconVerticalSolidList"/>
    <dgm:cxn modelId="{6FC240CE-82DF-44D9-9E62-2FE2992864CA}" type="presOf" srcId="{2D816911-3193-4BDF-BD7C-5AEE97418E01}" destId="{6A071218-0BF6-4A1A-A904-97E17416596F}" srcOrd="0" destOrd="0" presId="urn:microsoft.com/office/officeart/2018/2/layout/IconVerticalSolidList"/>
    <dgm:cxn modelId="{EC62E6C9-F99B-4A76-9B09-77FB024F7493}" srcId="{FE7033CC-08F3-4782-9995-E9DBE7FF0CEB}" destId="{9F2D3626-E8F9-461E-9B63-490187866D89}" srcOrd="2" destOrd="0" parTransId="{9CBDBFF3-37C4-4AF6-8C32-80529413E48B}" sibTransId="{6839856A-B28B-45B1-89AA-D3AEA3A6FE6A}"/>
    <dgm:cxn modelId="{052E6E56-D1C8-4E5B-895C-C2FBB579061A}" type="presOf" srcId="{31BC5E38-A8FC-4006-AAF4-067B8232474D}" destId="{D6E31590-3F7A-4E8E-8C36-2CBDA475A3FC}" srcOrd="0" destOrd="0" presId="urn:microsoft.com/office/officeart/2018/2/layout/IconVerticalSolidList"/>
    <dgm:cxn modelId="{23ED38CE-A8D3-4966-B843-B325907D8B1F}" srcId="{2D816911-3193-4BDF-BD7C-5AEE97418E01}" destId="{A3EA7ACE-F6FB-42FC-A16A-9A0802C88BAB}" srcOrd="0" destOrd="0" parTransId="{D0FEB494-4A23-408B-8129-9982F1D943A3}" sibTransId="{4E06A018-88F5-43B7-89B1-561D24FB2B6F}"/>
    <dgm:cxn modelId="{DA961F88-43DC-4061-87E2-D9BE00AD652F}" type="presOf" srcId="{9F2D3626-E8F9-461E-9B63-490187866D89}" destId="{A81BEA69-3D7F-4C57-A9AC-93CEFCF9ACDC}" srcOrd="0" destOrd="0" presId="urn:microsoft.com/office/officeart/2018/2/layout/IconVerticalSolidList"/>
    <dgm:cxn modelId="{11571541-F836-46EE-BBE9-AAC923281331}" type="presParOf" srcId="{55ACFB06-BEC6-4CFE-80B2-166E596F10E2}" destId="{1FF4837B-5A9F-4511-8A4E-BC9CA1C0961F}" srcOrd="0" destOrd="0" presId="urn:microsoft.com/office/officeart/2018/2/layout/IconVerticalSolidList"/>
    <dgm:cxn modelId="{EA1BD75B-AA5D-4AC3-99B4-43A35A0A68EE}" type="presParOf" srcId="{1FF4837B-5A9F-4511-8A4E-BC9CA1C0961F}" destId="{FCD5DEB0-45B6-4E95-BD66-87DDA5136F4D}" srcOrd="0" destOrd="0" presId="urn:microsoft.com/office/officeart/2018/2/layout/IconVerticalSolidList"/>
    <dgm:cxn modelId="{884A2351-81A5-447E-A5A6-21FCE0B7B502}" type="presParOf" srcId="{1FF4837B-5A9F-4511-8A4E-BC9CA1C0961F}" destId="{4F4E1ADE-2DF2-47AE-9867-4281A44076EF}" srcOrd="1" destOrd="0" presId="urn:microsoft.com/office/officeart/2018/2/layout/IconVerticalSolidList"/>
    <dgm:cxn modelId="{324E08B2-08C3-44B9-AD86-63A39584A6EC}" type="presParOf" srcId="{1FF4837B-5A9F-4511-8A4E-BC9CA1C0961F}" destId="{A0C17594-690C-472F-ACB6-4E90FA0C9DB4}" srcOrd="2" destOrd="0" presId="urn:microsoft.com/office/officeart/2018/2/layout/IconVerticalSolidList"/>
    <dgm:cxn modelId="{FB9D958C-1A1A-4B90-896D-D6D4DADEBA2E}" type="presParOf" srcId="{1FF4837B-5A9F-4511-8A4E-BC9CA1C0961F}" destId="{D6E31590-3F7A-4E8E-8C36-2CBDA475A3FC}" srcOrd="3" destOrd="0" presId="urn:microsoft.com/office/officeart/2018/2/layout/IconVerticalSolidList"/>
    <dgm:cxn modelId="{1A8F73A3-305B-474D-BC46-C5B12CC40FDA}" type="presParOf" srcId="{1FF4837B-5A9F-4511-8A4E-BC9CA1C0961F}" destId="{B01F82A5-286C-49BB-91B1-593F6AA4C6DD}" srcOrd="4" destOrd="0" presId="urn:microsoft.com/office/officeart/2018/2/layout/IconVerticalSolidList"/>
    <dgm:cxn modelId="{BA61DB9E-F369-4565-BF18-48E77319215B}" type="presParOf" srcId="{55ACFB06-BEC6-4CFE-80B2-166E596F10E2}" destId="{BECF45FD-5914-4ABC-AB5F-F3D94B9E514A}" srcOrd="1" destOrd="0" presId="urn:microsoft.com/office/officeart/2018/2/layout/IconVerticalSolidList"/>
    <dgm:cxn modelId="{DE35D868-0128-4E3C-B2BA-B12395DDF6A6}" type="presParOf" srcId="{55ACFB06-BEC6-4CFE-80B2-166E596F10E2}" destId="{CD73E26B-FFCF-4380-9F5A-2BC20820B62C}" srcOrd="2" destOrd="0" presId="urn:microsoft.com/office/officeart/2018/2/layout/IconVerticalSolidList"/>
    <dgm:cxn modelId="{411390E0-247C-4A16-B64F-45165F3A44FA}" type="presParOf" srcId="{CD73E26B-FFCF-4380-9F5A-2BC20820B62C}" destId="{F43677A7-99B0-429D-879F-09CB9993AC9B}" srcOrd="0" destOrd="0" presId="urn:microsoft.com/office/officeart/2018/2/layout/IconVerticalSolidList"/>
    <dgm:cxn modelId="{EAA3F7D7-1CD5-40D7-9C87-A512DBDE56FA}" type="presParOf" srcId="{CD73E26B-FFCF-4380-9F5A-2BC20820B62C}" destId="{0CEE1051-5FEF-4F20-BD0D-C0B737FA8AE2}" srcOrd="1" destOrd="0" presId="urn:microsoft.com/office/officeart/2018/2/layout/IconVerticalSolidList"/>
    <dgm:cxn modelId="{43FF5507-0766-4862-96BE-418BE88A8E4B}" type="presParOf" srcId="{CD73E26B-FFCF-4380-9F5A-2BC20820B62C}" destId="{6A50BC50-0761-4CF5-B370-F97C9EB7CE88}" srcOrd="2" destOrd="0" presId="urn:microsoft.com/office/officeart/2018/2/layout/IconVerticalSolidList"/>
    <dgm:cxn modelId="{0390616E-D8B1-48C9-8072-A3FF2C9C981D}" type="presParOf" srcId="{CD73E26B-FFCF-4380-9F5A-2BC20820B62C}" destId="{6A071218-0BF6-4A1A-A904-97E17416596F}" srcOrd="3" destOrd="0" presId="urn:microsoft.com/office/officeart/2018/2/layout/IconVerticalSolidList"/>
    <dgm:cxn modelId="{C233411B-EA0B-4DAC-9507-990F9688B92A}" type="presParOf" srcId="{CD73E26B-FFCF-4380-9F5A-2BC20820B62C}" destId="{929AD561-1378-447B-8405-C7B06717D5DB}" srcOrd="4" destOrd="0" presId="urn:microsoft.com/office/officeart/2018/2/layout/IconVerticalSolidList"/>
    <dgm:cxn modelId="{39F2C587-5F9E-4D23-89E8-44BF954532A3}" type="presParOf" srcId="{55ACFB06-BEC6-4CFE-80B2-166E596F10E2}" destId="{395690BE-4EE0-488F-A9ED-A372C6B32FE6}" srcOrd="3" destOrd="0" presId="urn:microsoft.com/office/officeart/2018/2/layout/IconVerticalSolidList"/>
    <dgm:cxn modelId="{75587FBD-7605-47C3-9EE0-B00C0E506D6E}" type="presParOf" srcId="{55ACFB06-BEC6-4CFE-80B2-166E596F10E2}" destId="{66AA5073-66CC-444F-AD6E-5CB54936E358}" srcOrd="4" destOrd="0" presId="urn:microsoft.com/office/officeart/2018/2/layout/IconVerticalSolidList"/>
    <dgm:cxn modelId="{3023717D-95EC-4428-83E3-31035870C028}" type="presParOf" srcId="{66AA5073-66CC-444F-AD6E-5CB54936E358}" destId="{DD2A286B-A245-436A-97A4-08A66BAD7728}" srcOrd="0" destOrd="0" presId="urn:microsoft.com/office/officeart/2018/2/layout/IconVerticalSolidList"/>
    <dgm:cxn modelId="{763F87AE-F5A9-4BE9-ADEF-61FA932FFC1D}" type="presParOf" srcId="{66AA5073-66CC-444F-AD6E-5CB54936E358}" destId="{44AEBC78-96D8-43B4-929F-2C84805D9002}" srcOrd="1" destOrd="0" presId="urn:microsoft.com/office/officeart/2018/2/layout/IconVerticalSolidList"/>
    <dgm:cxn modelId="{F31B1E4C-5DDF-488C-9B5E-8AC1EFE57C75}" type="presParOf" srcId="{66AA5073-66CC-444F-AD6E-5CB54936E358}" destId="{D65B9467-FC65-479D-9CC8-B4F71BB90946}" srcOrd="2" destOrd="0" presId="urn:microsoft.com/office/officeart/2018/2/layout/IconVerticalSolidList"/>
    <dgm:cxn modelId="{9CA2620E-A160-4BFE-A1B8-AE5B7357F783}" type="presParOf" srcId="{66AA5073-66CC-444F-AD6E-5CB54936E358}" destId="{A81BEA69-3D7F-4C57-A9AC-93CEFCF9ACDC}" srcOrd="3" destOrd="0" presId="urn:microsoft.com/office/officeart/2018/2/layout/IconVerticalSolidList"/>
    <dgm:cxn modelId="{B64C6F22-F2D8-40ED-9F76-675B1E3682AE}" type="presParOf" srcId="{66AA5073-66CC-444F-AD6E-5CB54936E358}" destId="{DF697F0B-4E48-449D-94AB-53C7E78E46A7}" srcOrd="4" destOrd="0" presId="urn:microsoft.com/office/officeart/2018/2/layout/IconVerticalSolidList"/>
    <dgm:cxn modelId="{1501E772-A253-4FA4-87EB-85D3FD9D5384}" type="presParOf" srcId="{55ACFB06-BEC6-4CFE-80B2-166E596F10E2}" destId="{13C0A7E1-867C-49DD-BBA6-829A6CC000BB}" srcOrd="5" destOrd="0" presId="urn:microsoft.com/office/officeart/2018/2/layout/IconVerticalSolidList"/>
    <dgm:cxn modelId="{D925A6AE-C8E7-49E8-91A0-0ED367212B55}" type="presParOf" srcId="{55ACFB06-BEC6-4CFE-80B2-166E596F10E2}" destId="{C633EA72-BE24-4077-81FF-F65D11964967}" srcOrd="6" destOrd="0" presId="urn:microsoft.com/office/officeart/2018/2/layout/IconVerticalSolidList"/>
    <dgm:cxn modelId="{F11C0122-9EA6-4931-B7F1-54C786E272C4}" type="presParOf" srcId="{C633EA72-BE24-4077-81FF-F65D11964967}" destId="{8CACE4F8-4F53-4561-B7D1-6DCF251C5045}" srcOrd="0" destOrd="0" presId="urn:microsoft.com/office/officeart/2018/2/layout/IconVerticalSolidList"/>
    <dgm:cxn modelId="{7959EA1C-B509-4F5E-9C01-EDC9E7E531F4}" type="presParOf" srcId="{C633EA72-BE24-4077-81FF-F65D11964967}" destId="{8C425CE7-00A0-479E-8F18-513BCA8931EA}" srcOrd="1" destOrd="0" presId="urn:microsoft.com/office/officeart/2018/2/layout/IconVerticalSolidList"/>
    <dgm:cxn modelId="{7496718F-724D-482F-ACF9-D2E98499DCB8}" type="presParOf" srcId="{C633EA72-BE24-4077-81FF-F65D11964967}" destId="{71C7138F-926F-466E-A0EB-AC63F6448FE9}" srcOrd="2" destOrd="0" presId="urn:microsoft.com/office/officeart/2018/2/layout/IconVerticalSolidList"/>
    <dgm:cxn modelId="{A01D2E21-774E-4C9B-A318-FBA1F8181393}" type="presParOf" srcId="{C633EA72-BE24-4077-81FF-F65D11964967}" destId="{2604AE60-CAFB-4C7F-9EA3-C7C1A72EBD62}" srcOrd="3" destOrd="0" presId="urn:microsoft.com/office/officeart/2018/2/layout/IconVerticalSolidList"/>
    <dgm:cxn modelId="{48465B6B-C661-4C34-94FF-846EBD3D1E7D}" type="presParOf" srcId="{C633EA72-BE24-4077-81FF-F65D11964967}" destId="{01C54F42-6C67-482F-9132-843805D0ADB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C0BCAD7-BB93-4A8C-A1F3-8345F9FD0F3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3257136-6C93-4597-8A51-B2B9935AB4A8}">
      <dgm:prSet/>
      <dgm:spPr/>
      <dgm:t>
        <a:bodyPr/>
        <a:lstStyle/>
        <a:p>
          <a:r>
            <a:rPr lang="cs-CZ"/>
            <a:t>CITIBANK – projekt Citibusiness</a:t>
          </a:r>
          <a:endParaRPr lang="en-US"/>
        </a:p>
      </dgm:t>
    </dgm:pt>
    <dgm:pt modelId="{B56DF441-292B-43A5-AF39-FAFA11DF2A74}" type="parTrans" cxnId="{1F514974-484C-4B34-BB38-7CE7CB1AB0AD}">
      <dgm:prSet/>
      <dgm:spPr/>
      <dgm:t>
        <a:bodyPr/>
        <a:lstStyle/>
        <a:p>
          <a:endParaRPr lang="en-US"/>
        </a:p>
      </dgm:t>
    </dgm:pt>
    <dgm:pt modelId="{0F15246B-B4B0-45D0-8547-BB406870573A}" type="sibTrans" cxnId="{1F514974-484C-4B34-BB38-7CE7CB1AB0AD}">
      <dgm:prSet/>
      <dgm:spPr/>
      <dgm:t>
        <a:bodyPr/>
        <a:lstStyle/>
        <a:p>
          <a:endParaRPr lang="en-US"/>
        </a:p>
      </dgm:t>
    </dgm:pt>
    <dgm:pt modelId="{99E04CFA-433B-4E32-ADF8-F7F1717E72C1}">
      <dgm:prSet/>
      <dgm:spPr/>
      <dgm:t>
        <a:bodyPr/>
        <a:lstStyle/>
        <a:p>
          <a:r>
            <a:rPr lang="cs-CZ"/>
            <a:t>Česká spořitelna – Tp podnik</a:t>
          </a:r>
          <a:endParaRPr lang="en-US"/>
        </a:p>
      </dgm:t>
    </dgm:pt>
    <dgm:pt modelId="{9073B036-3343-4A30-9048-DD6CD11B946C}" type="parTrans" cxnId="{FB789109-D9A9-41BB-8694-CB4FA2F01F40}">
      <dgm:prSet/>
      <dgm:spPr/>
      <dgm:t>
        <a:bodyPr/>
        <a:lstStyle/>
        <a:p>
          <a:endParaRPr lang="en-US"/>
        </a:p>
      </dgm:t>
    </dgm:pt>
    <dgm:pt modelId="{23E6E377-8A04-4ADE-B266-5E3F84BE8BB7}" type="sibTrans" cxnId="{FB789109-D9A9-41BB-8694-CB4FA2F01F40}">
      <dgm:prSet/>
      <dgm:spPr/>
      <dgm:t>
        <a:bodyPr/>
        <a:lstStyle/>
        <a:p>
          <a:endParaRPr lang="en-US"/>
        </a:p>
      </dgm:t>
    </dgm:pt>
    <dgm:pt modelId="{0CB7ACB7-F773-47C7-90A9-AEACEC72D086}">
      <dgm:prSet/>
      <dgm:spPr/>
      <dgm:t>
        <a:bodyPr/>
        <a:lstStyle/>
        <a:p>
          <a:r>
            <a:rPr lang="cs-CZ"/>
            <a:t>ČSOB – projekt menších skupin MSP dle obratu</a:t>
          </a:r>
          <a:endParaRPr lang="en-US"/>
        </a:p>
      </dgm:t>
    </dgm:pt>
    <dgm:pt modelId="{0107A812-D551-4BD4-B83A-650D27EFFB57}" type="parTrans" cxnId="{C2EB24E8-4084-47E2-8E71-38A2843CD45F}">
      <dgm:prSet/>
      <dgm:spPr/>
      <dgm:t>
        <a:bodyPr/>
        <a:lstStyle/>
        <a:p>
          <a:endParaRPr lang="en-US"/>
        </a:p>
      </dgm:t>
    </dgm:pt>
    <dgm:pt modelId="{CA534DFB-7EC3-4949-80B0-A6C462BC6D48}" type="sibTrans" cxnId="{C2EB24E8-4084-47E2-8E71-38A2843CD45F}">
      <dgm:prSet/>
      <dgm:spPr/>
      <dgm:t>
        <a:bodyPr/>
        <a:lstStyle/>
        <a:p>
          <a:endParaRPr lang="en-US"/>
        </a:p>
      </dgm:t>
    </dgm:pt>
    <dgm:pt modelId="{0AD860DC-24A8-48F2-A12A-43C9D27F6540}">
      <dgm:prSet/>
      <dgm:spPr/>
      <dgm:t>
        <a:bodyPr/>
        <a:lstStyle/>
        <a:p>
          <a:r>
            <a:rPr lang="cs-CZ"/>
            <a:t>eBANKA – Mini Kredit, BlanceKredit, InvestKredit</a:t>
          </a:r>
          <a:endParaRPr lang="en-US"/>
        </a:p>
      </dgm:t>
    </dgm:pt>
    <dgm:pt modelId="{7143969F-BA3F-4497-8DD4-DD3D5E6715BD}" type="parTrans" cxnId="{2F387F93-7DA4-482A-A216-72F9C9096065}">
      <dgm:prSet/>
      <dgm:spPr/>
      <dgm:t>
        <a:bodyPr/>
        <a:lstStyle/>
        <a:p>
          <a:endParaRPr lang="en-US"/>
        </a:p>
      </dgm:t>
    </dgm:pt>
    <dgm:pt modelId="{708CBE9A-D915-460F-8C6E-43900BD904C7}" type="sibTrans" cxnId="{2F387F93-7DA4-482A-A216-72F9C9096065}">
      <dgm:prSet/>
      <dgm:spPr/>
      <dgm:t>
        <a:bodyPr/>
        <a:lstStyle/>
        <a:p>
          <a:endParaRPr lang="en-US"/>
        </a:p>
      </dgm:t>
    </dgm:pt>
    <dgm:pt modelId="{008D2036-2611-48A8-A2B3-1CBF2388F1DE}">
      <dgm:prSet/>
      <dgm:spPr/>
      <dgm:t>
        <a:bodyPr/>
        <a:lstStyle/>
        <a:p>
          <a:r>
            <a:rPr lang="cs-CZ"/>
            <a:t>GE CAPITAL BANK – Malá podnikatelská půjčka, Podnikatelský kontokorent</a:t>
          </a:r>
          <a:endParaRPr lang="en-US"/>
        </a:p>
      </dgm:t>
    </dgm:pt>
    <dgm:pt modelId="{6C614D7D-598A-4EBB-B9B3-B21B1FD131C2}" type="parTrans" cxnId="{C89785AD-AA80-4ACD-BE70-66A5FD23DFF1}">
      <dgm:prSet/>
      <dgm:spPr/>
      <dgm:t>
        <a:bodyPr/>
        <a:lstStyle/>
        <a:p>
          <a:endParaRPr lang="en-US"/>
        </a:p>
      </dgm:t>
    </dgm:pt>
    <dgm:pt modelId="{5793D309-D8BD-4B59-9358-861ABD368622}" type="sibTrans" cxnId="{C89785AD-AA80-4ACD-BE70-66A5FD23DFF1}">
      <dgm:prSet/>
      <dgm:spPr/>
      <dgm:t>
        <a:bodyPr/>
        <a:lstStyle/>
        <a:p>
          <a:endParaRPr lang="en-US"/>
        </a:p>
      </dgm:t>
    </dgm:pt>
    <dgm:pt modelId="{39F64925-7905-42A8-967F-AF573F9BC6E6}">
      <dgm:prSet/>
      <dgm:spPr/>
      <dgm:t>
        <a:bodyPr/>
        <a:lstStyle/>
        <a:p>
          <a:r>
            <a:rPr lang="cs-CZ"/>
            <a:t>Komerční banka</a:t>
          </a:r>
          <a:endParaRPr lang="en-US"/>
        </a:p>
      </dgm:t>
    </dgm:pt>
    <dgm:pt modelId="{7C9C87B3-1785-4224-A090-29154FE9D3F4}" type="parTrans" cxnId="{FECF42AE-325A-4852-BFF2-421BB300B1AD}">
      <dgm:prSet/>
      <dgm:spPr/>
      <dgm:t>
        <a:bodyPr/>
        <a:lstStyle/>
        <a:p>
          <a:endParaRPr lang="en-US"/>
        </a:p>
      </dgm:t>
    </dgm:pt>
    <dgm:pt modelId="{DC2C8E5C-8E5D-420C-8F27-D73DD4897B2F}" type="sibTrans" cxnId="{FECF42AE-325A-4852-BFF2-421BB300B1AD}">
      <dgm:prSet/>
      <dgm:spPr/>
      <dgm:t>
        <a:bodyPr/>
        <a:lstStyle/>
        <a:p>
          <a:endParaRPr lang="en-US"/>
        </a:p>
      </dgm:t>
    </dgm:pt>
    <dgm:pt modelId="{F7613375-2942-46D8-8B18-ABB9C316469C}">
      <dgm:prSet/>
      <dgm:spPr/>
      <dgm:t>
        <a:bodyPr/>
        <a:lstStyle/>
        <a:p>
          <a:r>
            <a:rPr lang="cs-CZ"/>
            <a:t>RAIFFEISENBANK – balíček Profikonto</a:t>
          </a:r>
          <a:endParaRPr lang="en-US"/>
        </a:p>
      </dgm:t>
    </dgm:pt>
    <dgm:pt modelId="{40CD0FAE-D8DE-4877-B0A0-956C8DB67673}" type="parTrans" cxnId="{DC66FE4F-C481-4853-A0F2-62AADBA426F9}">
      <dgm:prSet/>
      <dgm:spPr/>
      <dgm:t>
        <a:bodyPr/>
        <a:lstStyle/>
        <a:p>
          <a:endParaRPr lang="en-US"/>
        </a:p>
      </dgm:t>
    </dgm:pt>
    <dgm:pt modelId="{1CE907EF-38ED-42C5-A4D7-45A9F00ED9A7}" type="sibTrans" cxnId="{DC66FE4F-C481-4853-A0F2-62AADBA426F9}">
      <dgm:prSet/>
      <dgm:spPr/>
      <dgm:t>
        <a:bodyPr/>
        <a:lstStyle/>
        <a:p>
          <a:endParaRPr lang="en-US"/>
        </a:p>
      </dgm:t>
    </dgm:pt>
    <dgm:pt modelId="{833B9BCF-3065-4217-9EE3-4671578383CF}" type="pres">
      <dgm:prSet presAssocID="{3C0BCAD7-BB93-4A8C-A1F3-8345F9FD0F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3D09EC7-2040-44B0-B0B4-32702338C810}" type="pres">
      <dgm:prSet presAssocID="{A3257136-6C93-4597-8A51-B2B9935AB4A8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1AF3C29-C7C6-4F14-8C7F-F3DD11AB780E}" type="pres">
      <dgm:prSet presAssocID="{0F15246B-B4B0-45D0-8547-BB406870573A}" presName="sibTrans" presStyleCnt="0"/>
      <dgm:spPr/>
    </dgm:pt>
    <dgm:pt modelId="{0B8AF9DD-CCB8-4F27-8136-74E74A4FB886}" type="pres">
      <dgm:prSet presAssocID="{99E04CFA-433B-4E32-ADF8-F7F1717E72C1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F828D64-6F69-4191-A955-CCF8CFA4814F}" type="pres">
      <dgm:prSet presAssocID="{23E6E377-8A04-4ADE-B266-5E3F84BE8BB7}" presName="sibTrans" presStyleCnt="0"/>
      <dgm:spPr/>
    </dgm:pt>
    <dgm:pt modelId="{11D01C3F-37E3-46FD-8E54-3B0A811EAD2C}" type="pres">
      <dgm:prSet presAssocID="{0CB7ACB7-F773-47C7-90A9-AEACEC72D086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0357244-7BB4-4CFE-9197-7D7E8F8DC2FE}" type="pres">
      <dgm:prSet presAssocID="{CA534DFB-7EC3-4949-80B0-A6C462BC6D48}" presName="sibTrans" presStyleCnt="0"/>
      <dgm:spPr/>
    </dgm:pt>
    <dgm:pt modelId="{231C205E-FCCB-4C16-BA76-191C0F3CF681}" type="pres">
      <dgm:prSet presAssocID="{0AD860DC-24A8-48F2-A12A-43C9D27F654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397678A-0E60-4C5C-BFB5-9854ED60F390}" type="pres">
      <dgm:prSet presAssocID="{708CBE9A-D915-460F-8C6E-43900BD904C7}" presName="sibTrans" presStyleCnt="0"/>
      <dgm:spPr/>
    </dgm:pt>
    <dgm:pt modelId="{8FA7B948-56A3-45A4-B090-7244D88BF3FA}" type="pres">
      <dgm:prSet presAssocID="{008D2036-2611-48A8-A2B3-1CBF2388F1DE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1C4D362-4E5F-4638-8254-FBBD7C9C7708}" type="pres">
      <dgm:prSet presAssocID="{5793D309-D8BD-4B59-9358-861ABD368622}" presName="sibTrans" presStyleCnt="0"/>
      <dgm:spPr/>
    </dgm:pt>
    <dgm:pt modelId="{93669ACC-C700-4356-A058-31C92D8657FF}" type="pres">
      <dgm:prSet presAssocID="{39F64925-7905-42A8-967F-AF573F9BC6E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B5E1CE1-8D11-410A-8BE0-3A753A61FF6B}" type="pres">
      <dgm:prSet presAssocID="{DC2C8E5C-8E5D-420C-8F27-D73DD4897B2F}" presName="sibTrans" presStyleCnt="0"/>
      <dgm:spPr/>
    </dgm:pt>
    <dgm:pt modelId="{D1E1B4C3-8D95-42C5-AB9A-0B2C66660B3E}" type="pres">
      <dgm:prSet presAssocID="{F7613375-2942-46D8-8B18-ABB9C316469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2EB24E8-4084-47E2-8E71-38A2843CD45F}" srcId="{3C0BCAD7-BB93-4A8C-A1F3-8345F9FD0F33}" destId="{0CB7ACB7-F773-47C7-90A9-AEACEC72D086}" srcOrd="2" destOrd="0" parTransId="{0107A812-D551-4BD4-B83A-650D27EFFB57}" sibTransId="{CA534DFB-7EC3-4949-80B0-A6C462BC6D48}"/>
    <dgm:cxn modelId="{9ACC616D-8EED-46BA-BF9A-CE27096328E2}" type="presOf" srcId="{0AD860DC-24A8-48F2-A12A-43C9D27F6540}" destId="{231C205E-FCCB-4C16-BA76-191C0F3CF681}" srcOrd="0" destOrd="0" presId="urn:microsoft.com/office/officeart/2005/8/layout/default"/>
    <dgm:cxn modelId="{1F514974-484C-4B34-BB38-7CE7CB1AB0AD}" srcId="{3C0BCAD7-BB93-4A8C-A1F3-8345F9FD0F33}" destId="{A3257136-6C93-4597-8A51-B2B9935AB4A8}" srcOrd="0" destOrd="0" parTransId="{B56DF441-292B-43A5-AF39-FAFA11DF2A74}" sibTransId="{0F15246B-B4B0-45D0-8547-BB406870573A}"/>
    <dgm:cxn modelId="{DC66FE4F-C481-4853-A0F2-62AADBA426F9}" srcId="{3C0BCAD7-BB93-4A8C-A1F3-8345F9FD0F33}" destId="{F7613375-2942-46D8-8B18-ABB9C316469C}" srcOrd="6" destOrd="0" parTransId="{40CD0FAE-D8DE-4877-B0A0-956C8DB67673}" sibTransId="{1CE907EF-38ED-42C5-A4D7-45A9F00ED9A7}"/>
    <dgm:cxn modelId="{629E7F78-6432-48D2-AAD2-7E997D18C454}" type="presOf" srcId="{F7613375-2942-46D8-8B18-ABB9C316469C}" destId="{D1E1B4C3-8D95-42C5-AB9A-0B2C66660B3E}" srcOrd="0" destOrd="0" presId="urn:microsoft.com/office/officeart/2005/8/layout/default"/>
    <dgm:cxn modelId="{2F387F93-7DA4-482A-A216-72F9C9096065}" srcId="{3C0BCAD7-BB93-4A8C-A1F3-8345F9FD0F33}" destId="{0AD860DC-24A8-48F2-A12A-43C9D27F6540}" srcOrd="3" destOrd="0" parTransId="{7143969F-BA3F-4497-8DD4-DD3D5E6715BD}" sibTransId="{708CBE9A-D915-460F-8C6E-43900BD904C7}"/>
    <dgm:cxn modelId="{0A05A0B6-2D47-44A6-A0B0-62CFAC2B3C4D}" type="presOf" srcId="{008D2036-2611-48A8-A2B3-1CBF2388F1DE}" destId="{8FA7B948-56A3-45A4-B090-7244D88BF3FA}" srcOrd="0" destOrd="0" presId="urn:microsoft.com/office/officeart/2005/8/layout/default"/>
    <dgm:cxn modelId="{2DF6644A-1D95-438C-BC97-72E13ADD0636}" type="presOf" srcId="{A3257136-6C93-4597-8A51-B2B9935AB4A8}" destId="{F3D09EC7-2040-44B0-B0B4-32702338C810}" srcOrd="0" destOrd="0" presId="urn:microsoft.com/office/officeart/2005/8/layout/default"/>
    <dgm:cxn modelId="{C89785AD-AA80-4ACD-BE70-66A5FD23DFF1}" srcId="{3C0BCAD7-BB93-4A8C-A1F3-8345F9FD0F33}" destId="{008D2036-2611-48A8-A2B3-1CBF2388F1DE}" srcOrd="4" destOrd="0" parTransId="{6C614D7D-598A-4EBB-B9B3-B21B1FD131C2}" sibTransId="{5793D309-D8BD-4B59-9358-861ABD368622}"/>
    <dgm:cxn modelId="{FB789109-D9A9-41BB-8694-CB4FA2F01F40}" srcId="{3C0BCAD7-BB93-4A8C-A1F3-8345F9FD0F33}" destId="{99E04CFA-433B-4E32-ADF8-F7F1717E72C1}" srcOrd="1" destOrd="0" parTransId="{9073B036-3343-4A30-9048-DD6CD11B946C}" sibTransId="{23E6E377-8A04-4ADE-B266-5E3F84BE8BB7}"/>
    <dgm:cxn modelId="{3AA5CDD4-CEB0-46EE-8732-3C3F04A18EFA}" type="presOf" srcId="{0CB7ACB7-F773-47C7-90A9-AEACEC72D086}" destId="{11D01C3F-37E3-46FD-8E54-3B0A811EAD2C}" srcOrd="0" destOrd="0" presId="urn:microsoft.com/office/officeart/2005/8/layout/default"/>
    <dgm:cxn modelId="{B6B2F838-092D-48BE-9CA6-8B7FA7FD0934}" type="presOf" srcId="{99E04CFA-433B-4E32-ADF8-F7F1717E72C1}" destId="{0B8AF9DD-CCB8-4F27-8136-74E74A4FB886}" srcOrd="0" destOrd="0" presId="urn:microsoft.com/office/officeart/2005/8/layout/default"/>
    <dgm:cxn modelId="{4531F51B-2446-4FAD-B361-B8585F1596E7}" type="presOf" srcId="{39F64925-7905-42A8-967F-AF573F9BC6E6}" destId="{93669ACC-C700-4356-A058-31C92D8657FF}" srcOrd="0" destOrd="0" presId="urn:microsoft.com/office/officeart/2005/8/layout/default"/>
    <dgm:cxn modelId="{FECF42AE-325A-4852-BFF2-421BB300B1AD}" srcId="{3C0BCAD7-BB93-4A8C-A1F3-8345F9FD0F33}" destId="{39F64925-7905-42A8-967F-AF573F9BC6E6}" srcOrd="5" destOrd="0" parTransId="{7C9C87B3-1785-4224-A090-29154FE9D3F4}" sibTransId="{DC2C8E5C-8E5D-420C-8F27-D73DD4897B2F}"/>
    <dgm:cxn modelId="{4F683092-6E08-47C1-A50F-EACF4B94F8E1}" type="presOf" srcId="{3C0BCAD7-BB93-4A8C-A1F3-8345F9FD0F33}" destId="{833B9BCF-3065-4217-9EE3-4671578383CF}" srcOrd="0" destOrd="0" presId="urn:microsoft.com/office/officeart/2005/8/layout/default"/>
    <dgm:cxn modelId="{14812A0C-07A5-4435-A5DE-51D0BC862F28}" type="presParOf" srcId="{833B9BCF-3065-4217-9EE3-4671578383CF}" destId="{F3D09EC7-2040-44B0-B0B4-32702338C810}" srcOrd="0" destOrd="0" presId="urn:microsoft.com/office/officeart/2005/8/layout/default"/>
    <dgm:cxn modelId="{82A22100-AB2A-4807-BF17-8D3E1BC4BB9A}" type="presParOf" srcId="{833B9BCF-3065-4217-9EE3-4671578383CF}" destId="{D1AF3C29-C7C6-4F14-8C7F-F3DD11AB780E}" srcOrd="1" destOrd="0" presId="urn:microsoft.com/office/officeart/2005/8/layout/default"/>
    <dgm:cxn modelId="{C6C1E037-A76F-4AA8-83DF-F026F8B42111}" type="presParOf" srcId="{833B9BCF-3065-4217-9EE3-4671578383CF}" destId="{0B8AF9DD-CCB8-4F27-8136-74E74A4FB886}" srcOrd="2" destOrd="0" presId="urn:microsoft.com/office/officeart/2005/8/layout/default"/>
    <dgm:cxn modelId="{DA082DCA-9103-4F7D-9D16-695BC5D0FEB6}" type="presParOf" srcId="{833B9BCF-3065-4217-9EE3-4671578383CF}" destId="{CF828D64-6F69-4191-A955-CCF8CFA4814F}" srcOrd="3" destOrd="0" presId="urn:microsoft.com/office/officeart/2005/8/layout/default"/>
    <dgm:cxn modelId="{872B4C2A-E9AA-4B22-9DAD-41D2230DA8AD}" type="presParOf" srcId="{833B9BCF-3065-4217-9EE3-4671578383CF}" destId="{11D01C3F-37E3-46FD-8E54-3B0A811EAD2C}" srcOrd="4" destOrd="0" presId="urn:microsoft.com/office/officeart/2005/8/layout/default"/>
    <dgm:cxn modelId="{E8003BC0-A84C-4445-BE53-0C54D3CCBF66}" type="presParOf" srcId="{833B9BCF-3065-4217-9EE3-4671578383CF}" destId="{20357244-7BB4-4CFE-9197-7D7E8F8DC2FE}" srcOrd="5" destOrd="0" presId="urn:microsoft.com/office/officeart/2005/8/layout/default"/>
    <dgm:cxn modelId="{54B13B64-EDC2-40A5-A32E-0C02AA0F95A3}" type="presParOf" srcId="{833B9BCF-3065-4217-9EE3-4671578383CF}" destId="{231C205E-FCCB-4C16-BA76-191C0F3CF681}" srcOrd="6" destOrd="0" presId="urn:microsoft.com/office/officeart/2005/8/layout/default"/>
    <dgm:cxn modelId="{3B0278F8-AAA9-442C-866F-25CCFA699145}" type="presParOf" srcId="{833B9BCF-3065-4217-9EE3-4671578383CF}" destId="{9397678A-0E60-4C5C-BFB5-9854ED60F390}" srcOrd="7" destOrd="0" presId="urn:microsoft.com/office/officeart/2005/8/layout/default"/>
    <dgm:cxn modelId="{67815551-9CF6-4797-9D50-4B16FDCA795F}" type="presParOf" srcId="{833B9BCF-3065-4217-9EE3-4671578383CF}" destId="{8FA7B948-56A3-45A4-B090-7244D88BF3FA}" srcOrd="8" destOrd="0" presId="urn:microsoft.com/office/officeart/2005/8/layout/default"/>
    <dgm:cxn modelId="{8051E98B-9C79-4B16-934B-087973E40F0E}" type="presParOf" srcId="{833B9BCF-3065-4217-9EE3-4671578383CF}" destId="{21C4D362-4E5F-4638-8254-FBBD7C9C7708}" srcOrd="9" destOrd="0" presId="urn:microsoft.com/office/officeart/2005/8/layout/default"/>
    <dgm:cxn modelId="{0F52DC3D-C698-41FE-AECA-E231FC1BDC5E}" type="presParOf" srcId="{833B9BCF-3065-4217-9EE3-4671578383CF}" destId="{93669ACC-C700-4356-A058-31C92D8657FF}" srcOrd="10" destOrd="0" presId="urn:microsoft.com/office/officeart/2005/8/layout/default"/>
    <dgm:cxn modelId="{96DCBE41-6436-48EF-8DB8-122C3085488C}" type="presParOf" srcId="{833B9BCF-3065-4217-9EE3-4671578383CF}" destId="{1B5E1CE1-8D11-410A-8BE0-3A753A61FF6B}" srcOrd="11" destOrd="0" presId="urn:microsoft.com/office/officeart/2005/8/layout/default"/>
    <dgm:cxn modelId="{20EF94F0-240C-4481-B114-D8B73C3E1EDE}" type="presParOf" srcId="{833B9BCF-3065-4217-9EE3-4671578383CF}" destId="{D1E1B4C3-8D95-42C5-AB9A-0B2C66660B3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5B22E9C-2CC8-438B-892C-9F68E2EEF8D4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0A2F8A7-C0B7-4775-A710-5618D2E967E3}">
      <dgm:prSet/>
      <dgm:spPr/>
      <dgm:t>
        <a:bodyPr/>
        <a:lstStyle/>
        <a:p>
          <a:r>
            <a:rPr lang="cs-CZ"/>
            <a:t>při vstupu nového investora.</a:t>
          </a:r>
          <a:endParaRPr lang="en-US"/>
        </a:p>
      </dgm:t>
    </dgm:pt>
    <dgm:pt modelId="{C6C90161-7783-4AD6-B661-334DECC00750}" type="parTrans" cxnId="{DB62FC03-B761-4234-9110-ADF8FF2C8614}">
      <dgm:prSet/>
      <dgm:spPr/>
      <dgm:t>
        <a:bodyPr/>
        <a:lstStyle/>
        <a:p>
          <a:endParaRPr lang="en-US"/>
        </a:p>
      </dgm:t>
    </dgm:pt>
    <dgm:pt modelId="{C09954BE-D8F1-4FE5-8762-0D9B34D8F08F}" type="sibTrans" cxnId="{DB62FC03-B761-4234-9110-ADF8FF2C8614}">
      <dgm:prSet/>
      <dgm:spPr/>
      <dgm:t>
        <a:bodyPr/>
        <a:lstStyle/>
        <a:p>
          <a:endParaRPr lang="en-US"/>
        </a:p>
      </dgm:t>
    </dgm:pt>
    <dgm:pt modelId="{5226E183-1EB5-4761-BF86-73F80A8F83D8}">
      <dgm:prSet/>
      <dgm:spPr/>
      <dgm:t>
        <a:bodyPr/>
        <a:lstStyle/>
        <a:p>
          <a:r>
            <a:rPr lang="cs-CZ"/>
            <a:t>Při přijímání nových strategických úvěrů.</a:t>
          </a:r>
          <a:endParaRPr lang="en-US"/>
        </a:p>
      </dgm:t>
    </dgm:pt>
    <dgm:pt modelId="{E4F22BB3-FB1D-47BC-9FF4-C18152FDE688}" type="parTrans" cxnId="{A9EE9A71-25FC-43D5-89B1-0B2EE3E00EE1}">
      <dgm:prSet/>
      <dgm:spPr/>
      <dgm:t>
        <a:bodyPr/>
        <a:lstStyle/>
        <a:p>
          <a:endParaRPr lang="en-US"/>
        </a:p>
      </dgm:t>
    </dgm:pt>
    <dgm:pt modelId="{6951491A-023D-49C3-BA0F-D551FF720A10}" type="sibTrans" cxnId="{A9EE9A71-25FC-43D5-89B1-0B2EE3E00EE1}">
      <dgm:prSet/>
      <dgm:spPr/>
      <dgm:t>
        <a:bodyPr/>
        <a:lstStyle/>
        <a:p>
          <a:endParaRPr lang="en-US"/>
        </a:p>
      </dgm:t>
    </dgm:pt>
    <dgm:pt modelId="{433DD519-D0EE-4658-BB33-B47C95B11E1A}">
      <dgm:prSet/>
      <dgm:spPr/>
      <dgm:t>
        <a:bodyPr/>
        <a:lstStyle/>
        <a:p>
          <a:r>
            <a:rPr lang="cs-CZ"/>
            <a:t>Vyžaduje účast ve statutárních orgánech.</a:t>
          </a:r>
          <a:endParaRPr lang="en-US"/>
        </a:p>
      </dgm:t>
    </dgm:pt>
    <dgm:pt modelId="{A0046C2B-5B3C-4BC7-9C3E-2F661BF9C6C4}" type="parTrans" cxnId="{B4B81DF6-D009-402D-8DB0-1F9524016389}">
      <dgm:prSet/>
      <dgm:spPr/>
      <dgm:t>
        <a:bodyPr/>
        <a:lstStyle/>
        <a:p>
          <a:endParaRPr lang="en-US"/>
        </a:p>
      </dgm:t>
    </dgm:pt>
    <dgm:pt modelId="{CD11F884-496D-4461-B875-D6A3C54548BC}" type="sibTrans" cxnId="{B4B81DF6-D009-402D-8DB0-1F9524016389}">
      <dgm:prSet/>
      <dgm:spPr/>
      <dgm:t>
        <a:bodyPr/>
        <a:lstStyle/>
        <a:p>
          <a:endParaRPr lang="en-US"/>
        </a:p>
      </dgm:t>
    </dgm:pt>
    <dgm:pt modelId="{F003A6D6-7A33-492F-A1DB-C9724ED52FFF}">
      <dgm:prSet/>
      <dgm:spPr/>
      <dgm:t>
        <a:bodyPr/>
        <a:lstStyle/>
        <a:p>
          <a:r>
            <a:rPr lang="cs-CZ"/>
            <a:t>Je dávána přednost právní formě a.s., v případě s.r.o. probíhá investice formou úvěru s následnou transformací firmy na a.s.</a:t>
          </a:r>
          <a:endParaRPr lang="en-US"/>
        </a:p>
      </dgm:t>
    </dgm:pt>
    <dgm:pt modelId="{5819BF02-4D4A-4CAE-878A-EDB45DE51571}" type="parTrans" cxnId="{3A1DBE61-ABF7-4732-A611-CE593B5B7BE3}">
      <dgm:prSet/>
      <dgm:spPr/>
      <dgm:t>
        <a:bodyPr/>
        <a:lstStyle/>
        <a:p>
          <a:endParaRPr lang="en-US"/>
        </a:p>
      </dgm:t>
    </dgm:pt>
    <dgm:pt modelId="{1B43ECB2-DEE5-475B-A144-1FDA2E327A48}" type="sibTrans" cxnId="{3A1DBE61-ABF7-4732-A611-CE593B5B7BE3}">
      <dgm:prSet/>
      <dgm:spPr/>
      <dgm:t>
        <a:bodyPr/>
        <a:lstStyle/>
        <a:p>
          <a:endParaRPr lang="en-US"/>
        </a:p>
      </dgm:t>
    </dgm:pt>
    <dgm:pt modelId="{64D10749-9597-44E7-8342-FFD4F5B411B7}" type="pres">
      <dgm:prSet presAssocID="{A5B22E9C-2CC8-438B-892C-9F68E2EEF8D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2660667-66DB-472F-8EC9-16522E9FE327}" type="pres">
      <dgm:prSet presAssocID="{A5B22E9C-2CC8-438B-892C-9F68E2EEF8D4}" presName="dummyMaxCanvas" presStyleCnt="0">
        <dgm:presLayoutVars/>
      </dgm:prSet>
      <dgm:spPr/>
    </dgm:pt>
    <dgm:pt modelId="{D25C7752-DF15-4EFC-BB32-13142A113369}" type="pres">
      <dgm:prSet presAssocID="{A5B22E9C-2CC8-438B-892C-9F68E2EEF8D4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0B01EAD-B23D-41A2-94EA-E814FBF1B777}" type="pres">
      <dgm:prSet presAssocID="{A5B22E9C-2CC8-438B-892C-9F68E2EEF8D4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E9D5E6C-C456-46B9-8B7D-72842D432862}" type="pres">
      <dgm:prSet presAssocID="{A5B22E9C-2CC8-438B-892C-9F68E2EEF8D4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0357B2F-FE9C-4AAC-B350-7F7410A1C238}" type="pres">
      <dgm:prSet presAssocID="{A5B22E9C-2CC8-438B-892C-9F68E2EEF8D4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1752859-F35E-42AD-8EEB-4FE6B90AFF15}" type="pres">
      <dgm:prSet presAssocID="{A5B22E9C-2CC8-438B-892C-9F68E2EEF8D4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79EE91A-B7BF-4263-B907-1118FD67D1EB}" type="pres">
      <dgm:prSet presAssocID="{A5B22E9C-2CC8-438B-892C-9F68E2EEF8D4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919E41F-1F3A-49A5-B624-A8F713C1492B}" type="pres">
      <dgm:prSet presAssocID="{A5B22E9C-2CC8-438B-892C-9F68E2EEF8D4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313AA8B-CC8B-4B0E-ACDC-48A6466AA360}" type="pres">
      <dgm:prSet presAssocID="{A5B22E9C-2CC8-438B-892C-9F68E2EEF8D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F9D248E-EF22-43EF-B11E-54F185D7F73F}" type="pres">
      <dgm:prSet presAssocID="{A5B22E9C-2CC8-438B-892C-9F68E2EEF8D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90AC3AC-7CC9-4C7C-9EFB-BBC5F12D3CAA}" type="pres">
      <dgm:prSet presAssocID="{A5B22E9C-2CC8-438B-892C-9F68E2EEF8D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D10F91D-4571-4BC8-9C9F-2C4DC2D4543C}" type="pres">
      <dgm:prSet presAssocID="{A5B22E9C-2CC8-438B-892C-9F68E2EEF8D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4B81DF6-D009-402D-8DB0-1F9524016389}" srcId="{A5B22E9C-2CC8-438B-892C-9F68E2EEF8D4}" destId="{433DD519-D0EE-4658-BB33-B47C95B11E1A}" srcOrd="2" destOrd="0" parTransId="{A0046C2B-5B3C-4BC7-9C3E-2F661BF9C6C4}" sibTransId="{CD11F884-496D-4461-B875-D6A3C54548BC}"/>
    <dgm:cxn modelId="{C5180E84-7B9B-4580-B63B-6A7C776FFE02}" type="presOf" srcId="{C0A2F8A7-C0B7-4775-A710-5618D2E967E3}" destId="{C313AA8B-CC8B-4B0E-ACDC-48A6466AA360}" srcOrd="1" destOrd="0" presId="urn:microsoft.com/office/officeart/2005/8/layout/vProcess5"/>
    <dgm:cxn modelId="{4407ED03-453F-4153-AF46-F2625FC2C853}" type="presOf" srcId="{6951491A-023D-49C3-BA0F-D551FF720A10}" destId="{779EE91A-B7BF-4263-B907-1118FD67D1EB}" srcOrd="0" destOrd="0" presId="urn:microsoft.com/office/officeart/2005/8/layout/vProcess5"/>
    <dgm:cxn modelId="{7BE91F1F-E891-48EE-AAB7-35BAFAC06277}" type="presOf" srcId="{CD11F884-496D-4461-B875-D6A3C54548BC}" destId="{6919E41F-1F3A-49A5-B624-A8F713C1492B}" srcOrd="0" destOrd="0" presId="urn:microsoft.com/office/officeart/2005/8/layout/vProcess5"/>
    <dgm:cxn modelId="{1D83EB8C-2805-4148-8DC0-CCB2F1DB62C9}" type="presOf" srcId="{C0A2F8A7-C0B7-4775-A710-5618D2E967E3}" destId="{D25C7752-DF15-4EFC-BB32-13142A113369}" srcOrd="0" destOrd="0" presId="urn:microsoft.com/office/officeart/2005/8/layout/vProcess5"/>
    <dgm:cxn modelId="{A9EE9A71-25FC-43D5-89B1-0B2EE3E00EE1}" srcId="{A5B22E9C-2CC8-438B-892C-9F68E2EEF8D4}" destId="{5226E183-1EB5-4761-BF86-73F80A8F83D8}" srcOrd="1" destOrd="0" parTransId="{E4F22BB3-FB1D-47BC-9FF4-C18152FDE688}" sibTransId="{6951491A-023D-49C3-BA0F-D551FF720A10}"/>
    <dgm:cxn modelId="{CBB5C6E4-9F63-4D74-B523-66BF340F9B54}" type="presOf" srcId="{433DD519-D0EE-4658-BB33-B47C95B11E1A}" destId="{CE9D5E6C-C456-46B9-8B7D-72842D432862}" srcOrd="0" destOrd="0" presId="urn:microsoft.com/office/officeart/2005/8/layout/vProcess5"/>
    <dgm:cxn modelId="{94CA8B6A-4F0F-4D81-B71E-4B75FB5B44C2}" type="presOf" srcId="{C09954BE-D8F1-4FE5-8762-0D9B34D8F08F}" destId="{F1752859-F35E-42AD-8EEB-4FE6B90AFF15}" srcOrd="0" destOrd="0" presId="urn:microsoft.com/office/officeart/2005/8/layout/vProcess5"/>
    <dgm:cxn modelId="{3A1DBE61-ABF7-4732-A611-CE593B5B7BE3}" srcId="{A5B22E9C-2CC8-438B-892C-9F68E2EEF8D4}" destId="{F003A6D6-7A33-492F-A1DB-C9724ED52FFF}" srcOrd="3" destOrd="0" parTransId="{5819BF02-4D4A-4CAE-878A-EDB45DE51571}" sibTransId="{1B43ECB2-DEE5-475B-A144-1FDA2E327A48}"/>
    <dgm:cxn modelId="{C4BAE6DF-3E1C-41DE-9411-163AA6C110DC}" type="presOf" srcId="{433DD519-D0EE-4658-BB33-B47C95B11E1A}" destId="{690AC3AC-7CC9-4C7C-9EFB-BBC5F12D3CAA}" srcOrd="1" destOrd="0" presId="urn:microsoft.com/office/officeart/2005/8/layout/vProcess5"/>
    <dgm:cxn modelId="{DF035442-E9B6-44E1-A55C-B7E208761CE5}" type="presOf" srcId="{5226E183-1EB5-4761-BF86-73F80A8F83D8}" destId="{9F9D248E-EF22-43EF-B11E-54F185D7F73F}" srcOrd="1" destOrd="0" presId="urn:microsoft.com/office/officeart/2005/8/layout/vProcess5"/>
    <dgm:cxn modelId="{C36AC9BC-DE9A-4956-AFBD-8215B1C7F9FA}" type="presOf" srcId="{F003A6D6-7A33-492F-A1DB-C9724ED52FFF}" destId="{10357B2F-FE9C-4AAC-B350-7F7410A1C238}" srcOrd="0" destOrd="0" presId="urn:microsoft.com/office/officeart/2005/8/layout/vProcess5"/>
    <dgm:cxn modelId="{0E94928D-60FE-4A05-A71E-DF331BAE602B}" type="presOf" srcId="{F003A6D6-7A33-492F-A1DB-C9724ED52FFF}" destId="{BD10F91D-4571-4BC8-9C9F-2C4DC2D4543C}" srcOrd="1" destOrd="0" presId="urn:microsoft.com/office/officeart/2005/8/layout/vProcess5"/>
    <dgm:cxn modelId="{DB62FC03-B761-4234-9110-ADF8FF2C8614}" srcId="{A5B22E9C-2CC8-438B-892C-9F68E2EEF8D4}" destId="{C0A2F8A7-C0B7-4775-A710-5618D2E967E3}" srcOrd="0" destOrd="0" parTransId="{C6C90161-7783-4AD6-B661-334DECC00750}" sibTransId="{C09954BE-D8F1-4FE5-8762-0D9B34D8F08F}"/>
    <dgm:cxn modelId="{88ECC817-CB40-49BD-AE4E-1BA5EFC5BD88}" type="presOf" srcId="{5226E183-1EB5-4761-BF86-73F80A8F83D8}" destId="{70B01EAD-B23D-41A2-94EA-E814FBF1B777}" srcOrd="0" destOrd="0" presId="urn:microsoft.com/office/officeart/2005/8/layout/vProcess5"/>
    <dgm:cxn modelId="{9FEBA6E7-39A4-412A-B599-839E1797122C}" type="presOf" srcId="{A5B22E9C-2CC8-438B-892C-9F68E2EEF8D4}" destId="{64D10749-9597-44E7-8342-FFD4F5B411B7}" srcOrd="0" destOrd="0" presId="urn:microsoft.com/office/officeart/2005/8/layout/vProcess5"/>
    <dgm:cxn modelId="{7A777B84-6B30-4FE4-8BE7-6E5C7B3E5FD1}" type="presParOf" srcId="{64D10749-9597-44E7-8342-FFD4F5B411B7}" destId="{42660667-66DB-472F-8EC9-16522E9FE327}" srcOrd="0" destOrd="0" presId="urn:microsoft.com/office/officeart/2005/8/layout/vProcess5"/>
    <dgm:cxn modelId="{9C99CF5B-A6C3-435E-8312-B4EBBDFF3D10}" type="presParOf" srcId="{64D10749-9597-44E7-8342-FFD4F5B411B7}" destId="{D25C7752-DF15-4EFC-BB32-13142A113369}" srcOrd="1" destOrd="0" presId="urn:microsoft.com/office/officeart/2005/8/layout/vProcess5"/>
    <dgm:cxn modelId="{3742DDA4-65CA-4484-8BD5-98E1B034DD43}" type="presParOf" srcId="{64D10749-9597-44E7-8342-FFD4F5B411B7}" destId="{70B01EAD-B23D-41A2-94EA-E814FBF1B777}" srcOrd="2" destOrd="0" presId="urn:microsoft.com/office/officeart/2005/8/layout/vProcess5"/>
    <dgm:cxn modelId="{D1895F4B-7958-4D41-9F6D-0C1862FC5563}" type="presParOf" srcId="{64D10749-9597-44E7-8342-FFD4F5B411B7}" destId="{CE9D5E6C-C456-46B9-8B7D-72842D432862}" srcOrd="3" destOrd="0" presId="urn:microsoft.com/office/officeart/2005/8/layout/vProcess5"/>
    <dgm:cxn modelId="{748BC686-7122-4F44-98F9-5C4EE66F29EE}" type="presParOf" srcId="{64D10749-9597-44E7-8342-FFD4F5B411B7}" destId="{10357B2F-FE9C-4AAC-B350-7F7410A1C238}" srcOrd="4" destOrd="0" presId="urn:microsoft.com/office/officeart/2005/8/layout/vProcess5"/>
    <dgm:cxn modelId="{1B123C27-997C-43B5-9984-CB97FBBF475C}" type="presParOf" srcId="{64D10749-9597-44E7-8342-FFD4F5B411B7}" destId="{F1752859-F35E-42AD-8EEB-4FE6B90AFF15}" srcOrd="5" destOrd="0" presId="urn:microsoft.com/office/officeart/2005/8/layout/vProcess5"/>
    <dgm:cxn modelId="{D4805A43-91AC-4D5D-B101-1854FA958CE6}" type="presParOf" srcId="{64D10749-9597-44E7-8342-FFD4F5B411B7}" destId="{779EE91A-B7BF-4263-B907-1118FD67D1EB}" srcOrd="6" destOrd="0" presId="urn:microsoft.com/office/officeart/2005/8/layout/vProcess5"/>
    <dgm:cxn modelId="{9A53E7DF-83AC-4BA8-9928-68675D0A5E3C}" type="presParOf" srcId="{64D10749-9597-44E7-8342-FFD4F5B411B7}" destId="{6919E41F-1F3A-49A5-B624-A8F713C1492B}" srcOrd="7" destOrd="0" presId="urn:microsoft.com/office/officeart/2005/8/layout/vProcess5"/>
    <dgm:cxn modelId="{FEE2C3FD-00AF-4BC0-ADD3-EC5C24B00310}" type="presParOf" srcId="{64D10749-9597-44E7-8342-FFD4F5B411B7}" destId="{C313AA8B-CC8B-4B0E-ACDC-48A6466AA360}" srcOrd="8" destOrd="0" presId="urn:microsoft.com/office/officeart/2005/8/layout/vProcess5"/>
    <dgm:cxn modelId="{C21E9609-B715-4B2A-8ED4-1D38C83EFB7F}" type="presParOf" srcId="{64D10749-9597-44E7-8342-FFD4F5B411B7}" destId="{9F9D248E-EF22-43EF-B11E-54F185D7F73F}" srcOrd="9" destOrd="0" presId="urn:microsoft.com/office/officeart/2005/8/layout/vProcess5"/>
    <dgm:cxn modelId="{0C4AFB1C-5E1B-4B4B-8B51-7D31AA2572CF}" type="presParOf" srcId="{64D10749-9597-44E7-8342-FFD4F5B411B7}" destId="{690AC3AC-7CC9-4C7C-9EFB-BBC5F12D3CAA}" srcOrd="10" destOrd="0" presId="urn:microsoft.com/office/officeart/2005/8/layout/vProcess5"/>
    <dgm:cxn modelId="{6A711069-0301-4325-913F-6069E5B14200}" type="presParOf" srcId="{64D10749-9597-44E7-8342-FFD4F5B411B7}" destId="{BD10F91D-4571-4BC8-9C9F-2C4DC2D4543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DA760A3-6186-464A-BDC0-36A16B59E2A2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42E5622-16A1-4A3F-8FA1-07075655FBD6}">
      <dgm:prSet/>
      <dgm:spPr/>
      <dgm:t>
        <a:bodyPr/>
        <a:lstStyle/>
        <a:p>
          <a:pPr>
            <a:defRPr cap="all"/>
          </a:pPr>
          <a:r>
            <a:rPr lang="cs-CZ"/>
            <a:t>70% podniků ve Velké Británii, v ostatních zemích EU 50%</a:t>
          </a:r>
          <a:endParaRPr lang="en-US"/>
        </a:p>
      </dgm:t>
    </dgm:pt>
    <dgm:pt modelId="{E1F05CD5-F2BC-47F4-B815-6BBBAF04DB8C}" type="parTrans" cxnId="{F76EA289-057C-47D2-B8A0-CFC341BE4859}">
      <dgm:prSet/>
      <dgm:spPr/>
      <dgm:t>
        <a:bodyPr/>
        <a:lstStyle/>
        <a:p>
          <a:endParaRPr lang="en-US"/>
        </a:p>
      </dgm:t>
    </dgm:pt>
    <dgm:pt modelId="{B6562BD8-EF7D-4CB2-9B34-2B1CF84D524B}" type="sibTrans" cxnId="{F76EA289-057C-47D2-B8A0-CFC341BE4859}">
      <dgm:prSet/>
      <dgm:spPr/>
      <dgm:t>
        <a:bodyPr/>
        <a:lstStyle/>
        <a:p>
          <a:endParaRPr lang="en-US"/>
        </a:p>
      </dgm:t>
    </dgm:pt>
    <dgm:pt modelId="{B7F1C651-4225-4753-836C-5C0DE19856B2}">
      <dgm:prSet/>
      <dgm:spPr/>
      <dgm:t>
        <a:bodyPr/>
        <a:lstStyle/>
        <a:p>
          <a:pPr>
            <a:defRPr cap="all"/>
          </a:pPr>
          <a:r>
            <a:rPr lang="cs-CZ"/>
            <a:t>V ČR 40% HDP vytvořeno rodinnými podniky (2014)</a:t>
          </a:r>
          <a:endParaRPr lang="en-US"/>
        </a:p>
      </dgm:t>
    </dgm:pt>
    <dgm:pt modelId="{5849418F-5251-41BB-A091-67612F758734}" type="parTrans" cxnId="{6D24AFCC-5CFD-4A68-8366-25573482C567}">
      <dgm:prSet/>
      <dgm:spPr/>
      <dgm:t>
        <a:bodyPr/>
        <a:lstStyle/>
        <a:p>
          <a:endParaRPr lang="en-US"/>
        </a:p>
      </dgm:t>
    </dgm:pt>
    <dgm:pt modelId="{71D6B46E-4502-4D6A-AC81-2899C1CC2349}" type="sibTrans" cxnId="{6D24AFCC-5CFD-4A68-8366-25573482C567}">
      <dgm:prSet/>
      <dgm:spPr/>
      <dgm:t>
        <a:bodyPr/>
        <a:lstStyle/>
        <a:p>
          <a:endParaRPr lang="en-US"/>
        </a:p>
      </dgm:t>
    </dgm:pt>
    <dgm:pt modelId="{548880AD-7BED-43B2-8AF9-B3E1B1F5F149}">
      <dgm:prSet/>
      <dgm:spPr/>
      <dgm:t>
        <a:bodyPr/>
        <a:lstStyle/>
        <a:p>
          <a:pPr>
            <a:defRPr cap="all"/>
          </a:pPr>
          <a:r>
            <a:rPr lang="cs-CZ"/>
            <a:t>Určitě si vybavíte jména…co mají společného?</a:t>
          </a:r>
          <a:endParaRPr lang="en-US"/>
        </a:p>
      </dgm:t>
    </dgm:pt>
    <dgm:pt modelId="{CF61A5A0-9967-421B-A6CA-ED9D6B5DA3B3}" type="parTrans" cxnId="{ABCA9E24-9F1B-4030-804A-A478BF8078C1}">
      <dgm:prSet/>
      <dgm:spPr/>
      <dgm:t>
        <a:bodyPr/>
        <a:lstStyle/>
        <a:p>
          <a:endParaRPr lang="en-US"/>
        </a:p>
      </dgm:t>
    </dgm:pt>
    <dgm:pt modelId="{F7ACC5DE-3EE2-49A7-9AC0-6B4B7BAA07A3}" type="sibTrans" cxnId="{ABCA9E24-9F1B-4030-804A-A478BF8078C1}">
      <dgm:prSet/>
      <dgm:spPr/>
      <dgm:t>
        <a:bodyPr/>
        <a:lstStyle/>
        <a:p>
          <a:endParaRPr lang="en-US"/>
        </a:p>
      </dgm:t>
    </dgm:pt>
    <dgm:pt modelId="{0BFC4CBD-5808-443B-BF64-8C2BDBF42822}">
      <dgm:prSet/>
      <dgm:spPr/>
      <dgm:t>
        <a:bodyPr/>
        <a:lstStyle/>
        <a:p>
          <a:pPr>
            <a:defRPr cap="all"/>
          </a:pPr>
          <a:r>
            <a:rPr lang="cs-CZ"/>
            <a:t>Cadbury, Heinz, Ford, Disney, Pirelli, Levi Strauss,Lego</a:t>
          </a:r>
          <a:endParaRPr lang="en-US"/>
        </a:p>
      </dgm:t>
    </dgm:pt>
    <dgm:pt modelId="{2B75F6AA-8FA1-4FB5-A1A1-95F348027782}" type="parTrans" cxnId="{05714411-94DB-4E98-8BF6-82E9360095B2}">
      <dgm:prSet/>
      <dgm:spPr/>
      <dgm:t>
        <a:bodyPr/>
        <a:lstStyle/>
        <a:p>
          <a:endParaRPr lang="en-US"/>
        </a:p>
      </dgm:t>
    </dgm:pt>
    <dgm:pt modelId="{EDFF0CB1-BD93-4A81-9067-D9002FF7A39B}" type="sibTrans" cxnId="{05714411-94DB-4E98-8BF6-82E9360095B2}">
      <dgm:prSet/>
      <dgm:spPr/>
      <dgm:t>
        <a:bodyPr/>
        <a:lstStyle/>
        <a:p>
          <a:endParaRPr lang="en-US"/>
        </a:p>
      </dgm:t>
    </dgm:pt>
    <dgm:pt modelId="{540A2490-7F0B-4BC2-89DF-5383EF38F29A}">
      <dgm:prSet/>
      <dgm:spPr/>
      <dgm:t>
        <a:bodyPr/>
        <a:lstStyle/>
        <a:p>
          <a:pPr>
            <a:defRPr cap="all"/>
          </a:pPr>
          <a:r>
            <a:rPr lang="cs-CZ"/>
            <a:t>Jsou to rodinné podniky</a:t>
          </a:r>
          <a:endParaRPr lang="en-US"/>
        </a:p>
      </dgm:t>
    </dgm:pt>
    <dgm:pt modelId="{64C68B7F-9D7B-445D-9318-5F5894EF7027}" type="parTrans" cxnId="{BFB339C0-8F30-4550-815E-4102D685226A}">
      <dgm:prSet/>
      <dgm:spPr/>
      <dgm:t>
        <a:bodyPr/>
        <a:lstStyle/>
        <a:p>
          <a:endParaRPr lang="en-US"/>
        </a:p>
      </dgm:t>
    </dgm:pt>
    <dgm:pt modelId="{8EB43C02-9A36-475A-BD0C-2F0AED67256E}" type="sibTrans" cxnId="{BFB339C0-8F30-4550-815E-4102D685226A}">
      <dgm:prSet/>
      <dgm:spPr/>
      <dgm:t>
        <a:bodyPr/>
        <a:lstStyle/>
        <a:p>
          <a:endParaRPr lang="en-US"/>
        </a:p>
      </dgm:t>
    </dgm:pt>
    <dgm:pt modelId="{BF1F2C15-FAC1-4D24-90C5-1FF85E2EFE5D}" type="pres">
      <dgm:prSet presAssocID="{1DA760A3-6186-464A-BDC0-36A16B59E2A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0742A19-4EC8-4C1C-8CF5-71F9C616813F}" type="pres">
      <dgm:prSet presAssocID="{642E5622-16A1-4A3F-8FA1-07075655FBD6}" presName="compNode" presStyleCnt="0"/>
      <dgm:spPr/>
    </dgm:pt>
    <dgm:pt modelId="{8FB36FAA-47F8-4AF0-971B-F4A10A25A4B4}" type="pres">
      <dgm:prSet presAssocID="{642E5622-16A1-4A3F-8FA1-07075655FBD6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7B9078DC-E11B-4B27-87E2-84C6FD72D9D3}" type="pres">
      <dgm:prSet presAssocID="{642E5622-16A1-4A3F-8FA1-07075655FBD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B8725E15-D385-48AC-94CC-F95EF5A1A379}" type="pres">
      <dgm:prSet presAssocID="{642E5622-16A1-4A3F-8FA1-07075655FBD6}" presName="spaceRect" presStyleCnt="0"/>
      <dgm:spPr/>
    </dgm:pt>
    <dgm:pt modelId="{05EA90E7-DFC8-41D9-B2D7-4862BD97F434}" type="pres">
      <dgm:prSet presAssocID="{642E5622-16A1-4A3F-8FA1-07075655FBD6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A112F24D-A8C4-4DBB-A0E3-A1EBD42C1230}" type="pres">
      <dgm:prSet presAssocID="{B6562BD8-EF7D-4CB2-9B34-2B1CF84D524B}" presName="sibTrans" presStyleCnt="0"/>
      <dgm:spPr/>
    </dgm:pt>
    <dgm:pt modelId="{DC2FE86A-CF2D-41A5-A9F0-638B15407E11}" type="pres">
      <dgm:prSet presAssocID="{B7F1C651-4225-4753-836C-5C0DE19856B2}" presName="compNode" presStyleCnt="0"/>
      <dgm:spPr/>
    </dgm:pt>
    <dgm:pt modelId="{B4A373DE-0B34-490F-97C7-DDAF074DA8CC}" type="pres">
      <dgm:prSet presAssocID="{B7F1C651-4225-4753-836C-5C0DE19856B2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D4D3454F-04D4-41FA-8CDD-4C57CC273E3A}" type="pres">
      <dgm:prSet presAssocID="{B7F1C651-4225-4753-836C-5C0DE19856B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8ABF4B55-56D9-4DBB-B7FC-CD0E2D1EB830}" type="pres">
      <dgm:prSet presAssocID="{B7F1C651-4225-4753-836C-5C0DE19856B2}" presName="spaceRect" presStyleCnt="0"/>
      <dgm:spPr/>
    </dgm:pt>
    <dgm:pt modelId="{6BD1BFE7-F6C4-449A-9ED0-78E710D6D9E8}" type="pres">
      <dgm:prSet presAssocID="{B7F1C651-4225-4753-836C-5C0DE19856B2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4EE0956D-9E07-4815-B3D5-B7983955E00B}" type="pres">
      <dgm:prSet presAssocID="{71D6B46E-4502-4D6A-AC81-2899C1CC2349}" presName="sibTrans" presStyleCnt="0"/>
      <dgm:spPr/>
    </dgm:pt>
    <dgm:pt modelId="{0CBE80DB-E2F9-4F3C-B65F-DD3D95E2751A}" type="pres">
      <dgm:prSet presAssocID="{548880AD-7BED-43B2-8AF9-B3E1B1F5F149}" presName="compNode" presStyleCnt="0"/>
      <dgm:spPr/>
    </dgm:pt>
    <dgm:pt modelId="{A756B72B-18E8-4A77-BE5D-51AF8AF02ABC}" type="pres">
      <dgm:prSet presAssocID="{548880AD-7BED-43B2-8AF9-B3E1B1F5F149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BDF008D8-B2C5-40BD-985F-7F7078EE53DE}" type="pres">
      <dgm:prSet presAssocID="{548880AD-7BED-43B2-8AF9-B3E1B1F5F14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91D74A51-8E94-4932-AB3D-6E3C1769DEDF}" type="pres">
      <dgm:prSet presAssocID="{548880AD-7BED-43B2-8AF9-B3E1B1F5F149}" presName="spaceRect" presStyleCnt="0"/>
      <dgm:spPr/>
    </dgm:pt>
    <dgm:pt modelId="{FD2F8B92-3432-45D6-9B80-A46224C81D4B}" type="pres">
      <dgm:prSet presAssocID="{548880AD-7BED-43B2-8AF9-B3E1B1F5F149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E5ABD9A3-5F9A-4B7B-ABF6-B35BC61CAAB7}" type="pres">
      <dgm:prSet presAssocID="{F7ACC5DE-3EE2-49A7-9AC0-6B4B7BAA07A3}" presName="sibTrans" presStyleCnt="0"/>
      <dgm:spPr/>
    </dgm:pt>
    <dgm:pt modelId="{CF1F8D96-1451-4000-851E-36FF844A4C5B}" type="pres">
      <dgm:prSet presAssocID="{0BFC4CBD-5808-443B-BF64-8C2BDBF42822}" presName="compNode" presStyleCnt="0"/>
      <dgm:spPr/>
    </dgm:pt>
    <dgm:pt modelId="{95BF2CA8-8090-4A80-B873-C6D4587B031B}" type="pres">
      <dgm:prSet presAssocID="{0BFC4CBD-5808-443B-BF64-8C2BDBF42822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D56BFA6-9455-4375-86A9-E2A8E5572A88}" type="pres">
      <dgm:prSet presAssocID="{0BFC4CBD-5808-443B-BF64-8C2BDBF4282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ooter"/>
        </a:ext>
      </dgm:extLst>
    </dgm:pt>
    <dgm:pt modelId="{8B9054D2-842B-49C6-AE51-2A170F0BD914}" type="pres">
      <dgm:prSet presAssocID="{0BFC4CBD-5808-443B-BF64-8C2BDBF42822}" presName="spaceRect" presStyleCnt="0"/>
      <dgm:spPr/>
    </dgm:pt>
    <dgm:pt modelId="{9CCD5598-6793-447B-9D63-9BE60A7B4035}" type="pres">
      <dgm:prSet presAssocID="{0BFC4CBD-5808-443B-BF64-8C2BDBF42822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F30DFC83-2E05-43E5-B3D0-CBFBA52000FA}" type="pres">
      <dgm:prSet presAssocID="{EDFF0CB1-BD93-4A81-9067-D9002FF7A39B}" presName="sibTrans" presStyleCnt="0"/>
      <dgm:spPr/>
    </dgm:pt>
    <dgm:pt modelId="{64CCF89B-8ADA-47F9-A59F-19EC21546D02}" type="pres">
      <dgm:prSet presAssocID="{540A2490-7F0B-4BC2-89DF-5383EF38F29A}" presName="compNode" presStyleCnt="0"/>
      <dgm:spPr/>
    </dgm:pt>
    <dgm:pt modelId="{EF8EF4C6-B1EB-46AB-82EF-6922EBD88872}" type="pres">
      <dgm:prSet presAssocID="{540A2490-7F0B-4BC2-89DF-5383EF38F29A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CED032C-5D52-4B6C-A7AE-C51842AEA16D}" type="pres">
      <dgm:prSet presAssocID="{540A2490-7F0B-4BC2-89DF-5383EF38F29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69309BD3-5E34-4235-8F15-FB547027C811}" type="pres">
      <dgm:prSet presAssocID="{540A2490-7F0B-4BC2-89DF-5383EF38F29A}" presName="spaceRect" presStyleCnt="0"/>
      <dgm:spPr/>
    </dgm:pt>
    <dgm:pt modelId="{1E655C50-F006-44FA-A98B-1AFB13B5D59C}" type="pres">
      <dgm:prSet presAssocID="{540A2490-7F0B-4BC2-89DF-5383EF38F29A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7B0D0BF-72C2-4D60-9F23-0AB056263D4F}" type="presOf" srcId="{1DA760A3-6186-464A-BDC0-36A16B59E2A2}" destId="{BF1F2C15-FAC1-4D24-90C5-1FF85E2EFE5D}" srcOrd="0" destOrd="0" presId="urn:microsoft.com/office/officeart/2018/5/layout/IconLeafLabelList"/>
    <dgm:cxn modelId="{B6692B41-FAC7-43A6-889D-C12E043EBA88}" type="presOf" srcId="{B7F1C651-4225-4753-836C-5C0DE19856B2}" destId="{6BD1BFE7-F6C4-449A-9ED0-78E710D6D9E8}" srcOrd="0" destOrd="0" presId="urn:microsoft.com/office/officeart/2018/5/layout/IconLeafLabelList"/>
    <dgm:cxn modelId="{AAE95335-FAC0-490D-8DC3-BF851B72239E}" type="presOf" srcId="{0BFC4CBD-5808-443B-BF64-8C2BDBF42822}" destId="{9CCD5598-6793-447B-9D63-9BE60A7B4035}" srcOrd="0" destOrd="0" presId="urn:microsoft.com/office/officeart/2018/5/layout/IconLeafLabelList"/>
    <dgm:cxn modelId="{ABCA9E24-9F1B-4030-804A-A478BF8078C1}" srcId="{1DA760A3-6186-464A-BDC0-36A16B59E2A2}" destId="{548880AD-7BED-43B2-8AF9-B3E1B1F5F149}" srcOrd="2" destOrd="0" parTransId="{CF61A5A0-9967-421B-A6CA-ED9D6B5DA3B3}" sibTransId="{F7ACC5DE-3EE2-49A7-9AC0-6B4B7BAA07A3}"/>
    <dgm:cxn modelId="{6D24AFCC-5CFD-4A68-8366-25573482C567}" srcId="{1DA760A3-6186-464A-BDC0-36A16B59E2A2}" destId="{B7F1C651-4225-4753-836C-5C0DE19856B2}" srcOrd="1" destOrd="0" parTransId="{5849418F-5251-41BB-A091-67612F758734}" sibTransId="{71D6B46E-4502-4D6A-AC81-2899C1CC2349}"/>
    <dgm:cxn modelId="{5AC6D075-6238-4628-ABB2-AD520413F12D}" type="presOf" srcId="{642E5622-16A1-4A3F-8FA1-07075655FBD6}" destId="{05EA90E7-DFC8-41D9-B2D7-4862BD97F434}" srcOrd="0" destOrd="0" presId="urn:microsoft.com/office/officeart/2018/5/layout/IconLeafLabelList"/>
    <dgm:cxn modelId="{05714411-94DB-4E98-8BF6-82E9360095B2}" srcId="{1DA760A3-6186-464A-BDC0-36A16B59E2A2}" destId="{0BFC4CBD-5808-443B-BF64-8C2BDBF42822}" srcOrd="3" destOrd="0" parTransId="{2B75F6AA-8FA1-4FB5-A1A1-95F348027782}" sibTransId="{EDFF0CB1-BD93-4A81-9067-D9002FF7A39B}"/>
    <dgm:cxn modelId="{75290E12-A3D7-4F9D-B13A-E03878E7CC75}" type="presOf" srcId="{548880AD-7BED-43B2-8AF9-B3E1B1F5F149}" destId="{FD2F8B92-3432-45D6-9B80-A46224C81D4B}" srcOrd="0" destOrd="0" presId="urn:microsoft.com/office/officeart/2018/5/layout/IconLeafLabelList"/>
    <dgm:cxn modelId="{BFB339C0-8F30-4550-815E-4102D685226A}" srcId="{1DA760A3-6186-464A-BDC0-36A16B59E2A2}" destId="{540A2490-7F0B-4BC2-89DF-5383EF38F29A}" srcOrd="4" destOrd="0" parTransId="{64C68B7F-9D7B-445D-9318-5F5894EF7027}" sibTransId="{8EB43C02-9A36-475A-BD0C-2F0AED67256E}"/>
    <dgm:cxn modelId="{F76EA289-057C-47D2-B8A0-CFC341BE4859}" srcId="{1DA760A3-6186-464A-BDC0-36A16B59E2A2}" destId="{642E5622-16A1-4A3F-8FA1-07075655FBD6}" srcOrd="0" destOrd="0" parTransId="{E1F05CD5-F2BC-47F4-B815-6BBBAF04DB8C}" sibTransId="{B6562BD8-EF7D-4CB2-9B34-2B1CF84D524B}"/>
    <dgm:cxn modelId="{7327082F-1ADD-432A-908D-E75A3BEF944C}" type="presOf" srcId="{540A2490-7F0B-4BC2-89DF-5383EF38F29A}" destId="{1E655C50-F006-44FA-A98B-1AFB13B5D59C}" srcOrd="0" destOrd="0" presId="urn:microsoft.com/office/officeart/2018/5/layout/IconLeafLabelList"/>
    <dgm:cxn modelId="{29750AE2-8282-48D5-B1A6-B1DC1F587A7B}" type="presParOf" srcId="{BF1F2C15-FAC1-4D24-90C5-1FF85E2EFE5D}" destId="{D0742A19-4EC8-4C1C-8CF5-71F9C616813F}" srcOrd="0" destOrd="0" presId="urn:microsoft.com/office/officeart/2018/5/layout/IconLeafLabelList"/>
    <dgm:cxn modelId="{00BC125B-113D-4F8F-A5C1-EEADA7A90709}" type="presParOf" srcId="{D0742A19-4EC8-4C1C-8CF5-71F9C616813F}" destId="{8FB36FAA-47F8-4AF0-971B-F4A10A25A4B4}" srcOrd="0" destOrd="0" presId="urn:microsoft.com/office/officeart/2018/5/layout/IconLeafLabelList"/>
    <dgm:cxn modelId="{8356249A-CBF8-4D87-8A01-5B59CDA54520}" type="presParOf" srcId="{D0742A19-4EC8-4C1C-8CF5-71F9C616813F}" destId="{7B9078DC-E11B-4B27-87E2-84C6FD72D9D3}" srcOrd="1" destOrd="0" presId="urn:microsoft.com/office/officeart/2018/5/layout/IconLeafLabelList"/>
    <dgm:cxn modelId="{4A862945-C3F7-4B6C-A476-D00EADB2D99E}" type="presParOf" srcId="{D0742A19-4EC8-4C1C-8CF5-71F9C616813F}" destId="{B8725E15-D385-48AC-94CC-F95EF5A1A379}" srcOrd="2" destOrd="0" presId="urn:microsoft.com/office/officeart/2018/5/layout/IconLeafLabelList"/>
    <dgm:cxn modelId="{29242098-0C8A-4299-B470-A88F447FD9FC}" type="presParOf" srcId="{D0742A19-4EC8-4C1C-8CF5-71F9C616813F}" destId="{05EA90E7-DFC8-41D9-B2D7-4862BD97F434}" srcOrd="3" destOrd="0" presId="urn:microsoft.com/office/officeart/2018/5/layout/IconLeafLabelList"/>
    <dgm:cxn modelId="{3E8E22E9-9861-457B-A3E7-4B05413ED7A7}" type="presParOf" srcId="{BF1F2C15-FAC1-4D24-90C5-1FF85E2EFE5D}" destId="{A112F24D-A8C4-4DBB-A0E3-A1EBD42C1230}" srcOrd="1" destOrd="0" presId="urn:microsoft.com/office/officeart/2018/5/layout/IconLeafLabelList"/>
    <dgm:cxn modelId="{9F4A4A2A-C259-46C2-8CE8-F8DA8CF21E3D}" type="presParOf" srcId="{BF1F2C15-FAC1-4D24-90C5-1FF85E2EFE5D}" destId="{DC2FE86A-CF2D-41A5-A9F0-638B15407E11}" srcOrd="2" destOrd="0" presId="urn:microsoft.com/office/officeart/2018/5/layout/IconLeafLabelList"/>
    <dgm:cxn modelId="{6E0C7694-AC49-4B9B-9A0E-B6DF3F5DA4BE}" type="presParOf" srcId="{DC2FE86A-CF2D-41A5-A9F0-638B15407E11}" destId="{B4A373DE-0B34-490F-97C7-DDAF074DA8CC}" srcOrd="0" destOrd="0" presId="urn:microsoft.com/office/officeart/2018/5/layout/IconLeafLabelList"/>
    <dgm:cxn modelId="{7291CF04-D2CC-4B87-B0A1-00D3186B86E1}" type="presParOf" srcId="{DC2FE86A-CF2D-41A5-A9F0-638B15407E11}" destId="{D4D3454F-04D4-41FA-8CDD-4C57CC273E3A}" srcOrd="1" destOrd="0" presId="urn:microsoft.com/office/officeart/2018/5/layout/IconLeafLabelList"/>
    <dgm:cxn modelId="{0EE8B9CD-F3A2-4D22-B1CC-C7A331958126}" type="presParOf" srcId="{DC2FE86A-CF2D-41A5-A9F0-638B15407E11}" destId="{8ABF4B55-56D9-4DBB-B7FC-CD0E2D1EB830}" srcOrd="2" destOrd="0" presId="urn:microsoft.com/office/officeart/2018/5/layout/IconLeafLabelList"/>
    <dgm:cxn modelId="{47659537-C414-4F44-B032-E23C89405909}" type="presParOf" srcId="{DC2FE86A-CF2D-41A5-A9F0-638B15407E11}" destId="{6BD1BFE7-F6C4-449A-9ED0-78E710D6D9E8}" srcOrd="3" destOrd="0" presId="urn:microsoft.com/office/officeart/2018/5/layout/IconLeafLabelList"/>
    <dgm:cxn modelId="{3C676F6E-9BD1-4B05-A8CD-F24BF873F0B1}" type="presParOf" srcId="{BF1F2C15-FAC1-4D24-90C5-1FF85E2EFE5D}" destId="{4EE0956D-9E07-4815-B3D5-B7983955E00B}" srcOrd="3" destOrd="0" presId="urn:microsoft.com/office/officeart/2018/5/layout/IconLeafLabelList"/>
    <dgm:cxn modelId="{A173C277-A9E9-436B-A67A-F990A1EFDEED}" type="presParOf" srcId="{BF1F2C15-FAC1-4D24-90C5-1FF85E2EFE5D}" destId="{0CBE80DB-E2F9-4F3C-B65F-DD3D95E2751A}" srcOrd="4" destOrd="0" presId="urn:microsoft.com/office/officeart/2018/5/layout/IconLeafLabelList"/>
    <dgm:cxn modelId="{A1A4BBE4-F0FD-496F-9A6B-4CBBDC575E5F}" type="presParOf" srcId="{0CBE80DB-E2F9-4F3C-B65F-DD3D95E2751A}" destId="{A756B72B-18E8-4A77-BE5D-51AF8AF02ABC}" srcOrd="0" destOrd="0" presId="urn:microsoft.com/office/officeart/2018/5/layout/IconLeafLabelList"/>
    <dgm:cxn modelId="{AE95E90F-9F66-4222-B3E9-30544CEF5C05}" type="presParOf" srcId="{0CBE80DB-E2F9-4F3C-B65F-DD3D95E2751A}" destId="{BDF008D8-B2C5-40BD-985F-7F7078EE53DE}" srcOrd="1" destOrd="0" presId="urn:microsoft.com/office/officeart/2018/5/layout/IconLeafLabelList"/>
    <dgm:cxn modelId="{24463BCB-2FD7-48D0-910D-76D73ECB7045}" type="presParOf" srcId="{0CBE80DB-E2F9-4F3C-B65F-DD3D95E2751A}" destId="{91D74A51-8E94-4932-AB3D-6E3C1769DEDF}" srcOrd="2" destOrd="0" presId="urn:microsoft.com/office/officeart/2018/5/layout/IconLeafLabelList"/>
    <dgm:cxn modelId="{64B7D30E-846B-4956-9C0D-C73037209B29}" type="presParOf" srcId="{0CBE80DB-E2F9-4F3C-B65F-DD3D95E2751A}" destId="{FD2F8B92-3432-45D6-9B80-A46224C81D4B}" srcOrd="3" destOrd="0" presId="urn:microsoft.com/office/officeart/2018/5/layout/IconLeafLabelList"/>
    <dgm:cxn modelId="{E2894A72-9397-4BCA-8E78-FFAF4D0E47AD}" type="presParOf" srcId="{BF1F2C15-FAC1-4D24-90C5-1FF85E2EFE5D}" destId="{E5ABD9A3-5F9A-4B7B-ABF6-B35BC61CAAB7}" srcOrd="5" destOrd="0" presId="urn:microsoft.com/office/officeart/2018/5/layout/IconLeafLabelList"/>
    <dgm:cxn modelId="{A6635477-6167-4779-9B07-9C1C106904D5}" type="presParOf" srcId="{BF1F2C15-FAC1-4D24-90C5-1FF85E2EFE5D}" destId="{CF1F8D96-1451-4000-851E-36FF844A4C5B}" srcOrd="6" destOrd="0" presId="urn:microsoft.com/office/officeart/2018/5/layout/IconLeafLabelList"/>
    <dgm:cxn modelId="{C775FF0F-97F1-46B0-9371-4AC7779DA885}" type="presParOf" srcId="{CF1F8D96-1451-4000-851E-36FF844A4C5B}" destId="{95BF2CA8-8090-4A80-B873-C6D4587B031B}" srcOrd="0" destOrd="0" presId="urn:microsoft.com/office/officeart/2018/5/layout/IconLeafLabelList"/>
    <dgm:cxn modelId="{BDF21B77-F401-4638-B7D0-B9B0754E12C2}" type="presParOf" srcId="{CF1F8D96-1451-4000-851E-36FF844A4C5B}" destId="{5D56BFA6-9455-4375-86A9-E2A8E5572A88}" srcOrd="1" destOrd="0" presId="urn:microsoft.com/office/officeart/2018/5/layout/IconLeafLabelList"/>
    <dgm:cxn modelId="{38F4BD11-88EC-4A54-A8B5-F44F12A5FD8B}" type="presParOf" srcId="{CF1F8D96-1451-4000-851E-36FF844A4C5B}" destId="{8B9054D2-842B-49C6-AE51-2A170F0BD914}" srcOrd="2" destOrd="0" presId="urn:microsoft.com/office/officeart/2018/5/layout/IconLeafLabelList"/>
    <dgm:cxn modelId="{5BF40CBB-502F-45D2-9EF1-83683473CF3A}" type="presParOf" srcId="{CF1F8D96-1451-4000-851E-36FF844A4C5B}" destId="{9CCD5598-6793-447B-9D63-9BE60A7B4035}" srcOrd="3" destOrd="0" presId="urn:microsoft.com/office/officeart/2018/5/layout/IconLeafLabelList"/>
    <dgm:cxn modelId="{028CA3D5-5D80-4FC1-8743-35B38627FE30}" type="presParOf" srcId="{BF1F2C15-FAC1-4D24-90C5-1FF85E2EFE5D}" destId="{F30DFC83-2E05-43E5-B3D0-CBFBA52000FA}" srcOrd="7" destOrd="0" presId="urn:microsoft.com/office/officeart/2018/5/layout/IconLeafLabelList"/>
    <dgm:cxn modelId="{3DC68F51-F59C-495D-9701-5263F5D2E778}" type="presParOf" srcId="{BF1F2C15-FAC1-4D24-90C5-1FF85E2EFE5D}" destId="{64CCF89B-8ADA-47F9-A59F-19EC21546D02}" srcOrd="8" destOrd="0" presId="urn:microsoft.com/office/officeart/2018/5/layout/IconLeafLabelList"/>
    <dgm:cxn modelId="{CE954A00-0118-4638-924B-F8E9026F1C9F}" type="presParOf" srcId="{64CCF89B-8ADA-47F9-A59F-19EC21546D02}" destId="{EF8EF4C6-B1EB-46AB-82EF-6922EBD88872}" srcOrd="0" destOrd="0" presId="urn:microsoft.com/office/officeart/2018/5/layout/IconLeafLabelList"/>
    <dgm:cxn modelId="{B2CF2C2F-28D4-4136-8DEB-B86D81A331F3}" type="presParOf" srcId="{64CCF89B-8ADA-47F9-A59F-19EC21546D02}" destId="{ECED032C-5D52-4B6C-A7AE-C51842AEA16D}" srcOrd="1" destOrd="0" presId="urn:microsoft.com/office/officeart/2018/5/layout/IconLeafLabelList"/>
    <dgm:cxn modelId="{63F789F2-62C4-496E-97DC-83AD8FD22651}" type="presParOf" srcId="{64CCF89B-8ADA-47F9-A59F-19EC21546D02}" destId="{69309BD3-5E34-4235-8F15-FB547027C811}" srcOrd="2" destOrd="0" presId="urn:microsoft.com/office/officeart/2018/5/layout/IconLeafLabelList"/>
    <dgm:cxn modelId="{10164B8A-A464-455D-ABA9-100906A1BF4F}" type="presParOf" srcId="{64CCF89B-8ADA-47F9-A59F-19EC21546D02}" destId="{1E655C50-F006-44FA-A98B-1AFB13B5D59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630056A-D0ED-4981-A2FA-7169426AE546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F208120-5E26-4D60-A2AA-77802E094EC9}">
      <dgm:prSet/>
      <dgm:spPr/>
      <dgm:t>
        <a:bodyPr/>
        <a:lstStyle/>
        <a:p>
          <a:r>
            <a:rPr lang="cs-CZ"/>
            <a:t>Tradiční rodinné firmy  - většinou historie více než 100 let, velké podniky v roce 1948 znárodněny, např. Baťa, Moser,Petrof</a:t>
          </a:r>
          <a:endParaRPr lang="en-US"/>
        </a:p>
      </dgm:t>
    </dgm:pt>
    <dgm:pt modelId="{0D1A1B65-1E20-499D-BB5E-E2410FADE497}" type="parTrans" cxnId="{2CEB35C8-B5BA-4FAF-B0FA-C3ADD39B41E9}">
      <dgm:prSet/>
      <dgm:spPr/>
      <dgm:t>
        <a:bodyPr/>
        <a:lstStyle/>
        <a:p>
          <a:endParaRPr lang="en-US"/>
        </a:p>
      </dgm:t>
    </dgm:pt>
    <dgm:pt modelId="{0D8FCC07-2AD0-4491-81BF-5637AB50547A}" type="sibTrans" cxnId="{2CEB35C8-B5BA-4FAF-B0FA-C3ADD39B41E9}">
      <dgm:prSet/>
      <dgm:spPr/>
      <dgm:t>
        <a:bodyPr/>
        <a:lstStyle/>
        <a:p>
          <a:endParaRPr lang="en-US"/>
        </a:p>
      </dgm:t>
    </dgm:pt>
    <dgm:pt modelId="{16C7DBF5-B177-4DC4-8535-F847B7E4F4F8}">
      <dgm:prSet/>
      <dgm:spPr/>
      <dgm:t>
        <a:bodyPr/>
        <a:lstStyle/>
        <a:p>
          <a:r>
            <a:rPr lang="cs-CZ"/>
            <a:t>Restituované podniky – malé podniky, uchovávání tradice, předávání z generace na generaci</a:t>
          </a:r>
          <a:endParaRPr lang="en-US"/>
        </a:p>
      </dgm:t>
    </dgm:pt>
    <dgm:pt modelId="{06BA2106-C89B-409E-8930-D0BBE3BF4BB1}" type="parTrans" cxnId="{21181A67-EECC-4819-93FE-882D23DB10BF}">
      <dgm:prSet/>
      <dgm:spPr/>
      <dgm:t>
        <a:bodyPr/>
        <a:lstStyle/>
        <a:p>
          <a:endParaRPr lang="en-US"/>
        </a:p>
      </dgm:t>
    </dgm:pt>
    <dgm:pt modelId="{FF8FF0DA-F631-48E9-BBAC-55D75AA353A8}" type="sibTrans" cxnId="{21181A67-EECC-4819-93FE-882D23DB10BF}">
      <dgm:prSet/>
      <dgm:spPr/>
      <dgm:t>
        <a:bodyPr/>
        <a:lstStyle/>
        <a:p>
          <a:endParaRPr lang="en-US"/>
        </a:p>
      </dgm:t>
    </dgm:pt>
    <dgm:pt modelId="{D7EEE9AC-C123-4787-9707-A40EDCF29210}">
      <dgm:prSet/>
      <dgm:spPr/>
      <dgm:t>
        <a:bodyPr/>
        <a:lstStyle/>
        <a:p>
          <a:r>
            <a:rPr lang="cs-CZ"/>
            <a:t>Nově založené české firmy</a:t>
          </a:r>
          <a:endParaRPr lang="en-US"/>
        </a:p>
      </dgm:t>
    </dgm:pt>
    <dgm:pt modelId="{F5D6872F-B094-4653-B354-8B3E7AA23471}" type="parTrans" cxnId="{174FC2E7-AF0E-440D-A11E-B1A66E70E70F}">
      <dgm:prSet/>
      <dgm:spPr/>
      <dgm:t>
        <a:bodyPr/>
        <a:lstStyle/>
        <a:p>
          <a:endParaRPr lang="en-US"/>
        </a:p>
      </dgm:t>
    </dgm:pt>
    <dgm:pt modelId="{854F4301-3022-4A71-B6B9-973FB6A09CC6}" type="sibTrans" cxnId="{174FC2E7-AF0E-440D-A11E-B1A66E70E70F}">
      <dgm:prSet/>
      <dgm:spPr/>
      <dgm:t>
        <a:bodyPr/>
        <a:lstStyle/>
        <a:p>
          <a:endParaRPr lang="en-US"/>
        </a:p>
      </dgm:t>
    </dgm:pt>
    <dgm:pt modelId="{CDCB6491-634C-489B-8F8C-2A2F99EA7F87}">
      <dgm:prSet/>
      <dgm:spPr/>
      <dgm:t>
        <a:bodyPr/>
        <a:lstStyle/>
        <a:p>
          <a:r>
            <a:rPr lang="cs-CZ"/>
            <a:t>Nově založené řemeslné podniky</a:t>
          </a:r>
          <a:endParaRPr lang="en-US"/>
        </a:p>
      </dgm:t>
    </dgm:pt>
    <dgm:pt modelId="{BFF6C0F8-F958-4460-8715-BA04F73BE456}" type="parTrans" cxnId="{FF553E7C-B580-4D51-8FEE-D3EDD5D8DED2}">
      <dgm:prSet/>
      <dgm:spPr/>
      <dgm:t>
        <a:bodyPr/>
        <a:lstStyle/>
        <a:p>
          <a:endParaRPr lang="en-US"/>
        </a:p>
      </dgm:t>
    </dgm:pt>
    <dgm:pt modelId="{0801CF8E-7DF5-4311-9FF1-7262E574E1D4}" type="sibTrans" cxnId="{FF553E7C-B580-4D51-8FEE-D3EDD5D8DED2}">
      <dgm:prSet/>
      <dgm:spPr/>
      <dgm:t>
        <a:bodyPr/>
        <a:lstStyle/>
        <a:p>
          <a:endParaRPr lang="en-US"/>
        </a:p>
      </dgm:t>
    </dgm:pt>
    <dgm:pt modelId="{C87A9A60-1EBB-4357-9882-90189056C0E4}" type="pres">
      <dgm:prSet presAssocID="{9630056A-D0ED-4981-A2FA-7169426AE54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9310732-E1DB-4FD6-A4C0-A81854B5265A}" type="pres">
      <dgm:prSet presAssocID="{9630056A-D0ED-4981-A2FA-7169426AE546}" presName="container" presStyleCnt="0">
        <dgm:presLayoutVars>
          <dgm:dir/>
          <dgm:resizeHandles val="exact"/>
        </dgm:presLayoutVars>
      </dgm:prSet>
      <dgm:spPr/>
    </dgm:pt>
    <dgm:pt modelId="{E31E3E34-D5DE-4818-8157-222FD16F228A}" type="pres">
      <dgm:prSet presAssocID="{8F208120-5E26-4D60-A2AA-77802E094EC9}" presName="compNode" presStyleCnt="0"/>
      <dgm:spPr/>
    </dgm:pt>
    <dgm:pt modelId="{8440CD9A-DDE5-4035-9AC1-5781B01AA351}" type="pres">
      <dgm:prSet presAssocID="{8F208120-5E26-4D60-A2AA-77802E094EC9}" presName="iconBgRect" presStyleLbl="bgShp" presStyleIdx="0" presStyleCnt="4"/>
      <dgm:spPr/>
    </dgm:pt>
    <dgm:pt modelId="{FF49004D-6EAE-4551-A0A0-A89F52DEAC09}" type="pres">
      <dgm:prSet presAssocID="{8F208120-5E26-4D60-A2AA-77802E094EC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DE3E16E2-7938-44DC-B523-39ADC4BEDDA6}" type="pres">
      <dgm:prSet presAssocID="{8F208120-5E26-4D60-A2AA-77802E094EC9}" presName="spaceRect" presStyleCnt="0"/>
      <dgm:spPr/>
    </dgm:pt>
    <dgm:pt modelId="{FDE504FA-E359-45FC-A560-EC917D40F82F}" type="pres">
      <dgm:prSet presAssocID="{8F208120-5E26-4D60-A2AA-77802E094EC9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C8BBE1BD-8C36-4FBB-B7F5-E7D68D919E72}" type="pres">
      <dgm:prSet presAssocID="{0D8FCC07-2AD0-4491-81BF-5637AB50547A}" presName="sibTrans" presStyleLbl="sibTrans2D1" presStyleIdx="0" presStyleCnt="0"/>
      <dgm:spPr/>
      <dgm:t>
        <a:bodyPr/>
        <a:lstStyle/>
        <a:p>
          <a:endParaRPr lang="cs-CZ"/>
        </a:p>
      </dgm:t>
    </dgm:pt>
    <dgm:pt modelId="{12E0EBE5-E79A-4909-90FC-AFE55B4E7B5F}" type="pres">
      <dgm:prSet presAssocID="{16C7DBF5-B177-4DC4-8535-F847B7E4F4F8}" presName="compNode" presStyleCnt="0"/>
      <dgm:spPr/>
    </dgm:pt>
    <dgm:pt modelId="{63FBE450-512E-409A-B1E4-C1AA1FA46C27}" type="pres">
      <dgm:prSet presAssocID="{16C7DBF5-B177-4DC4-8535-F847B7E4F4F8}" presName="iconBgRect" presStyleLbl="bgShp" presStyleIdx="1" presStyleCnt="4"/>
      <dgm:spPr/>
    </dgm:pt>
    <dgm:pt modelId="{4C1F7AAE-4664-4779-8216-5E1FFEFABE0F}" type="pres">
      <dgm:prSet presAssocID="{16C7DBF5-B177-4DC4-8535-F847B7E4F4F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B741E9AC-D981-4753-961E-82F26194AFC7}" type="pres">
      <dgm:prSet presAssocID="{16C7DBF5-B177-4DC4-8535-F847B7E4F4F8}" presName="spaceRect" presStyleCnt="0"/>
      <dgm:spPr/>
    </dgm:pt>
    <dgm:pt modelId="{3AD35724-47D3-4AA9-9CFA-499ECCB362C3}" type="pres">
      <dgm:prSet presAssocID="{16C7DBF5-B177-4DC4-8535-F847B7E4F4F8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4027F7C1-CA9D-45CE-91F3-56E2B02AED02}" type="pres">
      <dgm:prSet presAssocID="{FF8FF0DA-F631-48E9-BBAC-55D75AA353A8}" presName="sibTrans" presStyleLbl="sibTrans2D1" presStyleIdx="0" presStyleCnt="0"/>
      <dgm:spPr/>
      <dgm:t>
        <a:bodyPr/>
        <a:lstStyle/>
        <a:p>
          <a:endParaRPr lang="cs-CZ"/>
        </a:p>
      </dgm:t>
    </dgm:pt>
    <dgm:pt modelId="{92BB0CDA-E8C4-484A-8830-EA25BC5F131E}" type="pres">
      <dgm:prSet presAssocID="{D7EEE9AC-C123-4787-9707-A40EDCF29210}" presName="compNode" presStyleCnt="0"/>
      <dgm:spPr/>
    </dgm:pt>
    <dgm:pt modelId="{7C3FE545-C857-4315-B182-9CE33E3653F6}" type="pres">
      <dgm:prSet presAssocID="{D7EEE9AC-C123-4787-9707-A40EDCF29210}" presName="iconBgRect" presStyleLbl="bgShp" presStyleIdx="2" presStyleCnt="4"/>
      <dgm:spPr/>
    </dgm:pt>
    <dgm:pt modelId="{08C6721F-A7DD-43AE-8B6B-9AAEF9A294B6}" type="pres">
      <dgm:prSet presAssocID="{D7EEE9AC-C123-4787-9707-A40EDCF2921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B1CB1312-22AD-47FE-8482-A600CC24427B}" type="pres">
      <dgm:prSet presAssocID="{D7EEE9AC-C123-4787-9707-A40EDCF29210}" presName="spaceRect" presStyleCnt="0"/>
      <dgm:spPr/>
    </dgm:pt>
    <dgm:pt modelId="{FB64C2D9-6581-440C-9A2D-7E8354702193}" type="pres">
      <dgm:prSet presAssocID="{D7EEE9AC-C123-4787-9707-A40EDCF29210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E5CF6E71-89DC-4F90-97D5-8AC2C6E32702}" type="pres">
      <dgm:prSet presAssocID="{854F4301-3022-4A71-B6B9-973FB6A09CC6}" presName="sibTrans" presStyleLbl="sibTrans2D1" presStyleIdx="0" presStyleCnt="0"/>
      <dgm:spPr/>
      <dgm:t>
        <a:bodyPr/>
        <a:lstStyle/>
        <a:p>
          <a:endParaRPr lang="cs-CZ"/>
        </a:p>
      </dgm:t>
    </dgm:pt>
    <dgm:pt modelId="{10DF9271-7944-4AB1-BDF7-39CDA9D334E0}" type="pres">
      <dgm:prSet presAssocID="{CDCB6491-634C-489B-8F8C-2A2F99EA7F87}" presName="compNode" presStyleCnt="0"/>
      <dgm:spPr/>
    </dgm:pt>
    <dgm:pt modelId="{D1A4D42F-9959-4632-93C2-9A798010CB21}" type="pres">
      <dgm:prSet presAssocID="{CDCB6491-634C-489B-8F8C-2A2F99EA7F87}" presName="iconBgRect" presStyleLbl="bgShp" presStyleIdx="3" presStyleCnt="4"/>
      <dgm:spPr/>
    </dgm:pt>
    <dgm:pt modelId="{966B8833-DD64-4EF6-A329-C9C32C17CAFD}" type="pres">
      <dgm:prSet presAssocID="{CDCB6491-634C-489B-8F8C-2A2F99EA7F8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B415712C-3229-403A-8AD1-F331E086250E}" type="pres">
      <dgm:prSet presAssocID="{CDCB6491-634C-489B-8F8C-2A2F99EA7F87}" presName="spaceRect" presStyleCnt="0"/>
      <dgm:spPr/>
    </dgm:pt>
    <dgm:pt modelId="{24EE61BB-312D-40A4-9F72-2550256333A4}" type="pres">
      <dgm:prSet presAssocID="{CDCB6491-634C-489B-8F8C-2A2F99EA7F87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AB67F79-EC8F-4CCC-B57A-124F557575C6}" type="presOf" srcId="{16C7DBF5-B177-4DC4-8535-F847B7E4F4F8}" destId="{3AD35724-47D3-4AA9-9CFA-499ECCB362C3}" srcOrd="0" destOrd="0" presId="urn:microsoft.com/office/officeart/2018/2/layout/IconCircleList"/>
    <dgm:cxn modelId="{21181A67-EECC-4819-93FE-882D23DB10BF}" srcId="{9630056A-D0ED-4981-A2FA-7169426AE546}" destId="{16C7DBF5-B177-4DC4-8535-F847B7E4F4F8}" srcOrd="1" destOrd="0" parTransId="{06BA2106-C89B-409E-8930-D0BBE3BF4BB1}" sibTransId="{FF8FF0DA-F631-48E9-BBAC-55D75AA353A8}"/>
    <dgm:cxn modelId="{DC62CCC5-9A48-4C2B-ACF0-9B54E0BF222E}" type="presOf" srcId="{D7EEE9AC-C123-4787-9707-A40EDCF29210}" destId="{FB64C2D9-6581-440C-9A2D-7E8354702193}" srcOrd="0" destOrd="0" presId="urn:microsoft.com/office/officeart/2018/2/layout/IconCircleList"/>
    <dgm:cxn modelId="{8ED250FD-7368-444F-A74C-0530DCE6B811}" type="presOf" srcId="{8F208120-5E26-4D60-A2AA-77802E094EC9}" destId="{FDE504FA-E359-45FC-A560-EC917D40F82F}" srcOrd="0" destOrd="0" presId="urn:microsoft.com/office/officeart/2018/2/layout/IconCircleList"/>
    <dgm:cxn modelId="{9F85A12D-6C7B-4EFB-B04F-865BAD133495}" type="presOf" srcId="{CDCB6491-634C-489B-8F8C-2A2F99EA7F87}" destId="{24EE61BB-312D-40A4-9F72-2550256333A4}" srcOrd="0" destOrd="0" presId="urn:microsoft.com/office/officeart/2018/2/layout/IconCircleList"/>
    <dgm:cxn modelId="{056B5766-39BF-4EC6-AEB8-94CE1AC3D0C0}" type="presOf" srcId="{9630056A-D0ED-4981-A2FA-7169426AE546}" destId="{C87A9A60-1EBB-4357-9882-90189056C0E4}" srcOrd="0" destOrd="0" presId="urn:microsoft.com/office/officeart/2018/2/layout/IconCircleList"/>
    <dgm:cxn modelId="{174FC2E7-AF0E-440D-A11E-B1A66E70E70F}" srcId="{9630056A-D0ED-4981-A2FA-7169426AE546}" destId="{D7EEE9AC-C123-4787-9707-A40EDCF29210}" srcOrd="2" destOrd="0" parTransId="{F5D6872F-B094-4653-B354-8B3E7AA23471}" sibTransId="{854F4301-3022-4A71-B6B9-973FB6A09CC6}"/>
    <dgm:cxn modelId="{FF553E7C-B580-4D51-8FEE-D3EDD5D8DED2}" srcId="{9630056A-D0ED-4981-A2FA-7169426AE546}" destId="{CDCB6491-634C-489B-8F8C-2A2F99EA7F87}" srcOrd="3" destOrd="0" parTransId="{BFF6C0F8-F958-4460-8715-BA04F73BE456}" sibTransId="{0801CF8E-7DF5-4311-9FF1-7262E574E1D4}"/>
    <dgm:cxn modelId="{39190C64-5984-4932-9AF1-10A839AA737C}" type="presOf" srcId="{0D8FCC07-2AD0-4491-81BF-5637AB50547A}" destId="{C8BBE1BD-8C36-4FBB-B7F5-E7D68D919E72}" srcOrd="0" destOrd="0" presId="urn:microsoft.com/office/officeart/2018/2/layout/IconCircleList"/>
    <dgm:cxn modelId="{DB9EEFFC-0214-4497-9DED-ECB266206AA9}" type="presOf" srcId="{854F4301-3022-4A71-B6B9-973FB6A09CC6}" destId="{E5CF6E71-89DC-4F90-97D5-8AC2C6E32702}" srcOrd="0" destOrd="0" presId="urn:microsoft.com/office/officeart/2018/2/layout/IconCircleList"/>
    <dgm:cxn modelId="{2CEB35C8-B5BA-4FAF-B0FA-C3ADD39B41E9}" srcId="{9630056A-D0ED-4981-A2FA-7169426AE546}" destId="{8F208120-5E26-4D60-A2AA-77802E094EC9}" srcOrd="0" destOrd="0" parTransId="{0D1A1B65-1E20-499D-BB5E-E2410FADE497}" sibTransId="{0D8FCC07-2AD0-4491-81BF-5637AB50547A}"/>
    <dgm:cxn modelId="{EB2090BB-6B91-4300-9B7F-D6EBA84DA4F2}" type="presOf" srcId="{FF8FF0DA-F631-48E9-BBAC-55D75AA353A8}" destId="{4027F7C1-CA9D-45CE-91F3-56E2B02AED02}" srcOrd="0" destOrd="0" presId="urn:microsoft.com/office/officeart/2018/2/layout/IconCircleList"/>
    <dgm:cxn modelId="{DAAE2437-D96E-4B94-9837-DAB73F701171}" type="presParOf" srcId="{C87A9A60-1EBB-4357-9882-90189056C0E4}" destId="{19310732-E1DB-4FD6-A4C0-A81854B5265A}" srcOrd="0" destOrd="0" presId="urn:microsoft.com/office/officeart/2018/2/layout/IconCircleList"/>
    <dgm:cxn modelId="{CAFEC735-C8CE-4EB6-9A28-7B7706573547}" type="presParOf" srcId="{19310732-E1DB-4FD6-A4C0-A81854B5265A}" destId="{E31E3E34-D5DE-4818-8157-222FD16F228A}" srcOrd="0" destOrd="0" presId="urn:microsoft.com/office/officeart/2018/2/layout/IconCircleList"/>
    <dgm:cxn modelId="{08F6D7DE-C2BE-4123-A354-6DB5F6759E2A}" type="presParOf" srcId="{E31E3E34-D5DE-4818-8157-222FD16F228A}" destId="{8440CD9A-DDE5-4035-9AC1-5781B01AA351}" srcOrd="0" destOrd="0" presId="urn:microsoft.com/office/officeart/2018/2/layout/IconCircleList"/>
    <dgm:cxn modelId="{521E9D2D-53DE-4088-AFB1-1DE8ECD0A314}" type="presParOf" srcId="{E31E3E34-D5DE-4818-8157-222FD16F228A}" destId="{FF49004D-6EAE-4551-A0A0-A89F52DEAC09}" srcOrd="1" destOrd="0" presId="urn:microsoft.com/office/officeart/2018/2/layout/IconCircleList"/>
    <dgm:cxn modelId="{FD33C887-5101-4B5C-B02C-0879457A502E}" type="presParOf" srcId="{E31E3E34-D5DE-4818-8157-222FD16F228A}" destId="{DE3E16E2-7938-44DC-B523-39ADC4BEDDA6}" srcOrd="2" destOrd="0" presId="urn:microsoft.com/office/officeart/2018/2/layout/IconCircleList"/>
    <dgm:cxn modelId="{EF04C276-EB1B-49FB-B3C6-8B321E0D5D0C}" type="presParOf" srcId="{E31E3E34-D5DE-4818-8157-222FD16F228A}" destId="{FDE504FA-E359-45FC-A560-EC917D40F82F}" srcOrd="3" destOrd="0" presId="urn:microsoft.com/office/officeart/2018/2/layout/IconCircleList"/>
    <dgm:cxn modelId="{496C0CB3-2C5E-4A54-B239-770ED8A826E7}" type="presParOf" srcId="{19310732-E1DB-4FD6-A4C0-A81854B5265A}" destId="{C8BBE1BD-8C36-4FBB-B7F5-E7D68D919E72}" srcOrd="1" destOrd="0" presId="urn:microsoft.com/office/officeart/2018/2/layout/IconCircleList"/>
    <dgm:cxn modelId="{615522CA-E105-4C1E-886D-D427454CDC6B}" type="presParOf" srcId="{19310732-E1DB-4FD6-A4C0-A81854B5265A}" destId="{12E0EBE5-E79A-4909-90FC-AFE55B4E7B5F}" srcOrd="2" destOrd="0" presId="urn:microsoft.com/office/officeart/2018/2/layout/IconCircleList"/>
    <dgm:cxn modelId="{9C84DB43-E98B-4EC4-8EA6-26A0CD0D898E}" type="presParOf" srcId="{12E0EBE5-E79A-4909-90FC-AFE55B4E7B5F}" destId="{63FBE450-512E-409A-B1E4-C1AA1FA46C27}" srcOrd="0" destOrd="0" presId="urn:microsoft.com/office/officeart/2018/2/layout/IconCircleList"/>
    <dgm:cxn modelId="{5DB94872-F085-4386-B50B-BBE10016C1F9}" type="presParOf" srcId="{12E0EBE5-E79A-4909-90FC-AFE55B4E7B5F}" destId="{4C1F7AAE-4664-4779-8216-5E1FFEFABE0F}" srcOrd="1" destOrd="0" presId="urn:microsoft.com/office/officeart/2018/2/layout/IconCircleList"/>
    <dgm:cxn modelId="{06EF7206-0BC7-4598-995B-41F83E771CF1}" type="presParOf" srcId="{12E0EBE5-E79A-4909-90FC-AFE55B4E7B5F}" destId="{B741E9AC-D981-4753-961E-82F26194AFC7}" srcOrd="2" destOrd="0" presId="urn:microsoft.com/office/officeart/2018/2/layout/IconCircleList"/>
    <dgm:cxn modelId="{A149D8AF-9516-4DBF-BD1B-893914D2BD68}" type="presParOf" srcId="{12E0EBE5-E79A-4909-90FC-AFE55B4E7B5F}" destId="{3AD35724-47D3-4AA9-9CFA-499ECCB362C3}" srcOrd="3" destOrd="0" presId="urn:microsoft.com/office/officeart/2018/2/layout/IconCircleList"/>
    <dgm:cxn modelId="{3F613663-94DD-48FD-8560-31A417D38651}" type="presParOf" srcId="{19310732-E1DB-4FD6-A4C0-A81854B5265A}" destId="{4027F7C1-CA9D-45CE-91F3-56E2B02AED02}" srcOrd="3" destOrd="0" presId="urn:microsoft.com/office/officeart/2018/2/layout/IconCircleList"/>
    <dgm:cxn modelId="{9284DFB7-1B08-47E4-9106-E7674E61B91B}" type="presParOf" srcId="{19310732-E1DB-4FD6-A4C0-A81854B5265A}" destId="{92BB0CDA-E8C4-484A-8830-EA25BC5F131E}" srcOrd="4" destOrd="0" presId="urn:microsoft.com/office/officeart/2018/2/layout/IconCircleList"/>
    <dgm:cxn modelId="{3CE61C8F-381B-4701-BBAD-07CA8547232E}" type="presParOf" srcId="{92BB0CDA-E8C4-484A-8830-EA25BC5F131E}" destId="{7C3FE545-C857-4315-B182-9CE33E3653F6}" srcOrd="0" destOrd="0" presId="urn:microsoft.com/office/officeart/2018/2/layout/IconCircleList"/>
    <dgm:cxn modelId="{2C25CD50-E212-4E79-95D8-9800D7CE52B3}" type="presParOf" srcId="{92BB0CDA-E8C4-484A-8830-EA25BC5F131E}" destId="{08C6721F-A7DD-43AE-8B6B-9AAEF9A294B6}" srcOrd="1" destOrd="0" presId="urn:microsoft.com/office/officeart/2018/2/layout/IconCircleList"/>
    <dgm:cxn modelId="{CD447B13-E7E4-494B-85B4-4917942866DB}" type="presParOf" srcId="{92BB0CDA-E8C4-484A-8830-EA25BC5F131E}" destId="{B1CB1312-22AD-47FE-8482-A600CC24427B}" srcOrd="2" destOrd="0" presId="urn:microsoft.com/office/officeart/2018/2/layout/IconCircleList"/>
    <dgm:cxn modelId="{C5514F07-635C-4F0A-968F-EFBC82CFC8F6}" type="presParOf" srcId="{92BB0CDA-E8C4-484A-8830-EA25BC5F131E}" destId="{FB64C2D9-6581-440C-9A2D-7E8354702193}" srcOrd="3" destOrd="0" presId="urn:microsoft.com/office/officeart/2018/2/layout/IconCircleList"/>
    <dgm:cxn modelId="{E2E2E431-92E2-4926-8564-3BEB9BD67C29}" type="presParOf" srcId="{19310732-E1DB-4FD6-A4C0-A81854B5265A}" destId="{E5CF6E71-89DC-4F90-97D5-8AC2C6E32702}" srcOrd="5" destOrd="0" presId="urn:microsoft.com/office/officeart/2018/2/layout/IconCircleList"/>
    <dgm:cxn modelId="{C86484DE-5836-4059-8DC1-E8181B85EB16}" type="presParOf" srcId="{19310732-E1DB-4FD6-A4C0-A81854B5265A}" destId="{10DF9271-7944-4AB1-BDF7-39CDA9D334E0}" srcOrd="6" destOrd="0" presId="urn:microsoft.com/office/officeart/2018/2/layout/IconCircleList"/>
    <dgm:cxn modelId="{D898099A-97D5-4E30-BFF6-89F459D5FDC9}" type="presParOf" srcId="{10DF9271-7944-4AB1-BDF7-39CDA9D334E0}" destId="{D1A4D42F-9959-4632-93C2-9A798010CB21}" srcOrd="0" destOrd="0" presId="urn:microsoft.com/office/officeart/2018/2/layout/IconCircleList"/>
    <dgm:cxn modelId="{58424ADC-C571-452F-8937-56C3EFD8544F}" type="presParOf" srcId="{10DF9271-7944-4AB1-BDF7-39CDA9D334E0}" destId="{966B8833-DD64-4EF6-A329-C9C32C17CAFD}" srcOrd="1" destOrd="0" presId="urn:microsoft.com/office/officeart/2018/2/layout/IconCircleList"/>
    <dgm:cxn modelId="{2F4157F8-0700-46D9-839A-80C303B04693}" type="presParOf" srcId="{10DF9271-7944-4AB1-BDF7-39CDA9D334E0}" destId="{B415712C-3229-403A-8AD1-F331E086250E}" srcOrd="2" destOrd="0" presId="urn:microsoft.com/office/officeart/2018/2/layout/IconCircleList"/>
    <dgm:cxn modelId="{8AE85440-3586-410C-8F96-E01B3A0B625F}" type="presParOf" srcId="{10DF9271-7944-4AB1-BDF7-39CDA9D334E0}" destId="{24EE61BB-312D-40A4-9F72-2550256333A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A779D8-CA98-47A8-A78E-91A0D69D641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3CE4077-859E-44D3-9D59-CF693D710455}">
      <dgm:prSet/>
      <dgm:spPr/>
      <dgm:t>
        <a:bodyPr/>
        <a:lstStyle/>
        <a:p>
          <a:r>
            <a:rPr lang="cs-CZ" b="1"/>
            <a:t>Životaschopné podniky </a:t>
          </a:r>
          <a:r>
            <a:rPr lang="cs-CZ"/>
            <a:t>– Výnosy vyšší než provozní a finanční náklady, </a:t>
          </a:r>
          <a:endParaRPr lang="en-US"/>
        </a:p>
      </dgm:t>
    </dgm:pt>
    <dgm:pt modelId="{D7A001A7-FADC-473D-85CB-FBA787F9C6B7}" type="parTrans" cxnId="{A94FA7D4-B5D1-4BD3-B618-C15F270E3416}">
      <dgm:prSet/>
      <dgm:spPr/>
      <dgm:t>
        <a:bodyPr/>
        <a:lstStyle/>
        <a:p>
          <a:endParaRPr lang="en-US"/>
        </a:p>
      </dgm:t>
    </dgm:pt>
    <dgm:pt modelId="{2DCE5A3F-47E8-40B8-B6B0-BEAF8272DC14}" type="sibTrans" cxnId="{A94FA7D4-B5D1-4BD3-B618-C15F270E3416}">
      <dgm:prSet/>
      <dgm:spPr/>
      <dgm:t>
        <a:bodyPr/>
        <a:lstStyle/>
        <a:p>
          <a:endParaRPr lang="en-US"/>
        </a:p>
      </dgm:t>
    </dgm:pt>
    <dgm:pt modelId="{B0D5057F-4EBB-44CA-B263-326360E015E8}">
      <dgm:prSet/>
      <dgm:spPr/>
      <dgm:t>
        <a:bodyPr/>
        <a:lstStyle/>
        <a:p>
          <a:r>
            <a:rPr lang="cs-CZ" b="1"/>
            <a:t>Potenciálně životaschopné podniky  </a:t>
          </a:r>
          <a:r>
            <a:rPr lang="cs-CZ"/>
            <a:t>- Výnosy vyšší než provozní náklady, ale nekryjí se finanční náklady,</a:t>
          </a:r>
          <a:endParaRPr lang="en-US"/>
        </a:p>
      </dgm:t>
    </dgm:pt>
    <dgm:pt modelId="{ED5FF091-C437-44F3-A840-509A7212CD96}" type="parTrans" cxnId="{3381268B-18DC-4A29-85A0-4A46BEF1DDF8}">
      <dgm:prSet/>
      <dgm:spPr/>
      <dgm:t>
        <a:bodyPr/>
        <a:lstStyle/>
        <a:p>
          <a:endParaRPr lang="en-US"/>
        </a:p>
      </dgm:t>
    </dgm:pt>
    <dgm:pt modelId="{35688F22-D359-4FE6-9C99-0CA436609D1C}" type="sibTrans" cxnId="{3381268B-18DC-4A29-85A0-4A46BEF1DDF8}">
      <dgm:prSet/>
      <dgm:spPr/>
      <dgm:t>
        <a:bodyPr/>
        <a:lstStyle/>
        <a:p>
          <a:endParaRPr lang="en-US"/>
        </a:p>
      </dgm:t>
    </dgm:pt>
    <dgm:pt modelId="{E3224E78-8965-4F70-8647-B2E858B3DD65}">
      <dgm:prSet/>
      <dgm:spPr/>
      <dgm:t>
        <a:bodyPr/>
        <a:lstStyle/>
        <a:p>
          <a:r>
            <a:rPr lang="cs-CZ" b="1"/>
            <a:t>Pravděpodobně neživotaschopné podniky </a:t>
          </a:r>
          <a:r>
            <a:rPr lang="cs-CZ"/>
            <a:t>- Výnosy už kryjí výrobní a část provozní ch nákladů, nekryjí se náklady mzdové,</a:t>
          </a:r>
          <a:endParaRPr lang="en-US"/>
        </a:p>
      </dgm:t>
    </dgm:pt>
    <dgm:pt modelId="{81B89BC2-CC93-4EE2-9FF5-E647ABBCB5D6}" type="parTrans" cxnId="{41446D35-A57C-4481-9AC1-44F5D0FBE546}">
      <dgm:prSet/>
      <dgm:spPr/>
      <dgm:t>
        <a:bodyPr/>
        <a:lstStyle/>
        <a:p>
          <a:endParaRPr lang="en-US"/>
        </a:p>
      </dgm:t>
    </dgm:pt>
    <dgm:pt modelId="{9059C57F-9044-4DB2-8EDC-41F7358BF646}" type="sibTrans" cxnId="{41446D35-A57C-4481-9AC1-44F5D0FBE546}">
      <dgm:prSet/>
      <dgm:spPr/>
      <dgm:t>
        <a:bodyPr/>
        <a:lstStyle/>
        <a:p>
          <a:endParaRPr lang="en-US"/>
        </a:p>
      </dgm:t>
    </dgm:pt>
    <dgm:pt modelId="{892850C9-AFDC-4CCD-9B20-47311094E0EA}">
      <dgm:prSet/>
      <dgm:spPr/>
      <dgm:t>
        <a:bodyPr/>
        <a:lstStyle/>
        <a:p>
          <a:r>
            <a:rPr lang="cs-CZ" b="1"/>
            <a:t>neživotaschopné podniky – </a:t>
          </a:r>
          <a:r>
            <a:rPr lang="cs-CZ"/>
            <a:t>nekryjí se už ani provozní ani mzdové náklady</a:t>
          </a:r>
          <a:endParaRPr lang="en-US"/>
        </a:p>
      </dgm:t>
    </dgm:pt>
    <dgm:pt modelId="{64266530-7515-47E7-8678-CFB9332E5AF6}" type="parTrans" cxnId="{E44C222E-CB9B-40DD-91D2-DC505D6D66E6}">
      <dgm:prSet/>
      <dgm:spPr/>
      <dgm:t>
        <a:bodyPr/>
        <a:lstStyle/>
        <a:p>
          <a:endParaRPr lang="en-US"/>
        </a:p>
      </dgm:t>
    </dgm:pt>
    <dgm:pt modelId="{D885435E-3E85-47D0-9207-7280AEC6A4D4}" type="sibTrans" cxnId="{E44C222E-CB9B-40DD-91D2-DC505D6D66E6}">
      <dgm:prSet/>
      <dgm:spPr/>
      <dgm:t>
        <a:bodyPr/>
        <a:lstStyle/>
        <a:p>
          <a:endParaRPr lang="en-US"/>
        </a:p>
      </dgm:t>
    </dgm:pt>
    <dgm:pt modelId="{76353EFF-95B0-4058-A249-1816AD76E751}" type="pres">
      <dgm:prSet presAssocID="{5DA779D8-CA98-47A8-A78E-91A0D69D641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A9172A9-B0C6-4542-81B9-C9CBBED8D1B4}" type="pres">
      <dgm:prSet presAssocID="{13CE4077-859E-44D3-9D59-CF693D710455}" presName="compNode" presStyleCnt="0"/>
      <dgm:spPr/>
    </dgm:pt>
    <dgm:pt modelId="{59FB64DE-ED43-4069-B7F8-1FD0BDAE7B51}" type="pres">
      <dgm:prSet presAssocID="{13CE4077-859E-44D3-9D59-CF693D710455}" presName="bgRect" presStyleLbl="bgShp" presStyleIdx="0" presStyleCnt="4"/>
      <dgm:spPr/>
    </dgm:pt>
    <dgm:pt modelId="{E15EE0B0-A3FF-4630-A082-0C7CA394193A}" type="pres">
      <dgm:prSet presAssocID="{13CE4077-859E-44D3-9D59-CF693D71045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ancial"/>
        </a:ext>
      </dgm:extLst>
    </dgm:pt>
    <dgm:pt modelId="{50786BD5-863B-43EE-84FD-70FBA6A468BF}" type="pres">
      <dgm:prSet presAssocID="{13CE4077-859E-44D3-9D59-CF693D710455}" presName="spaceRect" presStyleCnt="0"/>
      <dgm:spPr/>
    </dgm:pt>
    <dgm:pt modelId="{BA7A6BC9-1BA4-476A-9249-060ADF5FDEB8}" type="pres">
      <dgm:prSet presAssocID="{13CE4077-859E-44D3-9D59-CF693D710455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5A94209A-251D-4BFF-8EAE-33FE5068C165}" type="pres">
      <dgm:prSet presAssocID="{2DCE5A3F-47E8-40B8-B6B0-BEAF8272DC14}" presName="sibTrans" presStyleCnt="0"/>
      <dgm:spPr/>
    </dgm:pt>
    <dgm:pt modelId="{33A32C75-7D6D-4E06-B877-B2FB6A83F3A7}" type="pres">
      <dgm:prSet presAssocID="{B0D5057F-4EBB-44CA-B263-326360E015E8}" presName="compNode" presStyleCnt="0"/>
      <dgm:spPr/>
    </dgm:pt>
    <dgm:pt modelId="{3D6680C7-3412-432B-BFDC-76658574F8FA}" type="pres">
      <dgm:prSet presAssocID="{B0D5057F-4EBB-44CA-B263-326360E015E8}" presName="bgRect" presStyleLbl="bgShp" presStyleIdx="1" presStyleCnt="4"/>
      <dgm:spPr/>
    </dgm:pt>
    <dgm:pt modelId="{F2D607EE-719C-428D-9884-D4C4584D554D}" type="pres">
      <dgm:prSet presAssocID="{B0D5057F-4EBB-44CA-B263-326360E015E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1E6A051-D875-4DAA-A527-E907A6A3B9B7}" type="pres">
      <dgm:prSet presAssocID="{B0D5057F-4EBB-44CA-B263-326360E015E8}" presName="spaceRect" presStyleCnt="0"/>
      <dgm:spPr/>
    </dgm:pt>
    <dgm:pt modelId="{63C241F2-E074-4E97-BB7F-C0FAE8606E83}" type="pres">
      <dgm:prSet presAssocID="{B0D5057F-4EBB-44CA-B263-326360E015E8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BB8D2DEB-FC18-445A-A9C6-B7ADD52C7CB8}" type="pres">
      <dgm:prSet presAssocID="{35688F22-D359-4FE6-9C99-0CA436609D1C}" presName="sibTrans" presStyleCnt="0"/>
      <dgm:spPr/>
    </dgm:pt>
    <dgm:pt modelId="{3C58E45D-9614-4B6C-B23F-B4729077D320}" type="pres">
      <dgm:prSet presAssocID="{E3224E78-8965-4F70-8647-B2E858B3DD65}" presName="compNode" presStyleCnt="0"/>
      <dgm:spPr/>
    </dgm:pt>
    <dgm:pt modelId="{755063D0-490F-4F3A-8B26-924AA7ED2F54}" type="pres">
      <dgm:prSet presAssocID="{E3224E78-8965-4F70-8647-B2E858B3DD65}" presName="bgRect" presStyleLbl="bgShp" presStyleIdx="2" presStyleCnt="4"/>
      <dgm:spPr/>
    </dgm:pt>
    <dgm:pt modelId="{461FE658-1FA6-42E4-B4F3-DEAF0ACDDC24}" type="pres">
      <dgm:prSet presAssocID="{E3224E78-8965-4F70-8647-B2E858B3DD6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port"/>
        </a:ext>
      </dgm:extLst>
    </dgm:pt>
    <dgm:pt modelId="{7D787485-20FA-443F-BADB-BA5E36743352}" type="pres">
      <dgm:prSet presAssocID="{E3224E78-8965-4F70-8647-B2E858B3DD65}" presName="spaceRect" presStyleCnt="0"/>
      <dgm:spPr/>
    </dgm:pt>
    <dgm:pt modelId="{2D9D7C68-723F-4B05-8F55-93CE92B5A56E}" type="pres">
      <dgm:prSet presAssocID="{E3224E78-8965-4F70-8647-B2E858B3DD65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A463F58E-3CEB-4628-924D-200E46A8506D}" type="pres">
      <dgm:prSet presAssocID="{9059C57F-9044-4DB2-8EDC-41F7358BF646}" presName="sibTrans" presStyleCnt="0"/>
      <dgm:spPr/>
    </dgm:pt>
    <dgm:pt modelId="{41FE8C8F-9463-41A0-9BC1-BFAE38CE278B}" type="pres">
      <dgm:prSet presAssocID="{892850C9-AFDC-4CCD-9B20-47311094E0EA}" presName="compNode" presStyleCnt="0"/>
      <dgm:spPr/>
    </dgm:pt>
    <dgm:pt modelId="{0FAE7740-E282-4A24-ADA0-2B37A46846B6}" type="pres">
      <dgm:prSet presAssocID="{892850C9-AFDC-4CCD-9B20-47311094E0EA}" presName="bgRect" presStyleLbl="bgShp" presStyleIdx="3" presStyleCnt="4"/>
      <dgm:spPr/>
    </dgm:pt>
    <dgm:pt modelId="{BD18F5BC-962D-4F77-A5BB-F50592E74AFD}" type="pres">
      <dgm:prSet presAssocID="{892850C9-AFDC-4CCD-9B20-47311094E0E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 Secure"/>
        </a:ext>
      </dgm:extLst>
    </dgm:pt>
    <dgm:pt modelId="{C8ED02CF-2FB5-4D0C-B557-AD128F8C4949}" type="pres">
      <dgm:prSet presAssocID="{892850C9-AFDC-4CCD-9B20-47311094E0EA}" presName="spaceRect" presStyleCnt="0"/>
      <dgm:spPr/>
    </dgm:pt>
    <dgm:pt modelId="{22C1FFEC-84EC-456A-92FE-65E4C75FE5E8}" type="pres">
      <dgm:prSet presAssocID="{892850C9-AFDC-4CCD-9B20-47311094E0EA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E44C222E-CB9B-40DD-91D2-DC505D6D66E6}" srcId="{5DA779D8-CA98-47A8-A78E-91A0D69D6412}" destId="{892850C9-AFDC-4CCD-9B20-47311094E0EA}" srcOrd="3" destOrd="0" parTransId="{64266530-7515-47E7-8678-CFB9332E5AF6}" sibTransId="{D885435E-3E85-47D0-9207-7280AEC6A4D4}"/>
    <dgm:cxn modelId="{CF37F252-C5C7-4B93-8213-89A4A8D1B2EA}" type="presOf" srcId="{892850C9-AFDC-4CCD-9B20-47311094E0EA}" destId="{22C1FFEC-84EC-456A-92FE-65E4C75FE5E8}" srcOrd="0" destOrd="0" presId="urn:microsoft.com/office/officeart/2018/2/layout/IconVerticalSolidList"/>
    <dgm:cxn modelId="{ECC0B590-3136-40E7-A604-5AB9ADD01618}" type="presOf" srcId="{B0D5057F-4EBB-44CA-B263-326360E015E8}" destId="{63C241F2-E074-4E97-BB7F-C0FAE8606E83}" srcOrd="0" destOrd="0" presId="urn:microsoft.com/office/officeart/2018/2/layout/IconVerticalSolidList"/>
    <dgm:cxn modelId="{41446D35-A57C-4481-9AC1-44F5D0FBE546}" srcId="{5DA779D8-CA98-47A8-A78E-91A0D69D6412}" destId="{E3224E78-8965-4F70-8647-B2E858B3DD65}" srcOrd="2" destOrd="0" parTransId="{81B89BC2-CC93-4EE2-9FF5-E647ABBCB5D6}" sibTransId="{9059C57F-9044-4DB2-8EDC-41F7358BF646}"/>
    <dgm:cxn modelId="{D8A0FAB5-4F55-489D-B66B-B715A194074A}" type="presOf" srcId="{13CE4077-859E-44D3-9D59-CF693D710455}" destId="{BA7A6BC9-1BA4-476A-9249-060ADF5FDEB8}" srcOrd="0" destOrd="0" presId="urn:microsoft.com/office/officeart/2018/2/layout/IconVerticalSolidList"/>
    <dgm:cxn modelId="{276B3BBA-E92C-45E8-BFF0-7527D00E645F}" type="presOf" srcId="{E3224E78-8965-4F70-8647-B2E858B3DD65}" destId="{2D9D7C68-723F-4B05-8F55-93CE92B5A56E}" srcOrd="0" destOrd="0" presId="urn:microsoft.com/office/officeart/2018/2/layout/IconVerticalSolidList"/>
    <dgm:cxn modelId="{F6A6C81D-CD4E-439B-81EB-A1AD7E5A5A9A}" type="presOf" srcId="{5DA779D8-CA98-47A8-A78E-91A0D69D6412}" destId="{76353EFF-95B0-4058-A249-1816AD76E751}" srcOrd="0" destOrd="0" presId="urn:microsoft.com/office/officeart/2018/2/layout/IconVerticalSolidList"/>
    <dgm:cxn modelId="{A94FA7D4-B5D1-4BD3-B618-C15F270E3416}" srcId="{5DA779D8-CA98-47A8-A78E-91A0D69D6412}" destId="{13CE4077-859E-44D3-9D59-CF693D710455}" srcOrd="0" destOrd="0" parTransId="{D7A001A7-FADC-473D-85CB-FBA787F9C6B7}" sibTransId="{2DCE5A3F-47E8-40B8-B6B0-BEAF8272DC14}"/>
    <dgm:cxn modelId="{3381268B-18DC-4A29-85A0-4A46BEF1DDF8}" srcId="{5DA779D8-CA98-47A8-A78E-91A0D69D6412}" destId="{B0D5057F-4EBB-44CA-B263-326360E015E8}" srcOrd="1" destOrd="0" parTransId="{ED5FF091-C437-44F3-A840-509A7212CD96}" sibTransId="{35688F22-D359-4FE6-9C99-0CA436609D1C}"/>
    <dgm:cxn modelId="{F82036F5-8395-4012-87AA-F973F505AA5A}" type="presParOf" srcId="{76353EFF-95B0-4058-A249-1816AD76E751}" destId="{3A9172A9-B0C6-4542-81B9-C9CBBED8D1B4}" srcOrd="0" destOrd="0" presId="urn:microsoft.com/office/officeart/2018/2/layout/IconVerticalSolidList"/>
    <dgm:cxn modelId="{8AC94B16-CB6B-434A-ABD3-71EC84325BD2}" type="presParOf" srcId="{3A9172A9-B0C6-4542-81B9-C9CBBED8D1B4}" destId="{59FB64DE-ED43-4069-B7F8-1FD0BDAE7B51}" srcOrd="0" destOrd="0" presId="urn:microsoft.com/office/officeart/2018/2/layout/IconVerticalSolidList"/>
    <dgm:cxn modelId="{1B3331CD-F159-4651-8520-546679339E74}" type="presParOf" srcId="{3A9172A9-B0C6-4542-81B9-C9CBBED8D1B4}" destId="{E15EE0B0-A3FF-4630-A082-0C7CA394193A}" srcOrd="1" destOrd="0" presId="urn:microsoft.com/office/officeart/2018/2/layout/IconVerticalSolidList"/>
    <dgm:cxn modelId="{4C78D2FF-B24C-4D1D-AAD9-A48ACF6DDF99}" type="presParOf" srcId="{3A9172A9-B0C6-4542-81B9-C9CBBED8D1B4}" destId="{50786BD5-863B-43EE-84FD-70FBA6A468BF}" srcOrd="2" destOrd="0" presId="urn:microsoft.com/office/officeart/2018/2/layout/IconVerticalSolidList"/>
    <dgm:cxn modelId="{F947AC51-6E08-4F15-BA87-7ACAF069E68E}" type="presParOf" srcId="{3A9172A9-B0C6-4542-81B9-C9CBBED8D1B4}" destId="{BA7A6BC9-1BA4-476A-9249-060ADF5FDEB8}" srcOrd="3" destOrd="0" presId="urn:microsoft.com/office/officeart/2018/2/layout/IconVerticalSolidList"/>
    <dgm:cxn modelId="{679DD56C-EF14-4F0D-9B94-1AB6E69C1327}" type="presParOf" srcId="{76353EFF-95B0-4058-A249-1816AD76E751}" destId="{5A94209A-251D-4BFF-8EAE-33FE5068C165}" srcOrd="1" destOrd="0" presId="urn:microsoft.com/office/officeart/2018/2/layout/IconVerticalSolidList"/>
    <dgm:cxn modelId="{3E709113-29EC-488F-845D-C857BF7AC329}" type="presParOf" srcId="{76353EFF-95B0-4058-A249-1816AD76E751}" destId="{33A32C75-7D6D-4E06-B877-B2FB6A83F3A7}" srcOrd="2" destOrd="0" presId="urn:microsoft.com/office/officeart/2018/2/layout/IconVerticalSolidList"/>
    <dgm:cxn modelId="{2BEA37EF-67B2-462C-AA04-29CD98D59C35}" type="presParOf" srcId="{33A32C75-7D6D-4E06-B877-B2FB6A83F3A7}" destId="{3D6680C7-3412-432B-BFDC-76658574F8FA}" srcOrd="0" destOrd="0" presId="urn:microsoft.com/office/officeart/2018/2/layout/IconVerticalSolidList"/>
    <dgm:cxn modelId="{5F662A11-44E4-4D84-8479-3C5DA5484D4D}" type="presParOf" srcId="{33A32C75-7D6D-4E06-B877-B2FB6A83F3A7}" destId="{F2D607EE-719C-428D-9884-D4C4584D554D}" srcOrd="1" destOrd="0" presId="urn:microsoft.com/office/officeart/2018/2/layout/IconVerticalSolidList"/>
    <dgm:cxn modelId="{866394AE-4383-4F60-AF9E-B9CD06D7AAA5}" type="presParOf" srcId="{33A32C75-7D6D-4E06-B877-B2FB6A83F3A7}" destId="{31E6A051-D875-4DAA-A527-E907A6A3B9B7}" srcOrd="2" destOrd="0" presId="urn:microsoft.com/office/officeart/2018/2/layout/IconVerticalSolidList"/>
    <dgm:cxn modelId="{A057247F-6F68-4BB8-AC4E-6B431E83D3A3}" type="presParOf" srcId="{33A32C75-7D6D-4E06-B877-B2FB6A83F3A7}" destId="{63C241F2-E074-4E97-BB7F-C0FAE8606E83}" srcOrd="3" destOrd="0" presId="urn:microsoft.com/office/officeart/2018/2/layout/IconVerticalSolidList"/>
    <dgm:cxn modelId="{582A8BF7-337B-4ED9-B8D8-F83AC0DB4ED0}" type="presParOf" srcId="{76353EFF-95B0-4058-A249-1816AD76E751}" destId="{BB8D2DEB-FC18-445A-A9C6-B7ADD52C7CB8}" srcOrd="3" destOrd="0" presId="urn:microsoft.com/office/officeart/2018/2/layout/IconVerticalSolidList"/>
    <dgm:cxn modelId="{7EE7BFB6-16AD-4F0F-BCE8-4C51DFECDE4C}" type="presParOf" srcId="{76353EFF-95B0-4058-A249-1816AD76E751}" destId="{3C58E45D-9614-4B6C-B23F-B4729077D320}" srcOrd="4" destOrd="0" presId="urn:microsoft.com/office/officeart/2018/2/layout/IconVerticalSolidList"/>
    <dgm:cxn modelId="{F805C668-2AB1-4121-B914-FBB998E6C772}" type="presParOf" srcId="{3C58E45D-9614-4B6C-B23F-B4729077D320}" destId="{755063D0-490F-4F3A-8B26-924AA7ED2F54}" srcOrd="0" destOrd="0" presId="urn:microsoft.com/office/officeart/2018/2/layout/IconVerticalSolidList"/>
    <dgm:cxn modelId="{58FDF29B-B09D-42AA-9C18-522C8DCA6963}" type="presParOf" srcId="{3C58E45D-9614-4B6C-B23F-B4729077D320}" destId="{461FE658-1FA6-42E4-B4F3-DEAF0ACDDC24}" srcOrd="1" destOrd="0" presId="urn:microsoft.com/office/officeart/2018/2/layout/IconVerticalSolidList"/>
    <dgm:cxn modelId="{0151611F-9CAB-4585-A9CF-E8983A7DCAC7}" type="presParOf" srcId="{3C58E45D-9614-4B6C-B23F-B4729077D320}" destId="{7D787485-20FA-443F-BADB-BA5E36743352}" srcOrd="2" destOrd="0" presId="urn:microsoft.com/office/officeart/2018/2/layout/IconVerticalSolidList"/>
    <dgm:cxn modelId="{B7F469DD-CA89-44B0-B6FA-1E78EB6C5F90}" type="presParOf" srcId="{3C58E45D-9614-4B6C-B23F-B4729077D320}" destId="{2D9D7C68-723F-4B05-8F55-93CE92B5A56E}" srcOrd="3" destOrd="0" presId="urn:microsoft.com/office/officeart/2018/2/layout/IconVerticalSolidList"/>
    <dgm:cxn modelId="{5E6B123D-8942-4E49-962F-B872B1F14429}" type="presParOf" srcId="{76353EFF-95B0-4058-A249-1816AD76E751}" destId="{A463F58E-3CEB-4628-924D-200E46A8506D}" srcOrd="5" destOrd="0" presId="urn:microsoft.com/office/officeart/2018/2/layout/IconVerticalSolidList"/>
    <dgm:cxn modelId="{A0060FDF-7AA1-4BFC-9A4B-4599A08CA22A}" type="presParOf" srcId="{76353EFF-95B0-4058-A249-1816AD76E751}" destId="{41FE8C8F-9463-41A0-9BC1-BFAE38CE278B}" srcOrd="6" destOrd="0" presId="urn:microsoft.com/office/officeart/2018/2/layout/IconVerticalSolidList"/>
    <dgm:cxn modelId="{0401AEF4-D693-4C0E-942A-69D408F7E104}" type="presParOf" srcId="{41FE8C8F-9463-41A0-9BC1-BFAE38CE278B}" destId="{0FAE7740-E282-4A24-ADA0-2B37A46846B6}" srcOrd="0" destOrd="0" presId="urn:microsoft.com/office/officeart/2018/2/layout/IconVerticalSolidList"/>
    <dgm:cxn modelId="{D14F12FE-6497-48B3-9B48-56E6C1EFED9E}" type="presParOf" srcId="{41FE8C8F-9463-41A0-9BC1-BFAE38CE278B}" destId="{BD18F5BC-962D-4F77-A5BB-F50592E74AFD}" srcOrd="1" destOrd="0" presId="urn:microsoft.com/office/officeart/2018/2/layout/IconVerticalSolidList"/>
    <dgm:cxn modelId="{5A470A31-628D-478E-9A1B-E3511F101EFE}" type="presParOf" srcId="{41FE8C8F-9463-41A0-9BC1-BFAE38CE278B}" destId="{C8ED02CF-2FB5-4D0C-B557-AD128F8C4949}" srcOrd="2" destOrd="0" presId="urn:microsoft.com/office/officeart/2018/2/layout/IconVerticalSolidList"/>
    <dgm:cxn modelId="{1C46C7D6-CC8C-4F2E-9465-52205E0F96BD}" type="presParOf" srcId="{41FE8C8F-9463-41A0-9BC1-BFAE38CE278B}" destId="{22C1FFEC-84EC-456A-92FE-65E4C75FE5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FD4A4E0-D406-4196-8E7B-07A331E20A1F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F0788E-1476-4F68-AAFD-ADA435F566D3}">
      <dgm:prSet/>
      <dgm:spPr/>
      <dgm:t>
        <a:bodyPr/>
        <a:lstStyle/>
        <a:p>
          <a:pPr>
            <a:defRPr cap="all"/>
          </a:pPr>
          <a:r>
            <a:rPr lang="cs-CZ" b="1"/>
            <a:t>Rodičovská firma</a:t>
          </a:r>
          <a:r>
            <a:rPr lang="cs-CZ"/>
            <a:t>, majitel a manažer je jeden z rodičů, uplatňující 3 styly řízení –autokrativní, protekcionářský, demokratický</a:t>
          </a:r>
          <a:endParaRPr lang="en-US"/>
        </a:p>
      </dgm:t>
    </dgm:pt>
    <dgm:pt modelId="{EB606866-C29B-4CF3-8E00-86E5455BEF05}" type="parTrans" cxnId="{6C142A82-4BB7-4411-A9B0-56EF17BEB056}">
      <dgm:prSet/>
      <dgm:spPr/>
      <dgm:t>
        <a:bodyPr/>
        <a:lstStyle/>
        <a:p>
          <a:endParaRPr lang="en-US"/>
        </a:p>
      </dgm:t>
    </dgm:pt>
    <dgm:pt modelId="{597450AC-2602-4B1C-863F-DCB0024A412B}" type="sibTrans" cxnId="{6C142A82-4BB7-4411-A9B0-56EF17BEB056}">
      <dgm:prSet/>
      <dgm:spPr/>
      <dgm:t>
        <a:bodyPr/>
        <a:lstStyle/>
        <a:p>
          <a:endParaRPr lang="en-US"/>
        </a:p>
      </dgm:t>
    </dgm:pt>
    <dgm:pt modelId="{5A63B304-76F6-463C-81F1-F3A5E3DB3CE5}">
      <dgm:prSet/>
      <dgm:spPr/>
      <dgm:t>
        <a:bodyPr/>
        <a:lstStyle/>
        <a:p>
          <a:pPr>
            <a:defRPr cap="all"/>
          </a:pPr>
          <a:r>
            <a:rPr lang="cs-CZ" b="1"/>
            <a:t>Manželská firma</a:t>
          </a:r>
          <a:r>
            <a:rPr lang="cs-CZ"/>
            <a:t>, tvoří pár vlastnící podnik. Firmu řídí jeden nebo oba jsou rovnocenní</a:t>
          </a:r>
          <a:endParaRPr lang="en-US"/>
        </a:p>
      </dgm:t>
    </dgm:pt>
    <dgm:pt modelId="{F89F09EB-A596-4F94-BA60-86E94C020C48}" type="parTrans" cxnId="{218C4901-0D8E-4992-BCD3-ACDD74C5D728}">
      <dgm:prSet/>
      <dgm:spPr/>
      <dgm:t>
        <a:bodyPr/>
        <a:lstStyle/>
        <a:p>
          <a:endParaRPr lang="en-US"/>
        </a:p>
      </dgm:t>
    </dgm:pt>
    <dgm:pt modelId="{7441BF4E-1B28-4049-A0DD-79107488084B}" type="sibTrans" cxnId="{218C4901-0D8E-4992-BCD3-ACDD74C5D728}">
      <dgm:prSet/>
      <dgm:spPr/>
      <dgm:t>
        <a:bodyPr/>
        <a:lstStyle/>
        <a:p>
          <a:endParaRPr lang="en-US"/>
        </a:p>
      </dgm:t>
    </dgm:pt>
    <dgm:pt modelId="{66C7F5DB-818D-425C-9D69-05B4B53F3450}">
      <dgm:prSet/>
      <dgm:spPr/>
      <dgm:t>
        <a:bodyPr/>
        <a:lstStyle/>
        <a:p>
          <a:pPr>
            <a:defRPr cap="all"/>
          </a:pPr>
          <a:r>
            <a:rPr lang="cs-CZ" b="1"/>
            <a:t>Příbuzenská firma </a:t>
          </a:r>
          <a:r>
            <a:rPr lang="cs-CZ"/>
            <a:t>– sourozenecké, další příbuzní,ale firmy, nezaměstnávající rodiče</a:t>
          </a:r>
          <a:endParaRPr lang="en-US"/>
        </a:p>
      </dgm:t>
    </dgm:pt>
    <dgm:pt modelId="{6BED9713-4668-444C-9D6B-B62048B36E8D}" type="parTrans" cxnId="{360CFE3E-9836-4CFF-9E70-78C879C7308D}">
      <dgm:prSet/>
      <dgm:spPr/>
      <dgm:t>
        <a:bodyPr/>
        <a:lstStyle/>
        <a:p>
          <a:endParaRPr lang="en-US"/>
        </a:p>
      </dgm:t>
    </dgm:pt>
    <dgm:pt modelId="{95823F10-37E6-4D3B-B68D-E6D27AB35821}" type="sibTrans" cxnId="{360CFE3E-9836-4CFF-9E70-78C879C7308D}">
      <dgm:prSet/>
      <dgm:spPr/>
      <dgm:t>
        <a:bodyPr/>
        <a:lstStyle/>
        <a:p>
          <a:endParaRPr lang="en-US"/>
        </a:p>
      </dgm:t>
    </dgm:pt>
    <dgm:pt modelId="{96E75077-91CE-4DF3-B862-317D3943C7A5}" type="pres">
      <dgm:prSet presAssocID="{8FD4A4E0-D406-4196-8E7B-07A331E20A1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E9C7ADD-2544-4571-9F4D-D535290AF140}" type="pres">
      <dgm:prSet presAssocID="{B3F0788E-1476-4F68-AAFD-ADA435F566D3}" presName="compNode" presStyleCnt="0"/>
      <dgm:spPr/>
    </dgm:pt>
    <dgm:pt modelId="{350B4698-54B0-43E1-9257-6015EE850004}" type="pres">
      <dgm:prSet presAssocID="{B3F0788E-1476-4F68-AAFD-ADA435F566D3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A951E75-3BF1-45F7-AFD4-130D27FDF18F}" type="pres">
      <dgm:prSet presAssocID="{B3F0788E-1476-4F68-AAFD-ADA435F566D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8E9AD26C-CB21-43A0-94A9-9C1C06ABA1FC}" type="pres">
      <dgm:prSet presAssocID="{B3F0788E-1476-4F68-AAFD-ADA435F566D3}" presName="spaceRect" presStyleCnt="0"/>
      <dgm:spPr/>
    </dgm:pt>
    <dgm:pt modelId="{613102D1-D63C-43D8-B203-774DEB3B95A3}" type="pres">
      <dgm:prSet presAssocID="{B3F0788E-1476-4F68-AAFD-ADA435F566D3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728916A2-D0F9-401E-8AED-2B78BF095CB7}" type="pres">
      <dgm:prSet presAssocID="{597450AC-2602-4B1C-863F-DCB0024A412B}" presName="sibTrans" presStyleCnt="0"/>
      <dgm:spPr/>
    </dgm:pt>
    <dgm:pt modelId="{291C55D5-8811-4AC1-82DC-DE30E9BCB151}" type="pres">
      <dgm:prSet presAssocID="{5A63B304-76F6-463C-81F1-F3A5E3DB3CE5}" presName="compNode" presStyleCnt="0"/>
      <dgm:spPr/>
    </dgm:pt>
    <dgm:pt modelId="{4A444451-0440-4FD5-BF84-C45A503FF620}" type="pres">
      <dgm:prSet presAssocID="{5A63B304-76F6-463C-81F1-F3A5E3DB3CE5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7412A42-44E5-4679-B70D-9BAD6DD33853}" type="pres">
      <dgm:prSet presAssocID="{5A63B304-76F6-463C-81F1-F3A5E3DB3CE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0F0D74B7-5FCF-44A0-B329-A3C22C08E0D3}" type="pres">
      <dgm:prSet presAssocID="{5A63B304-76F6-463C-81F1-F3A5E3DB3CE5}" presName="spaceRect" presStyleCnt="0"/>
      <dgm:spPr/>
    </dgm:pt>
    <dgm:pt modelId="{8B48B8F0-B956-43BD-B9DE-7121CE7F0293}" type="pres">
      <dgm:prSet presAssocID="{5A63B304-76F6-463C-81F1-F3A5E3DB3CE5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E0C4C39C-D172-4314-805C-D7BEADDACABA}" type="pres">
      <dgm:prSet presAssocID="{7441BF4E-1B28-4049-A0DD-79107488084B}" presName="sibTrans" presStyleCnt="0"/>
      <dgm:spPr/>
    </dgm:pt>
    <dgm:pt modelId="{6A69EBD7-7B35-4E88-86EB-B15F21F8AD24}" type="pres">
      <dgm:prSet presAssocID="{66C7F5DB-818D-425C-9D69-05B4B53F3450}" presName="compNode" presStyleCnt="0"/>
      <dgm:spPr/>
    </dgm:pt>
    <dgm:pt modelId="{02A1BF8D-E153-4686-BACF-D539184530FB}" type="pres">
      <dgm:prSet presAssocID="{66C7F5DB-818D-425C-9D69-05B4B53F3450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AC5A17E-61CA-4FD6-A547-17BC3E31C84B}" type="pres">
      <dgm:prSet presAssocID="{66C7F5DB-818D-425C-9D69-05B4B53F345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E09B215F-9A49-4361-B837-F145E2B2EDE1}" type="pres">
      <dgm:prSet presAssocID="{66C7F5DB-818D-425C-9D69-05B4B53F3450}" presName="spaceRect" presStyleCnt="0"/>
      <dgm:spPr/>
    </dgm:pt>
    <dgm:pt modelId="{DD03DCEB-CF74-402A-95D1-16728C580361}" type="pres">
      <dgm:prSet presAssocID="{66C7F5DB-818D-425C-9D69-05B4B53F3450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8C2BCDD-E000-4E45-8FB3-566A12892F6B}" type="presOf" srcId="{5A63B304-76F6-463C-81F1-F3A5E3DB3CE5}" destId="{8B48B8F0-B956-43BD-B9DE-7121CE7F0293}" srcOrd="0" destOrd="0" presId="urn:microsoft.com/office/officeart/2018/5/layout/IconLeafLabelList"/>
    <dgm:cxn modelId="{9AC86604-8257-4A4E-8807-842D1D1328F9}" type="presOf" srcId="{B3F0788E-1476-4F68-AAFD-ADA435F566D3}" destId="{613102D1-D63C-43D8-B203-774DEB3B95A3}" srcOrd="0" destOrd="0" presId="urn:microsoft.com/office/officeart/2018/5/layout/IconLeafLabelList"/>
    <dgm:cxn modelId="{70A226AD-8513-40EE-98BF-20E8DBB51FB6}" type="presOf" srcId="{66C7F5DB-818D-425C-9D69-05B4B53F3450}" destId="{DD03DCEB-CF74-402A-95D1-16728C580361}" srcOrd="0" destOrd="0" presId="urn:microsoft.com/office/officeart/2018/5/layout/IconLeafLabelList"/>
    <dgm:cxn modelId="{218C4901-0D8E-4992-BCD3-ACDD74C5D728}" srcId="{8FD4A4E0-D406-4196-8E7B-07A331E20A1F}" destId="{5A63B304-76F6-463C-81F1-F3A5E3DB3CE5}" srcOrd="1" destOrd="0" parTransId="{F89F09EB-A596-4F94-BA60-86E94C020C48}" sibTransId="{7441BF4E-1B28-4049-A0DD-79107488084B}"/>
    <dgm:cxn modelId="{EB0286E5-71FF-4006-B8C5-A62C57EF99C6}" type="presOf" srcId="{8FD4A4E0-D406-4196-8E7B-07A331E20A1F}" destId="{96E75077-91CE-4DF3-B862-317D3943C7A5}" srcOrd="0" destOrd="0" presId="urn:microsoft.com/office/officeart/2018/5/layout/IconLeafLabelList"/>
    <dgm:cxn modelId="{360CFE3E-9836-4CFF-9E70-78C879C7308D}" srcId="{8FD4A4E0-D406-4196-8E7B-07A331E20A1F}" destId="{66C7F5DB-818D-425C-9D69-05B4B53F3450}" srcOrd="2" destOrd="0" parTransId="{6BED9713-4668-444C-9D6B-B62048B36E8D}" sibTransId="{95823F10-37E6-4D3B-B68D-E6D27AB35821}"/>
    <dgm:cxn modelId="{6C142A82-4BB7-4411-A9B0-56EF17BEB056}" srcId="{8FD4A4E0-D406-4196-8E7B-07A331E20A1F}" destId="{B3F0788E-1476-4F68-AAFD-ADA435F566D3}" srcOrd="0" destOrd="0" parTransId="{EB606866-C29B-4CF3-8E00-86E5455BEF05}" sibTransId="{597450AC-2602-4B1C-863F-DCB0024A412B}"/>
    <dgm:cxn modelId="{2488607C-C4C4-4E72-89F8-7B0C17ECA461}" type="presParOf" srcId="{96E75077-91CE-4DF3-B862-317D3943C7A5}" destId="{1E9C7ADD-2544-4571-9F4D-D535290AF140}" srcOrd="0" destOrd="0" presId="urn:microsoft.com/office/officeart/2018/5/layout/IconLeafLabelList"/>
    <dgm:cxn modelId="{42DC9439-4C20-44C3-A65F-DC79E57ED917}" type="presParOf" srcId="{1E9C7ADD-2544-4571-9F4D-D535290AF140}" destId="{350B4698-54B0-43E1-9257-6015EE850004}" srcOrd="0" destOrd="0" presId="urn:microsoft.com/office/officeart/2018/5/layout/IconLeafLabelList"/>
    <dgm:cxn modelId="{4812A4AF-EFFA-4032-A3F2-C96E699A88C6}" type="presParOf" srcId="{1E9C7ADD-2544-4571-9F4D-D535290AF140}" destId="{CA951E75-3BF1-45F7-AFD4-130D27FDF18F}" srcOrd="1" destOrd="0" presId="urn:microsoft.com/office/officeart/2018/5/layout/IconLeafLabelList"/>
    <dgm:cxn modelId="{9DA0A5E3-60FE-402E-A29A-10BDCB572A5D}" type="presParOf" srcId="{1E9C7ADD-2544-4571-9F4D-D535290AF140}" destId="{8E9AD26C-CB21-43A0-94A9-9C1C06ABA1FC}" srcOrd="2" destOrd="0" presId="urn:microsoft.com/office/officeart/2018/5/layout/IconLeafLabelList"/>
    <dgm:cxn modelId="{01FAE3F9-1623-4D3E-AE89-C88B617AA667}" type="presParOf" srcId="{1E9C7ADD-2544-4571-9F4D-D535290AF140}" destId="{613102D1-D63C-43D8-B203-774DEB3B95A3}" srcOrd="3" destOrd="0" presId="urn:microsoft.com/office/officeart/2018/5/layout/IconLeafLabelList"/>
    <dgm:cxn modelId="{5A0AF35D-AF42-45F9-BAE5-12BF1C683D32}" type="presParOf" srcId="{96E75077-91CE-4DF3-B862-317D3943C7A5}" destId="{728916A2-D0F9-401E-8AED-2B78BF095CB7}" srcOrd="1" destOrd="0" presId="urn:microsoft.com/office/officeart/2018/5/layout/IconLeafLabelList"/>
    <dgm:cxn modelId="{39CBA33D-F31A-4F20-9D2A-34BC89232FE7}" type="presParOf" srcId="{96E75077-91CE-4DF3-B862-317D3943C7A5}" destId="{291C55D5-8811-4AC1-82DC-DE30E9BCB151}" srcOrd="2" destOrd="0" presId="urn:microsoft.com/office/officeart/2018/5/layout/IconLeafLabelList"/>
    <dgm:cxn modelId="{2073DE5C-39EA-4271-825C-6FF614C11581}" type="presParOf" srcId="{291C55D5-8811-4AC1-82DC-DE30E9BCB151}" destId="{4A444451-0440-4FD5-BF84-C45A503FF620}" srcOrd="0" destOrd="0" presId="urn:microsoft.com/office/officeart/2018/5/layout/IconLeafLabelList"/>
    <dgm:cxn modelId="{98B31EFF-8D20-4E1E-9E3E-2254A56EB2B2}" type="presParOf" srcId="{291C55D5-8811-4AC1-82DC-DE30E9BCB151}" destId="{A7412A42-44E5-4679-B70D-9BAD6DD33853}" srcOrd="1" destOrd="0" presId="urn:microsoft.com/office/officeart/2018/5/layout/IconLeafLabelList"/>
    <dgm:cxn modelId="{E7E55D32-A2B5-4938-BE7B-8AF714530D17}" type="presParOf" srcId="{291C55D5-8811-4AC1-82DC-DE30E9BCB151}" destId="{0F0D74B7-5FCF-44A0-B329-A3C22C08E0D3}" srcOrd="2" destOrd="0" presId="urn:microsoft.com/office/officeart/2018/5/layout/IconLeafLabelList"/>
    <dgm:cxn modelId="{58DE09E2-B620-4579-B05A-92AE0D13C18A}" type="presParOf" srcId="{291C55D5-8811-4AC1-82DC-DE30E9BCB151}" destId="{8B48B8F0-B956-43BD-B9DE-7121CE7F0293}" srcOrd="3" destOrd="0" presId="urn:microsoft.com/office/officeart/2018/5/layout/IconLeafLabelList"/>
    <dgm:cxn modelId="{771278DC-8BC1-4008-AC90-86AA56A707BE}" type="presParOf" srcId="{96E75077-91CE-4DF3-B862-317D3943C7A5}" destId="{E0C4C39C-D172-4314-805C-D7BEADDACABA}" srcOrd="3" destOrd="0" presId="urn:microsoft.com/office/officeart/2018/5/layout/IconLeafLabelList"/>
    <dgm:cxn modelId="{EE5A57C4-E742-400F-8346-ED7375073FDF}" type="presParOf" srcId="{96E75077-91CE-4DF3-B862-317D3943C7A5}" destId="{6A69EBD7-7B35-4E88-86EB-B15F21F8AD24}" srcOrd="4" destOrd="0" presId="urn:microsoft.com/office/officeart/2018/5/layout/IconLeafLabelList"/>
    <dgm:cxn modelId="{E1D03CC1-1380-478B-A427-533BA5A34B53}" type="presParOf" srcId="{6A69EBD7-7B35-4E88-86EB-B15F21F8AD24}" destId="{02A1BF8D-E153-4686-BACF-D539184530FB}" srcOrd="0" destOrd="0" presId="urn:microsoft.com/office/officeart/2018/5/layout/IconLeafLabelList"/>
    <dgm:cxn modelId="{31AA6505-472B-45BB-9C7C-210D848605C1}" type="presParOf" srcId="{6A69EBD7-7B35-4E88-86EB-B15F21F8AD24}" destId="{0AC5A17E-61CA-4FD6-A547-17BC3E31C84B}" srcOrd="1" destOrd="0" presId="urn:microsoft.com/office/officeart/2018/5/layout/IconLeafLabelList"/>
    <dgm:cxn modelId="{8DE83782-ECCE-48AE-AD04-131ABC2D86C8}" type="presParOf" srcId="{6A69EBD7-7B35-4E88-86EB-B15F21F8AD24}" destId="{E09B215F-9A49-4361-B837-F145E2B2EDE1}" srcOrd="2" destOrd="0" presId="urn:microsoft.com/office/officeart/2018/5/layout/IconLeafLabelList"/>
    <dgm:cxn modelId="{7F9BDE89-A2D8-4BD0-8B12-5024C97627A2}" type="presParOf" srcId="{6A69EBD7-7B35-4E88-86EB-B15F21F8AD24}" destId="{DD03DCEB-CF74-402A-95D1-16728C58036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B13D020A-A294-457D-AF68-033FC461FC9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46C3498-BF46-4E18-A4EE-974DC54C0A68}">
      <dgm:prSet/>
      <dgm:spPr/>
      <dgm:t>
        <a:bodyPr/>
        <a:lstStyle/>
        <a:p>
          <a:r>
            <a:rPr lang="cs-CZ"/>
            <a:t>80% je řízena zakladatelem v první generaci</a:t>
          </a:r>
          <a:endParaRPr lang="en-US"/>
        </a:p>
      </dgm:t>
    </dgm:pt>
    <dgm:pt modelId="{ED3B8860-0F8D-4C64-BFC1-041B3010C93E}" type="parTrans" cxnId="{6E079755-A05C-4A4A-97AF-67040122181F}">
      <dgm:prSet/>
      <dgm:spPr/>
      <dgm:t>
        <a:bodyPr/>
        <a:lstStyle/>
        <a:p>
          <a:endParaRPr lang="en-US"/>
        </a:p>
      </dgm:t>
    </dgm:pt>
    <dgm:pt modelId="{3831295D-B88F-4639-A0D9-C56B97CE1073}" type="sibTrans" cxnId="{6E079755-A05C-4A4A-97AF-67040122181F}">
      <dgm:prSet/>
      <dgm:spPr/>
      <dgm:t>
        <a:bodyPr/>
        <a:lstStyle/>
        <a:p>
          <a:endParaRPr lang="en-US"/>
        </a:p>
      </dgm:t>
    </dgm:pt>
    <dgm:pt modelId="{B0E1F270-7DC6-487F-81A0-2914997146DA}">
      <dgm:prSet/>
      <dgm:spPr/>
      <dgm:t>
        <a:bodyPr/>
        <a:lstStyle/>
        <a:p>
          <a:r>
            <a:rPr lang="cs-CZ"/>
            <a:t>1/3 přežije do druhé generace</a:t>
          </a:r>
          <a:endParaRPr lang="en-US"/>
        </a:p>
      </dgm:t>
    </dgm:pt>
    <dgm:pt modelId="{8347E7BB-0B02-40DA-919D-622D327B54FB}" type="parTrans" cxnId="{88C2E897-DD86-4414-AB1A-7471513C9B7C}">
      <dgm:prSet/>
      <dgm:spPr/>
      <dgm:t>
        <a:bodyPr/>
        <a:lstStyle/>
        <a:p>
          <a:endParaRPr lang="en-US"/>
        </a:p>
      </dgm:t>
    </dgm:pt>
    <dgm:pt modelId="{BD567CF2-85F5-4252-8AB5-64A3DA21E16D}" type="sibTrans" cxnId="{88C2E897-DD86-4414-AB1A-7471513C9B7C}">
      <dgm:prSet/>
      <dgm:spPr/>
      <dgm:t>
        <a:bodyPr/>
        <a:lstStyle/>
        <a:p>
          <a:endParaRPr lang="en-US"/>
        </a:p>
      </dgm:t>
    </dgm:pt>
    <dgm:pt modelId="{AB0D600F-E528-4056-9039-465DEC0AD531}">
      <dgm:prSet/>
      <dgm:spPr/>
      <dgm:t>
        <a:bodyPr/>
        <a:lstStyle/>
        <a:p>
          <a:r>
            <a:rPr lang="cs-CZ"/>
            <a:t>10% přežije do třetí generace</a:t>
          </a:r>
          <a:endParaRPr lang="en-US"/>
        </a:p>
      </dgm:t>
    </dgm:pt>
    <dgm:pt modelId="{08525EF1-0E38-43E3-9495-48342E20A396}" type="parTrans" cxnId="{FB4EAE92-00AE-401D-AF31-48EB460C2D9B}">
      <dgm:prSet/>
      <dgm:spPr/>
      <dgm:t>
        <a:bodyPr/>
        <a:lstStyle/>
        <a:p>
          <a:endParaRPr lang="en-US"/>
        </a:p>
      </dgm:t>
    </dgm:pt>
    <dgm:pt modelId="{0CB346F1-670D-44A3-BCFF-39208CF7A2DE}" type="sibTrans" cxnId="{FB4EAE92-00AE-401D-AF31-48EB460C2D9B}">
      <dgm:prSet/>
      <dgm:spPr/>
      <dgm:t>
        <a:bodyPr/>
        <a:lstStyle/>
        <a:p>
          <a:endParaRPr lang="en-US"/>
        </a:p>
      </dgm:t>
    </dgm:pt>
    <dgm:pt modelId="{223788EB-C5EA-4869-A98F-BE8C158C0FB3}">
      <dgm:prSet/>
      <dgm:spPr/>
      <dgm:t>
        <a:bodyPr/>
        <a:lstStyle/>
        <a:p>
          <a:r>
            <a:rPr lang="cs-CZ"/>
            <a:t>5% dosáhne dalšího předání</a:t>
          </a:r>
          <a:endParaRPr lang="en-US"/>
        </a:p>
      </dgm:t>
    </dgm:pt>
    <dgm:pt modelId="{A95240F6-858D-43E1-8202-3C4D2DE93CEF}" type="parTrans" cxnId="{108BBA3B-494D-4F88-9CBF-2357F3AE387A}">
      <dgm:prSet/>
      <dgm:spPr/>
      <dgm:t>
        <a:bodyPr/>
        <a:lstStyle/>
        <a:p>
          <a:endParaRPr lang="en-US"/>
        </a:p>
      </dgm:t>
    </dgm:pt>
    <dgm:pt modelId="{2B1BE819-CF2F-41ED-AEDA-7C152A41A879}" type="sibTrans" cxnId="{108BBA3B-494D-4F88-9CBF-2357F3AE387A}">
      <dgm:prSet/>
      <dgm:spPr/>
      <dgm:t>
        <a:bodyPr/>
        <a:lstStyle/>
        <a:p>
          <a:endParaRPr lang="en-US"/>
        </a:p>
      </dgm:t>
    </dgm:pt>
    <dgm:pt modelId="{E9977BCA-FEA3-4C82-A897-12710296330A}" type="pres">
      <dgm:prSet presAssocID="{B13D020A-A294-457D-AF68-033FC461FC9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9A84F95-BE13-483E-ADE6-C0080947F57F}" type="pres">
      <dgm:prSet presAssocID="{146C3498-BF46-4E18-A4EE-974DC54C0A68}" presName="parentLin" presStyleCnt="0"/>
      <dgm:spPr/>
    </dgm:pt>
    <dgm:pt modelId="{5444A507-D2C1-46E5-B6F1-771A87A9B367}" type="pres">
      <dgm:prSet presAssocID="{146C3498-BF46-4E18-A4EE-974DC54C0A68}" presName="parentLeftMargin" presStyleLbl="node1" presStyleIdx="0" presStyleCnt="4"/>
      <dgm:spPr/>
      <dgm:t>
        <a:bodyPr/>
        <a:lstStyle/>
        <a:p>
          <a:endParaRPr lang="cs-CZ"/>
        </a:p>
      </dgm:t>
    </dgm:pt>
    <dgm:pt modelId="{FB01EA3A-56DA-4E76-B1D0-46EFB19A5B7D}" type="pres">
      <dgm:prSet presAssocID="{146C3498-BF46-4E18-A4EE-974DC54C0A6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6B50F09-5152-46FA-A39E-B1CA915BA847}" type="pres">
      <dgm:prSet presAssocID="{146C3498-BF46-4E18-A4EE-974DC54C0A68}" presName="negativeSpace" presStyleCnt="0"/>
      <dgm:spPr/>
    </dgm:pt>
    <dgm:pt modelId="{68A44EA5-E34E-4814-999F-BC1499D21EAF}" type="pres">
      <dgm:prSet presAssocID="{146C3498-BF46-4E18-A4EE-974DC54C0A68}" presName="childText" presStyleLbl="conFgAcc1" presStyleIdx="0" presStyleCnt="4">
        <dgm:presLayoutVars>
          <dgm:bulletEnabled val="1"/>
        </dgm:presLayoutVars>
      </dgm:prSet>
      <dgm:spPr/>
    </dgm:pt>
    <dgm:pt modelId="{3E014A30-8937-4666-8B16-18ECB3B2DB51}" type="pres">
      <dgm:prSet presAssocID="{3831295D-B88F-4639-A0D9-C56B97CE1073}" presName="spaceBetweenRectangles" presStyleCnt="0"/>
      <dgm:spPr/>
    </dgm:pt>
    <dgm:pt modelId="{B9C0800C-5C0E-48FC-89AE-1E9BC437F1F7}" type="pres">
      <dgm:prSet presAssocID="{B0E1F270-7DC6-487F-81A0-2914997146DA}" presName="parentLin" presStyleCnt="0"/>
      <dgm:spPr/>
    </dgm:pt>
    <dgm:pt modelId="{556C4C42-F455-48FF-BD55-4EA9D9013510}" type="pres">
      <dgm:prSet presAssocID="{B0E1F270-7DC6-487F-81A0-2914997146DA}" presName="parentLeftMargin" presStyleLbl="node1" presStyleIdx="0" presStyleCnt="4"/>
      <dgm:spPr/>
      <dgm:t>
        <a:bodyPr/>
        <a:lstStyle/>
        <a:p>
          <a:endParaRPr lang="cs-CZ"/>
        </a:p>
      </dgm:t>
    </dgm:pt>
    <dgm:pt modelId="{BD6B82FE-6F46-4650-9D39-1D1A0CFE1296}" type="pres">
      <dgm:prSet presAssocID="{B0E1F270-7DC6-487F-81A0-2914997146D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902A65A-8BAF-4352-ABF4-F592D5C98EEB}" type="pres">
      <dgm:prSet presAssocID="{B0E1F270-7DC6-487F-81A0-2914997146DA}" presName="negativeSpace" presStyleCnt="0"/>
      <dgm:spPr/>
    </dgm:pt>
    <dgm:pt modelId="{6DC16C0B-BB8B-4595-81B4-00BC09BE82E3}" type="pres">
      <dgm:prSet presAssocID="{B0E1F270-7DC6-487F-81A0-2914997146DA}" presName="childText" presStyleLbl="conFgAcc1" presStyleIdx="1" presStyleCnt="4">
        <dgm:presLayoutVars>
          <dgm:bulletEnabled val="1"/>
        </dgm:presLayoutVars>
      </dgm:prSet>
      <dgm:spPr/>
    </dgm:pt>
    <dgm:pt modelId="{BA50106B-9208-46DD-8B28-5D2309DD5689}" type="pres">
      <dgm:prSet presAssocID="{BD567CF2-85F5-4252-8AB5-64A3DA21E16D}" presName="spaceBetweenRectangles" presStyleCnt="0"/>
      <dgm:spPr/>
    </dgm:pt>
    <dgm:pt modelId="{9499336F-9455-4390-9014-00FC2B011559}" type="pres">
      <dgm:prSet presAssocID="{AB0D600F-E528-4056-9039-465DEC0AD531}" presName="parentLin" presStyleCnt="0"/>
      <dgm:spPr/>
    </dgm:pt>
    <dgm:pt modelId="{5E2A3D62-D72E-410D-8CCF-733B676A1E2F}" type="pres">
      <dgm:prSet presAssocID="{AB0D600F-E528-4056-9039-465DEC0AD531}" presName="parentLeftMargin" presStyleLbl="node1" presStyleIdx="1" presStyleCnt="4"/>
      <dgm:spPr/>
      <dgm:t>
        <a:bodyPr/>
        <a:lstStyle/>
        <a:p>
          <a:endParaRPr lang="cs-CZ"/>
        </a:p>
      </dgm:t>
    </dgm:pt>
    <dgm:pt modelId="{475708FF-F51E-450B-BC1F-2C2672AC4443}" type="pres">
      <dgm:prSet presAssocID="{AB0D600F-E528-4056-9039-465DEC0AD53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26DC76-8904-4C9D-9573-0ED226F24F75}" type="pres">
      <dgm:prSet presAssocID="{AB0D600F-E528-4056-9039-465DEC0AD531}" presName="negativeSpace" presStyleCnt="0"/>
      <dgm:spPr/>
    </dgm:pt>
    <dgm:pt modelId="{0A4C96B3-7426-4150-9C85-2FBBEC658B13}" type="pres">
      <dgm:prSet presAssocID="{AB0D600F-E528-4056-9039-465DEC0AD531}" presName="childText" presStyleLbl="conFgAcc1" presStyleIdx="2" presStyleCnt="4">
        <dgm:presLayoutVars>
          <dgm:bulletEnabled val="1"/>
        </dgm:presLayoutVars>
      </dgm:prSet>
      <dgm:spPr/>
    </dgm:pt>
    <dgm:pt modelId="{5F798D1F-3B15-4CBF-B158-7E5A232B1EC4}" type="pres">
      <dgm:prSet presAssocID="{0CB346F1-670D-44A3-BCFF-39208CF7A2DE}" presName="spaceBetweenRectangles" presStyleCnt="0"/>
      <dgm:spPr/>
    </dgm:pt>
    <dgm:pt modelId="{78D1EA5C-EDF6-4520-AF91-680C19E5E245}" type="pres">
      <dgm:prSet presAssocID="{223788EB-C5EA-4869-A98F-BE8C158C0FB3}" presName="parentLin" presStyleCnt="0"/>
      <dgm:spPr/>
    </dgm:pt>
    <dgm:pt modelId="{F23B0C1B-A466-4179-83E9-1E265916501C}" type="pres">
      <dgm:prSet presAssocID="{223788EB-C5EA-4869-A98F-BE8C158C0FB3}" presName="parentLeftMargin" presStyleLbl="node1" presStyleIdx="2" presStyleCnt="4"/>
      <dgm:spPr/>
      <dgm:t>
        <a:bodyPr/>
        <a:lstStyle/>
        <a:p>
          <a:endParaRPr lang="cs-CZ"/>
        </a:p>
      </dgm:t>
    </dgm:pt>
    <dgm:pt modelId="{18260EFC-4E6C-4339-AB6E-7C223BCC8167}" type="pres">
      <dgm:prSet presAssocID="{223788EB-C5EA-4869-A98F-BE8C158C0FB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7BAAC6-4737-4AC0-B969-D328B4161DC2}" type="pres">
      <dgm:prSet presAssocID="{223788EB-C5EA-4869-A98F-BE8C158C0FB3}" presName="negativeSpace" presStyleCnt="0"/>
      <dgm:spPr/>
    </dgm:pt>
    <dgm:pt modelId="{6299B15F-38A4-401C-9712-C5D4517F2F47}" type="pres">
      <dgm:prSet presAssocID="{223788EB-C5EA-4869-A98F-BE8C158C0FB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A919767-4049-4250-92F2-4BF5A3892D0E}" type="presOf" srcId="{223788EB-C5EA-4869-A98F-BE8C158C0FB3}" destId="{F23B0C1B-A466-4179-83E9-1E265916501C}" srcOrd="0" destOrd="0" presId="urn:microsoft.com/office/officeart/2005/8/layout/list1"/>
    <dgm:cxn modelId="{DA15BC92-F29B-4CCB-BC76-F65F022FFFBB}" type="presOf" srcId="{146C3498-BF46-4E18-A4EE-974DC54C0A68}" destId="{FB01EA3A-56DA-4E76-B1D0-46EFB19A5B7D}" srcOrd="1" destOrd="0" presId="urn:microsoft.com/office/officeart/2005/8/layout/list1"/>
    <dgm:cxn modelId="{6E079755-A05C-4A4A-97AF-67040122181F}" srcId="{B13D020A-A294-457D-AF68-033FC461FC92}" destId="{146C3498-BF46-4E18-A4EE-974DC54C0A68}" srcOrd="0" destOrd="0" parTransId="{ED3B8860-0F8D-4C64-BFC1-041B3010C93E}" sibTransId="{3831295D-B88F-4639-A0D9-C56B97CE1073}"/>
    <dgm:cxn modelId="{A45FD3A3-1AB7-47F2-8464-8CEBF9B9DF0A}" type="presOf" srcId="{AB0D600F-E528-4056-9039-465DEC0AD531}" destId="{5E2A3D62-D72E-410D-8CCF-733B676A1E2F}" srcOrd="0" destOrd="0" presId="urn:microsoft.com/office/officeart/2005/8/layout/list1"/>
    <dgm:cxn modelId="{88C2E897-DD86-4414-AB1A-7471513C9B7C}" srcId="{B13D020A-A294-457D-AF68-033FC461FC92}" destId="{B0E1F270-7DC6-487F-81A0-2914997146DA}" srcOrd="1" destOrd="0" parTransId="{8347E7BB-0B02-40DA-919D-622D327B54FB}" sibTransId="{BD567CF2-85F5-4252-8AB5-64A3DA21E16D}"/>
    <dgm:cxn modelId="{5D107A2A-6221-41E1-B75A-A155617B9F87}" type="presOf" srcId="{B0E1F270-7DC6-487F-81A0-2914997146DA}" destId="{556C4C42-F455-48FF-BD55-4EA9D9013510}" srcOrd="0" destOrd="0" presId="urn:microsoft.com/office/officeart/2005/8/layout/list1"/>
    <dgm:cxn modelId="{42763F75-79B1-4871-81DF-AF65ED82716B}" type="presOf" srcId="{146C3498-BF46-4E18-A4EE-974DC54C0A68}" destId="{5444A507-D2C1-46E5-B6F1-771A87A9B367}" srcOrd="0" destOrd="0" presId="urn:microsoft.com/office/officeart/2005/8/layout/list1"/>
    <dgm:cxn modelId="{6A2DE142-A07F-4C0D-BEBE-4A1C46CDF49B}" type="presOf" srcId="{B0E1F270-7DC6-487F-81A0-2914997146DA}" destId="{BD6B82FE-6F46-4650-9D39-1D1A0CFE1296}" srcOrd="1" destOrd="0" presId="urn:microsoft.com/office/officeart/2005/8/layout/list1"/>
    <dgm:cxn modelId="{108BBA3B-494D-4F88-9CBF-2357F3AE387A}" srcId="{B13D020A-A294-457D-AF68-033FC461FC92}" destId="{223788EB-C5EA-4869-A98F-BE8C158C0FB3}" srcOrd="3" destOrd="0" parTransId="{A95240F6-858D-43E1-8202-3C4D2DE93CEF}" sibTransId="{2B1BE819-CF2F-41ED-AEDA-7C152A41A879}"/>
    <dgm:cxn modelId="{4EC53A73-08A6-438D-8426-9F1C61721BDE}" type="presOf" srcId="{AB0D600F-E528-4056-9039-465DEC0AD531}" destId="{475708FF-F51E-450B-BC1F-2C2672AC4443}" srcOrd="1" destOrd="0" presId="urn:microsoft.com/office/officeart/2005/8/layout/list1"/>
    <dgm:cxn modelId="{FC0E10DD-5679-4CEA-AA29-DDDDB0179101}" type="presOf" srcId="{223788EB-C5EA-4869-A98F-BE8C158C0FB3}" destId="{18260EFC-4E6C-4339-AB6E-7C223BCC8167}" srcOrd="1" destOrd="0" presId="urn:microsoft.com/office/officeart/2005/8/layout/list1"/>
    <dgm:cxn modelId="{FB4EAE92-00AE-401D-AF31-48EB460C2D9B}" srcId="{B13D020A-A294-457D-AF68-033FC461FC92}" destId="{AB0D600F-E528-4056-9039-465DEC0AD531}" srcOrd="2" destOrd="0" parTransId="{08525EF1-0E38-43E3-9495-48342E20A396}" sibTransId="{0CB346F1-670D-44A3-BCFF-39208CF7A2DE}"/>
    <dgm:cxn modelId="{EDC19481-E417-4C48-8946-60ECACEBE3CE}" type="presOf" srcId="{B13D020A-A294-457D-AF68-033FC461FC92}" destId="{E9977BCA-FEA3-4C82-A897-12710296330A}" srcOrd="0" destOrd="0" presId="urn:microsoft.com/office/officeart/2005/8/layout/list1"/>
    <dgm:cxn modelId="{D482E783-CC3A-4AAB-95E0-890E735A33DF}" type="presParOf" srcId="{E9977BCA-FEA3-4C82-A897-12710296330A}" destId="{19A84F95-BE13-483E-ADE6-C0080947F57F}" srcOrd="0" destOrd="0" presId="urn:microsoft.com/office/officeart/2005/8/layout/list1"/>
    <dgm:cxn modelId="{B7B0A2E7-5111-4171-873F-618D5FA56977}" type="presParOf" srcId="{19A84F95-BE13-483E-ADE6-C0080947F57F}" destId="{5444A507-D2C1-46E5-B6F1-771A87A9B367}" srcOrd="0" destOrd="0" presId="urn:microsoft.com/office/officeart/2005/8/layout/list1"/>
    <dgm:cxn modelId="{6FCB8EAF-1FD4-4C72-9533-34B0F088BD93}" type="presParOf" srcId="{19A84F95-BE13-483E-ADE6-C0080947F57F}" destId="{FB01EA3A-56DA-4E76-B1D0-46EFB19A5B7D}" srcOrd="1" destOrd="0" presId="urn:microsoft.com/office/officeart/2005/8/layout/list1"/>
    <dgm:cxn modelId="{263C418C-453C-4120-BEE2-69A65987532B}" type="presParOf" srcId="{E9977BCA-FEA3-4C82-A897-12710296330A}" destId="{66B50F09-5152-46FA-A39E-B1CA915BA847}" srcOrd="1" destOrd="0" presId="urn:microsoft.com/office/officeart/2005/8/layout/list1"/>
    <dgm:cxn modelId="{AB2A9152-688E-4CF8-B62A-F0064ABA6859}" type="presParOf" srcId="{E9977BCA-FEA3-4C82-A897-12710296330A}" destId="{68A44EA5-E34E-4814-999F-BC1499D21EAF}" srcOrd="2" destOrd="0" presId="urn:microsoft.com/office/officeart/2005/8/layout/list1"/>
    <dgm:cxn modelId="{EF180D82-6B17-47B0-81A4-9A7672824D5F}" type="presParOf" srcId="{E9977BCA-FEA3-4C82-A897-12710296330A}" destId="{3E014A30-8937-4666-8B16-18ECB3B2DB51}" srcOrd="3" destOrd="0" presId="urn:microsoft.com/office/officeart/2005/8/layout/list1"/>
    <dgm:cxn modelId="{DF3CC8F4-3AD1-4F52-81AA-BF58D1949E41}" type="presParOf" srcId="{E9977BCA-FEA3-4C82-A897-12710296330A}" destId="{B9C0800C-5C0E-48FC-89AE-1E9BC437F1F7}" srcOrd="4" destOrd="0" presId="urn:microsoft.com/office/officeart/2005/8/layout/list1"/>
    <dgm:cxn modelId="{B3635A0B-D411-4A1D-A59C-56335B423C7A}" type="presParOf" srcId="{B9C0800C-5C0E-48FC-89AE-1E9BC437F1F7}" destId="{556C4C42-F455-48FF-BD55-4EA9D9013510}" srcOrd="0" destOrd="0" presId="urn:microsoft.com/office/officeart/2005/8/layout/list1"/>
    <dgm:cxn modelId="{EE70605C-E206-422A-8853-F17EB727B41A}" type="presParOf" srcId="{B9C0800C-5C0E-48FC-89AE-1E9BC437F1F7}" destId="{BD6B82FE-6F46-4650-9D39-1D1A0CFE1296}" srcOrd="1" destOrd="0" presId="urn:microsoft.com/office/officeart/2005/8/layout/list1"/>
    <dgm:cxn modelId="{C88372DE-FF4B-42E3-BF7C-3372BA8F90E4}" type="presParOf" srcId="{E9977BCA-FEA3-4C82-A897-12710296330A}" destId="{F902A65A-8BAF-4352-ABF4-F592D5C98EEB}" srcOrd="5" destOrd="0" presId="urn:microsoft.com/office/officeart/2005/8/layout/list1"/>
    <dgm:cxn modelId="{A8AD731D-4D4E-49F3-80F7-605AD1726ADD}" type="presParOf" srcId="{E9977BCA-FEA3-4C82-A897-12710296330A}" destId="{6DC16C0B-BB8B-4595-81B4-00BC09BE82E3}" srcOrd="6" destOrd="0" presId="urn:microsoft.com/office/officeart/2005/8/layout/list1"/>
    <dgm:cxn modelId="{D4DB2807-2C27-4CE1-B24C-11DE30179867}" type="presParOf" srcId="{E9977BCA-FEA3-4C82-A897-12710296330A}" destId="{BA50106B-9208-46DD-8B28-5D2309DD5689}" srcOrd="7" destOrd="0" presId="urn:microsoft.com/office/officeart/2005/8/layout/list1"/>
    <dgm:cxn modelId="{7E332E03-3685-4E16-A75E-0B81258C1066}" type="presParOf" srcId="{E9977BCA-FEA3-4C82-A897-12710296330A}" destId="{9499336F-9455-4390-9014-00FC2B011559}" srcOrd="8" destOrd="0" presId="urn:microsoft.com/office/officeart/2005/8/layout/list1"/>
    <dgm:cxn modelId="{18BF03F6-1584-41EC-9AAB-F8E514019626}" type="presParOf" srcId="{9499336F-9455-4390-9014-00FC2B011559}" destId="{5E2A3D62-D72E-410D-8CCF-733B676A1E2F}" srcOrd="0" destOrd="0" presId="urn:microsoft.com/office/officeart/2005/8/layout/list1"/>
    <dgm:cxn modelId="{711EDC31-7953-4A4D-945F-BB6A26940337}" type="presParOf" srcId="{9499336F-9455-4390-9014-00FC2B011559}" destId="{475708FF-F51E-450B-BC1F-2C2672AC4443}" srcOrd="1" destOrd="0" presId="urn:microsoft.com/office/officeart/2005/8/layout/list1"/>
    <dgm:cxn modelId="{501B478C-87F6-4249-BA85-4749038E41B7}" type="presParOf" srcId="{E9977BCA-FEA3-4C82-A897-12710296330A}" destId="{5D26DC76-8904-4C9D-9573-0ED226F24F75}" srcOrd="9" destOrd="0" presId="urn:microsoft.com/office/officeart/2005/8/layout/list1"/>
    <dgm:cxn modelId="{5B5B6779-36FD-41B6-88E4-BC29139CEC44}" type="presParOf" srcId="{E9977BCA-FEA3-4C82-A897-12710296330A}" destId="{0A4C96B3-7426-4150-9C85-2FBBEC658B13}" srcOrd="10" destOrd="0" presId="urn:microsoft.com/office/officeart/2005/8/layout/list1"/>
    <dgm:cxn modelId="{E20A8AAA-D722-4C2C-BD0E-AA27127F8EFB}" type="presParOf" srcId="{E9977BCA-FEA3-4C82-A897-12710296330A}" destId="{5F798D1F-3B15-4CBF-B158-7E5A232B1EC4}" srcOrd="11" destOrd="0" presId="urn:microsoft.com/office/officeart/2005/8/layout/list1"/>
    <dgm:cxn modelId="{0A87DB4E-7E5D-4F2F-9C60-D3245E1DD361}" type="presParOf" srcId="{E9977BCA-FEA3-4C82-A897-12710296330A}" destId="{78D1EA5C-EDF6-4520-AF91-680C19E5E245}" srcOrd="12" destOrd="0" presId="urn:microsoft.com/office/officeart/2005/8/layout/list1"/>
    <dgm:cxn modelId="{6F38B746-6468-425F-9321-68221FA3F19C}" type="presParOf" srcId="{78D1EA5C-EDF6-4520-AF91-680C19E5E245}" destId="{F23B0C1B-A466-4179-83E9-1E265916501C}" srcOrd="0" destOrd="0" presId="urn:microsoft.com/office/officeart/2005/8/layout/list1"/>
    <dgm:cxn modelId="{5D28E010-CCC3-4FD6-AF29-14B8076EC37C}" type="presParOf" srcId="{78D1EA5C-EDF6-4520-AF91-680C19E5E245}" destId="{18260EFC-4E6C-4339-AB6E-7C223BCC8167}" srcOrd="1" destOrd="0" presId="urn:microsoft.com/office/officeart/2005/8/layout/list1"/>
    <dgm:cxn modelId="{02830373-3E7D-4852-BDB5-73B1BDBDD959}" type="presParOf" srcId="{E9977BCA-FEA3-4C82-A897-12710296330A}" destId="{5D7BAAC6-4737-4AC0-B969-D328B4161DC2}" srcOrd="13" destOrd="0" presId="urn:microsoft.com/office/officeart/2005/8/layout/list1"/>
    <dgm:cxn modelId="{D71AB561-78F2-4278-919B-B8995DF2169B}" type="presParOf" srcId="{E9977BCA-FEA3-4C82-A897-12710296330A}" destId="{6299B15F-38A4-401C-9712-C5D4517F2F4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493EC66D-F3C8-40CC-9F95-C516F10F784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162FE5D8-AA75-45FE-B386-2347501CF965}">
      <dgm:prSet/>
      <dgm:spPr/>
      <dgm:t>
        <a:bodyPr/>
        <a:lstStyle/>
        <a:p>
          <a:r>
            <a:rPr lang="cs-CZ"/>
            <a:t>Rodinné podnikání je důležitou částí MSP</a:t>
          </a:r>
          <a:endParaRPr lang="en-US"/>
        </a:p>
      </dgm:t>
    </dgm:pt>
    <dgm:pt modelId="{A0F15DA6-FA06-40D9-A1FE-1C354734046E}" type="parTrans" cxnId="{43A9127B-F975-4D5E-AE82-386F03AE922C}">
      <dgm:prSet/>
      <dgm:spPr/>
      <dgm:t>
        <a:bodyPr/>
        <a:lstStyle/>
        <a:p>
          <a:endParaRPr lang="en-US"/>
        </a:p>
      </dgm:t>
    </dgm:pt>
    <dgm:pt modelId="{CF46B2C9-0F31-4AAF-80D4-76960680C46A}" type="sibTrans" cxnId="{43A9127B-F975-4D5E-AE82-386F03AE922C}">
      <dgm:prSet/>
      <dgm:spPr/>
      <dgm:t>
        <a:bodyPr/>
        <a:lstStyle/>
        <a:p>
          <a:endParaRPr lang="en-US"/>
        </a:p>
      </dgm:t>
    </dgm:pt>
    <dgm:pt modelId="{934FDA9C-3D67-4CBF-993E-6FA41F9CEA74}">
      <dgm:prSet/>
      <dgm:spPr/>
      <dgm:t>
        <a:bodyPr/>
        <a:lstStyle/>
        <a:p>
          <a:r>
            <a:rPr lang="cs-CZ"/>
            <a:t>Mají vysokou míru stability a dlouhou historii</a:t>
          </a:r>
          <a:endParaRPr lang="en-US"/>
        </a:p>
      </dgm:t>
    </dgm:pt>
    <dgm:pt modelId="{CC6BD169-137E-42CD-B850-B035E64DE8BA}" type="parTrans" cxnId="{C247F387-9B1A-4FF3-9E79-0323D2397702}">
      <dgm:prSet/>
      <dgm:spPr/>
      <dgm:t>
        <a:bodyPr/>
        <a:lstStyle/>
        <a:p>
          <a:endParaRPr lang="en-US"/>
        </a:p>
      </dgm:t>
    </dgm:pt>
    <dgm:pt modelId="{A260ED61-9CC3-4A58-B030-715DD5BF5737}" type="sibTrans" cxnId="{C247F387-9B1A-4FF3-9E79-0323D2397702}">
      <dgm:prSet/>
      <dgm:spPr/>
      <dgm:t>
        <a:bodyPr/>
        <a:lstStyle/>
        <a:p>
          <a:endParaRPr lang="en-US"/>
        </a:p>
      </dgm:t>
    </dgm:pt>
    <dgm:pt modelId="{1CF0E48A-7206-4119-B39C-EA83555A4CBA}">
      <dgm:prSet/>
      <dgm:spPr/>
      <dgm:t>
        <a:bodyPr/>
        <a:lstStyle/>
        <a:p>
          <a:r>
            <a:rPr lang="cs-CZ"/>
            <a:t>Jejich specifikem je flexibilní rozhodování</a:t>
          </a:r>
          <a:endParaRPr lang="en-US"/>
        </a:p>
      </dgm:t>
    </dgm:pt>
    <dgm:pt modelId="{DBE6CDF1-048B-45D6-BF15-9E5D10AE5189}" type="parTrans" cxnId="{E37E0A5A-93A2-4B5C-8506-4EEE125ED275}">
      <dgm:prSet/>
      <dgm:spPr/>
      <dgm:t>
        <a:bodyPr/>
        <a:lstStyle/>
        <a:p>
          <a:endParaRPr lang="en-US"/>
        </a:p>
      </dgm:t>
    </dgm:pt>
    <dgm:pt modelId="{5A9AE333-015B-4D02-9EA8-D4E6C9F56D47}" type="sibTrans" cxnId="{E37E0A5A-93A2-4B5C-8506-4EEE125ED275}">
      <dgm:prSet/>
      <dgm:spPr/>
      <dgm:t>
        <a:bodyPr/>
        <a:lstStyle/>
        <a:p>
          <a:endParaRPr lang="en-US"/>
        </a:p>
      </dgm:t>
    </dgm:pt>
    <dgm:pt modelId="{0ECD7C06-D524-45A3-B16B-7B38BF87F63D}">
      <dgm:prSet/>
      <dgm:spPr/>
      <dgm:t>
        <a:bodyPr/>
        <a:lstStyle/>
        <a:p>
          <a:r>
            <a:rPr lang="cs-CZ"/>
            <a:t>Největším rizikem zániku je výměna generací.</a:t>
          </a:r>
          <a:endParaRPr lang="en-US"/>
        </a:p>
      </dgm:t>
    </dgm:pt>
    <dgm:pt modelId="{52BF3237-6311-4C0A-A51E-BB6200E2AA9C}" type="parTrans" cxnId="{01DD23A0-0CEB-4CCE-A2BB-EFE97B4F6113}">
      <dgm:prSet/>
      <dgm:spPr/>
      <dgm:t>
        <a:bodyPr/>
        <a:lstStyle/>
        <a:p>
          <a:endParaRPr lang="en-US"/>
        </a:p>
      </dgm:t>
    </dgm:pt>
    <dgm:pt modelId="{9DCC0F69-C812-4CB3-9B07-9FF282AD6163}" type="sibTrans" cxnId="{01DD23A0-0CEB-4CCE-A2BB-EFE97B4F6113}">
      <dgm:prSet/>
      <dgm:spPr/>
      <dgm:t>
        <a:bodyPr/>
        <a:lstStyle/>
        <a:p>
          <a:endParaRPr lang="en-US"/>
        </a:p>
      </dgm:t>
    </dgm:pt>
    <dgm:pt modelId="{A99B9740-847B-4600-A775-0D8AC14149A4}">
      <dgm:prSet/>
      <dgm:spPr/>
      <dgm:t>
        <a:bodyPr/>
        <a:lstStyle/>
        <a:p>
          <a:r>
            <a:rPr lang="cs-CZ"/>
            <a:t>Více také: Koráb, V., Hanzelková, A., Mihalisko, M.</a:t>
          </a:r>
          <a:r>
            <a:rPr lang="cs-CZ" i="1"/>
            <a:t> Rodinné podnikání. </a:t>
          </a:r>
          <a:r>
            <a:rPr lang="cs-CZ"/>
            <a:t>Praha: Computer Press, 2008. ISBN 978-80-251-1843-6. 176 s.</a:t>
          </a:r>
          <a:endParaRPr lang="en-US"/>
        </a:p>
      </dgm:t>
    </dgm:pt>
    <dgm:pt modelId="{239E1FE5-630C-4B37-BAAD-48B50525B581}" type="parTrans" cxnId="{F8008DC2-E958-40B9-9195-6AE10B38BE6B}">
      <dgm:prSet/>
      <dgm:spPr/>
      <dgm:t>
        <a:bodyPr/>
        <a:lstStyle/>
        <a:p>
          <a:endParaRPr lang="en-US"/>
        </a:p>
      </dgm:t>
    </dgm:pt>
    <dgm:pt modelId="{02DDE53F-E0B0-4878-809E-2BB1789388DF}" type="sibTrans" cxnId="{F8008DC2-E958-40B9-9195-6AE10B38BE6B}">
      <dgm:prSet/>
      <dgm:spPr/>
      <dgm:t>
        <a:bodyPr/>
        <a:lstStyle/>
        <a:p>
          <a:endParaRPr lang="en-US"/>
        </a:p>
      </dgm:t>
    </dgm:pt>
    <dgm:pt modelId="{C44A500E-A586-4DCD-864D-0C4CB06D75AE}" type="pres">
      <dgm:prSet presAssocID="{493EC66D-F3C8-40CC-9F95-C516F10F784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9BF0C04-0504-49FC-ABB8-E0CE9D4A61CA}" type="pres">
      <dgm:prSet presAssocID="{162FE5D8-AA75-45FE-B386-2347501CF965}" presName="compNode" presStyleCnt="0"/>
      <dgm:spPr/>
    </dgm:pt>
    <dgm:pt modelId="{2D7D432E-AE18-43D0-BA57-27336B5ED8B9}" type="pres">
      <dgm:prSet presAssocID="{162FE5D8-AA75-45FE-B386-2347501CF965}" presName="bgRect" presStyleLbl="bgShp" presStyleIdx="0" presStyleCnt="5"/>
      <dgm:spPr/>
    </dgm:pt>
    <dgm:pt modelId="{B5C8992B-CB3C-4FFB-8ED3-898C14AFAE65}" type="pres">
      <dgm:prSet presAssocID="{162FE5D8-AA75-45FE-B386-2347501CF96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C13ADDE9-B23D-4C1B-A87E-B65FEAC3DBA4}" type="pres">
      <dgm:prSet presAssocID="{162FE5D8-AA75-45FE-B386-2347501CF965}" presName="spaceRect" presStyleCnt="0"/>
      <dgm:spPr/>
    </dgm:pt>
    <dgm:pt modelId="{2A4DC61F-DEFE-4592-9638-C8B9EE349E6B}" type="pres">
      <dgm:prSet presAssocID="{162FE5D8-AA75-45FE-B386-2347501CF965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F265863A-29E9-4296-AC46-1D56377DF272}" type="pres">
      <dgm:prSet presAssocID="{CF46B2C9-0F31-4AAF-80D4-76960680C46A}" presName="sibTrans" presStyleCnt="0"/>
      <dgm:spPr/>
    </dgm:pt>
    <dgm:pt modelId="{8C004DC0-91B0-4774-B761-2B90C46ABA51}" type="pres">
      <dgm:prSet presAssocID="{934FDA9C-3D67-4CBF-993E-6FA41F9CEA74}" presName="compNode" presStyleCnt="0"/>
      <dgm:spPr/>
    </dgm:pt>
    <dgm:pt modelId="{3A781E9D-8BB2-4345-9405-2648CB120943}" type="pres">
      <dgm:prSet presAssocID="{934FDA9C-3D67-4CBF-993E-6FA41F9CEA74}" presName="bgRect" presStyleLbl="bgShp" presStyleIdx="1" presStyleCnt="5"/>
      <dgm:spPr/>
    </dgm:pt>
    <dgm:pt modelId="{21B90234-CA32-4C34-A4F8-828A757130BC}" type="pres">
      <dgm:prSet presAssocID="{934FDA9C-3D67-4CBF-993E-6FA41F9CEA7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5CB71619-10D1-42E5-94C8-37787B939103}" type="pres">
      <dgm:prSet presAssocID="{934FDA9C-3D67-4CBF-993E-6FA41F9CEA74}" presName="spaceRect" presStyleCnt="0"/>
      <dgm:spPr/>
    </dgm:pt>
    <dgm:pt modelId="{3E979178-A764-4A06-8091-F03797116173}" type="pres">
      <dgm:prSet presAssocID="{934FDA9C-3D67-4CBF-993E-6FA41F9CEA74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611B91B3-F9ED-420D-92BA-CDBA502978E8}" type="pres">
      <dgm:prSet presAssocID="{A260ED61-9CC3-4A58-B030-715DD5BF5737}" presName="sibTrans" presStyleCnt="0"/>
      <dgm:spPr/>
    </dgm:pt>
    <dgm:pt modelId="{5B74F93F-0770-4CDB-8AA1-88D792A036BC}" type="pres">
      <dgm:prSet presAssocID="{1CF0E48A-7206-4119-B39C-EA83555A4CBA}" presName="compNode" presStyleCnt="0"/>
      <dgm:spPr/>
    </dgm:pt>
    <dgm:pt modelId="{C5A377B8-8740-4BC3-B4FA-1623CBD74C52}" type="pres">
      <dgm:prSet presAssocID="{1CF0E48A-7206-4119-B39C-EA83555A4CBA}" presName="bgRect" presStyleLbl="bgShp" presStyleIdx="2" presStyleCnt="5"/>
      <dgm:spPr/>
    </dgm:pt>
    <dgm:pt modelId="{E22BBD3E-AACA-47BC-8D7F-E9A4C35FF468}" type="pres">
      <dgm:prSet presAssocID="{1CF0E48A-7206-4119-B39C-EA83555A4CB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ED23F56-341E-45EC-9131-559968A48AFD}" type="pres">
      <dgm:prSet presAssocID="{1CF0E48A-7206-4119-B39C-EA83555A4CBA}" presName="spaceRect" presStyleCnt="0"/>
      <dgm:spPr/>
    </dgm:pt>
    <dgm:pt modelId="{35EB52F0-BADC-4076-B1D9-ABEC5DE5D0FD}" type="pres">
      <dgm:prSet presAssocID="{1CF0E48A-7206-4119-B39C-EA83555A4CBA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6E7DA8E1-EA85-42BD-B272-15E0CB1EA434}" type="pres">
      <dgm:prSet presAssocID="{5A9AE333-015B-4D02-9EA8-D4E6C9F56D47}" presName="sibTrans" presStyleCnt="0"/>
      <dgm:spPr/>
    </dgm:pt>
    <dgm:pt modelId="{34D443DD-726D-408B-88F6-236E15EB00C1}" type="pres">
      <dgm:prSet presAssocID="{0ECD7C06-D524-45A3-B16B-7B38BF87F63D}" presName="compNode" presStyleCnt="0"/>
      <dgm:spPr/>
    </dgm:pt>
    <dgm:pt modelId="{B56A0F02-3FBC-451F-9261-A1ABA8800C47}" type="pres">
      <dgm:prSet presAssocID="{0ECD7C06-D524-45A3-B16B-7B38BF87F63D}" presName="bgRect" presStyleLbl="bgShp" presStyleIdx="3" presStyleCnt="5"/>
      <dgm:spPr/>
    </dgm:pt>
    <dgm:pt modelId="{73C2053D-C935-400D-BB0A-84BEA03F46EC}" type="pres">
      <dgm:prSet presAssocID="{0ECD7C06-D524-45A3-B16B-7B38BF87F63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91CE68C9-5003-4CAD-967B-6113264095A8}" type="pres">
      <dgm:prSet presAssocID="{0ECD7C06-D524-45A3-B16B-7B38BF87F63D}" presName="spaceRect" presStyleCnt="0"/>
      <dgm:spPr/>
    </dgm:pt>
    <dgm:pt modelId="{FD3DF15A-3C9A-4DD8-9907-0EDEA161D0B1}" type="pres">
      <dgm:prSet presAssocID="{0ECD7C06-D524-45A3-B16B-7B38BF87F63D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0096CF0E-649B-4F28-8FB8-3D9D49CEBC00}" type="pres">
      <dgm:prSet presAssocID="{9DCC0F69-C812-4CB3-9B07-9FF282AD6163}" presName="sibTrans" presStyleCnt="0"/>
      <dgm:spPr/>
    </dgm:pt>
    <dgm:pt modelId="{49270DC4-5489-4DA3-9A40-A8C80AEC2E72}" type="pres">
      <dgm:prSet presAssocID="{A99B9740-847B-4600-A775-0D8AC14149A4}" presName="compNode" presStyleCnt="0"/>
      <dgm:spPr/>
    </dgm:pt>
    <dgm:pt modelId="{7604E177-05E8-4969-A413-8ED8F7E5C164}" type="pres">
      <dgm:prSet presAssocID="{A99B9740-847B-4600-A775-0D8AC14149A4}" presName="bgRect" presStyleLbl="bgShp" presStyleIdx="4" presStyleCnt="5"/>
      <dgm:spPr/>
    </dgm:pt>
    <dgm:pt modelId="{02DE3725-679B-4010-B3EA-2497C106FDB8}" type="pres">
      <dgm:prSet presAssocID="{A99B9740-847B-4600-A775-0D8AC14149A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8C1BD3E-549A-4CFA-8273-98E6115DA546}" type="pres">
      <dgm:prSet presAssocID="{A99B9740-847B-4600-A775-0D8AC14149A4}" presName="spaceRect" presStyleCnt="0"/>
      <dgm:spPr/>
    </dgm:pt>
    <dgm:pt modelId="{9D969B79-7F01-4EF7-898E-882A653C1852}" type="pres">
      <dgm:prSet presAssocID="{A99B9740-847B-4600-A775-0D8AC14149A4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48887A94-23AF-4747-B36F-869D93F32EC4}" type="presOf" srcId="{493EC66D-F3C8-40CC-9F95-C516F10F7847}" destId="{C44A500E-A586-4DCD-864D-0C4CB06D75AE}" srcOrd="0" destOrd="0" presId="urn:microsoft.com/office/officeart/2018/2/layout/IconVerticalSolidList"/>
    <dgm:cxn modelId="{E37E0A5A-93A2-4B5C-8506-4EEE125ED275}" srcId="{493EC66D-F3C8-40CC-9F95-C516F10F7847}" destId="{1CF0E48A-7206-4119-B39C-EA83555A4CBA}" srcOrd="2" destOrd="0" parTransId="{DBE6CDF1-048B-45D6-BF15-9E5D10AE5189}" sibTransId="{5A9AE333-015B-4D02-9EA8-D4E6C9F56D47}"/>
    <dgm:cxn modelId="{D41EA844-9AD5-4A1E-AFC2-2938B5C0AD5F}" type="presOf" srcId="{1CF0E48A-7206-4119-B39C-EA83555A4CBA}" destId="{35EB52F0-BADC-4076-B1D9-ABEC5DE5D0FD}" srcOrd="0" destOrd="0" presId="urn:microsoft.com/office/officeart/2018/2/layout/IconVerticalSolidList"/>
    <dgm:cxn modelId="{99B7ACF4-25A2-4C91-9AB6-AAC624775CBF}" type="presOf" srcId="{A99B9740-847B-4600-A775-0D8AC14149A4}" destId="{9D969B79-7F01-4EF7-898E-882A653C1852}" srcOrd="0" destOrd="0" presId="urn:microsoft.com/office/officeart/2018/2/layout/IconVerticalSolidList"/>
    <dgm:cxn modelId="{43A9127B-F975-4D5E-AE82-386F03AE922C}" srcId="{493EC66D-F3C8-40CC-9F95-C516F10F7847}" destId="{162FE5D8-AA75-45FE-B386-2347501CF965}" srcOrd="0" destOrd="0" parTransId="{A0F15DA6-FA06-40D9-A1FE-1C354734046E}" sibTransId="{CF46B2C9-0F31-4AAF-80D4-76960680C46A}"/>
    <dgm:cxn modelId="{C247F387-9B1A-4FF3-9E79-0323D2397702}" srcId="{493EC66D-F3C8-40CC-9F95-C516F10F7847}" destId="{934FDA9C-3D67-4CBF-993E-6FA41F9CEA74}" srcOrd="1" destOrd="0" parTransId="{CC6BD169-137E-42CD-B850-B035E64DE8BA}" sibTransId="{A260ED61-9CC3-4A58-B030-715DD5BF5737}"/>
    <dgm:cxn modelId="{8C75B326-FEA3-4116-AC7A-B94DBE310913}" type="presOf" srcId="{162FE5D8-AA75-45FE-B386-2347501CF965}" destId="{2A4DC61F-DEFE-4592-9638-C8B9EE349E6B}" srcOrd="0" destOrd="0" presId="urn:microsoft.com/office/officeart/2018/2/layout/IconVerticalSolidList"/>
    <dgm:cxn modelId="{01DD23A0-0CEB-4CCE-A2BB-EFE97B4F6113}" srcId="{493EC66D-F3C8-40CC-9F95-C516F10F7847}" destId="{0ECD7C06-D524-45A3-B16B-7B38BF87F63D}" srcOrd="3" destOrd="0" parTransId="{52BF3237-6311-4C0A-A51E-BB6200E2AA9C}" sibTransId="{9DCC0F69-C812-4CB3-9B07-9FF282AD6163}"/>
    <dgm:cxn modelId="{541A0076-B998-4996-81ED-E38C756B2C74}" type="presOf" srcId="{0ECD7C06-D524-45A3-B16B-7B38BF87F63D}" destId="{FD3DF15A-3C9A-4DD8-9907-0EDEA161D0B1}" srcOrd="0" destOrd="0" presId="urn:microsoft.com/office/officeart/2018/2/layout/IconVerticalSolidList"/>
    <dgm:cxn modelId="{F8008DC2-E958-40B9-9195-6AE10B38BE6B}" srcId="{493EC66D-F3C8-40CC-9F95-C516F10F7847}" destId="{A99B9740-847B-4600-A775-0D8AC14149A4}" srcOrd="4" destOrd="0" parTransId="{239E1FE5-630C-4B37-BAAD-48B50525B581}" sibTransId="{02DDE53F-E0B0-4878-809E-2BB1789388DF}"/>
    <dgm:cxn modelId="{5FC90E99-ECEA-47B7-9E76-4FE95C15A1ED}" type="presOf" srcId="{934FDA9C-3D67-4CBF-993E-6FA41F9CEA74}" destId="{3E979178-A764-4A06-8091-F03797116173}" srcOrd="0" destOrd="0" presId="urn:microsoft.com/office/officeart/2018/2/layout/IconVerticalSolidList"/>
    <dgm:cxn modelId="{782ADA56-CE2F-4B90-A481-91478A362916}" type="presParOf" srcId="{C44A500E-A586-4DCD-864D-0C4CB06D75AE}" destId="{A9BF0C04-0504-49FC-ABB8-E0CE9D4A61CA}" srcOrd="0" destOrd="0" presId="urn:microsoft.com/office/officeart/2018/2/layout/IconVerticalSolidList"/>
    <dgm:cxn modelId="{28216B19-E0CC-47F7-9E89-64B6FAB19A58}" type="presParOf" srcId="{A9BF0C04-0504-49FC-ABB8-E0CE9D4A61CA}" destId="{2D7D432E-AE18-43D0-BA57-27336B5ED8B9}" srcOrd="0" destOrd="0" presId="urn:microsoft.com/office/officeart/2018/2/layout/IconVerticalSolidList"/>
    <dgm:cxn modelId="{1F10ADB2-FEA6-495C-87D6-4337440DE7E6}" type="presParOf" srcId="{A9BF0C04-0504-49FC-ABB8-E0CE9D4A61CA}" destId="{B5C8992B-CB3C-4FFB-8ED3-898C14AFAE65}" srcOrd="1" destOrd="0" presId="urn:microsoft.com/office/officeart/2018/2/layout/IconVerticalSolidList"/>
    <dgm:cxn modelId="{C8D3776D-B051-4580-B510-2DC013228BBB}" type="presParOf" srcId="{A9BF0C04-0504-49FC-ABB8-E0CE9D4A61CA}" destId="{C13ADDE9-B23D-4C1B-A87E-B65FEAC3DBA4}" srcOrd="2" destOrd="0" presId="urn:microsoft.com/office/officeart/2018/2/layout/IconVerticalSolidList"/>
    <dgm:cxn modelId="{CA4AA26F-E791-456A-B74C-2FDC22FCE2AE}" type="presParOf" srcId="{A9BF0C04-0504-49FC-ABB8-E0CE9D4A61CA}" destId="{2A4DC61F-DEFE-4592-9638-C8B9EE349E6B}" srcOrd="3" destOrd="0" presId="urn:microsoft.com/office/officeart/2018/2/layout/IconVerticalSolidList"/>
    <dgm:cxn modelId="{3346321F-4589-41EC-B5A5-C3CB6F4CE659}" type="presParOf" srcId="{C44A500E-A586-4DCD-864D-0C4CB06D75AE}" destId="{F265863A-29E9-4296-AC46-1D56377DF272}" srcOrd="1" destOrd="0" presId="urn:microsoft.com/office/officeart/2018/2/layout/IconVerticalSolidList"/>
    <dgm:cxn modelId="{2F2EA988-7AE0-4803-B803-1CCD767FBA11}" type="presParOf" srcId="{C44A500E-A586-4DCD-864D-0C4CB06D75AE}" destId="{8C004DC0-91B0-4774-B761-2B90C46ABA51}" srcOrd="2" destOrd="0" presId="urn:microsoft.com/office/officeart/2018/2/layout/IconVerticalSolidList"/>
    <dgm:cxn modelId="{5DF540AA-6367-425A-9AC2-0C932DEF050F}" type="presParOf" srcId="{8C004DC0-91B0-4774-B761-2B90C46ABA51}" destId="{3A781E9D-8BB2-4345-9405-2648CB120943}" srcOrd="0" destOrd="0" presId="urn:microsoft.com/office/officeart/2018/2/layout/IconVerticalSolidList"/>
    <dgm:cxn modelId="{F2D1CA70-06B1-4D02-B21B-2C5A206F0040}" type="presParOf" srcId="{8C004DC0-91B0-4774-B761-2B90C46ABA51}" destId="{21B90234-CA32-4C34-A4F8-828A757130BC}" srcOrd="1" destOrd="0" presId="urn:microsoft.com/office/officeart/2018/2/layout/IconVerticalSolidList"/>
    <dgm:cxn modelId="{3E59FF74-C7B8-4E82-9BA6-B94192692620}" type="presParOf" srcId="{8C004DC0-91B0-4774-B761-2B90C46ABA51}" destId="{5CB71619-10D1-42E5-94C8-37787B939103}" srcOrd="2" destOrd="0" presId="urn:microsoft.com/office/officeart/2018/2/layout/IconVerticalSolidList"/>
    <dgm:cxn modelId="{C4895C06-D5E9-4E41-B84C-18927657A3C7}" type="presParOf" srcId="{8C004DC0-91B0-4774-B761-2B90C46ABA51}" destId="{3E979178-A764-4A06-8091-F03797116173}" srcOrd="3" destOrd="0" presId="urn:microsoft.com/office/officeart/2018/2/layout/IconVerticalSolidList"/>
    <dgm:cxn modelId="{F86AAC39-E632-449B-91EE-B40230310B26}" type="presParOf" srcId="{C44A500E-A586-4DCD-864D-0C4CB06D75AE}" destId="{611B91B3-F9ED-420D-92BA-CDBA502978E8}" srcOrd="3" destOrd="0" presId="urn:microsoft.com/office/officeart/2018/2/layout/IconVerticalSolidList"/>
    <dgm:cxn modelId="{B5AE6512-A093-45DA-ACF6-CDCB33714937}" type="presParOf" srcId="{C44A500E-A586-4DCD-864D-0C4CB06D75AE}" destId="{5B74F93F-0770-4CDB-8AA1-88D792A036BC}" srcOrd="4" destOrd="0" presId="urn:microsoft.com/office/officeart/2018/2/layout/IconVerticalSolidList"/>
    <dgm:cxn modelId="{C915B88B-797B-4D34-85B8-45B4FFA7C401}" type="presParOf" srcId="{5B74F93F-0770-4CDB-8AA1-88D792A036BC}" destId="{C5A377B8-8740-4BC3-B4FA-1623CBD74C52}" srcOrd="0" destOrd="0" presId="urn:microsoft.com/office/officeart/2018/2/layout/IconVerticalSolidList"/>
    <dgm:cxn modelId="{913DDCB1-1C63-4D5E-AF78-300C38E4ED2E}" type="presParOf" srcId="{5B74F93F-0770-4CDB-8AA1-88D792A036BC}" destId="{E22BBD3E-AACA-47BC-8D7F-E9A4C35FF468}" srcOrd="1" destOrd="0" presId="urn:microsoft.com/office/officeart/2018/2/layout/IconVerticalSolidList"/>
    <dgm:cxn modelId="{E90E27CE-E566-44E9-B0D6-9B7090868055}" type="presParOf" srcId="{5B74F93F-0770-4CDB-8AA1-88D792A036BC}" destId="{CED23F56-341E-45EC-9131-559968A48AFD}" srcOrd="2" destOrd="0" presId="urn:microsoft.com/office/officeart/2018/2/layout/IconVerticalSolidList"/>
    <dgm:cxn modelId="{F13E2CD8-B8E1-406B-A6F9-2D707B5124D8}" type="presParOf" srcId="{5B74F93F-0770-4CDB-8AA1-88D792A036BC}" destId="{35EB52F0-BADC-4076-B1D9-ABEC5DE5D0FD}" srcOrd="3" destOrd="0" presId="urn:microsoft.com/office/officeart/2018/2/layout/IconVerticalSolidList"/>
    <dgm:cxn modelId="{1F704563-1ECD-4998-85C8-1CEAF504D10C}" type="presParOf" srcId="{C44A500E-A586-4DCD-864D-0C4CB06D75AE}" destId="{6E7DA8E1-EA85-42BD-B272-15E0CB1EA434}" srcOrd="5" destOrd="0" presId="urn:microsoft.com/office/officeart/2018/2/layout/IconVerticalSolidList"/>
    <dgm:cxn modelId="{55654C2A-FBC9-490E-B87B-9921BBA45E7D}" type="presParOf" srcId="{C44A500E-A586-4DCD-864D-0C4CB06D75AE}" destId="{34D443DD-726D-408B-88F6-236E15EB00C1}" srcOrd="6" destOrd="0" presId="urn:microsoft.com/office/officeart/2018/2/layout/IconVerticalSolidList"/>
    <dgm:cxn modelId="{0A0142DF-4AD2-48E4-B5E0-A8610E79CC49}" type="presParOf" srcId="{34D443DD-726D-408B-88F6-236E15EB00C1}" destId="{B56A0F02-3FBC-451F-9261-A1ABA8800C47}" srcOrd="0" destOrd="0" presId="urn:microsoft.com/office/officeart/2018/2/layout/IconVerticalSolidList"/>
    <dgm:cxn modelId="{43F6ABD3-89E0-40FE-96AD-A33C2E2FDEBD}" type="presParOf" srcId="{34D443DD-726D-408B-88F6-236E15EB00C1}" destId="{73C2053D-C935-400D-BB0A-84BEA03F46EC}" srcOrd="1" destOrd="0" presId="urn:microsoft.com/office/officeart/2018/2/layout/IconVerticalSolidList"/>
    <dgm:cxn modelId="{BA303E5E-4589-4B32-B76D-B9079CEA9F5C}" type="presParOf" srcId="{34D443DD-726D-408B-88F6-236E15EB00C1}" destId="{91CE68C9-5003-4CAD-967B-6113264095A8}" srcOrd="2" destOrd="0" presId="urn:microsoft.com/office/officeart/2018/2/layout/IconVerticalSolidList"/>
    <dgm:cxn modelId="{911A755E-167D-4CD3-8184-826B8C0B7400}" type="presParOf" srcId="{34D443DD-726D-408B-88F6-236E15EB00C1}" destId="{FD3DF15A-3C9A-4DD8-9907-0EDEA161D0B1}" srcOrd="3" destOrd="0" presId="urn:microsoft.com/office/officeart/2018/2/layout/IconVerticalSolidList"/>
    <dgm:cxn modelId="{4A8A9D4E-D809-4FAF-AF55-2DDDAD26BE13}" type="presParOf" srcId="{C44A500E-A586-4DCD-864D-0C4CB06D75AE}" destId="{0096CF0E-649B-4F28-8FB8-3D9D49CEBC00}" srcOrd="7" destOrd="0" presId="urn:microsoft.com/office/officeart/2018/2/layout/IconVerticalSolidList"/>
    <dgm:cxn modelId="{5BD8AD96-0475-40A6-9CEF-D250E2E676CD}" type="presParOf" srcId="{C44A500E-A586-4DCD-864D-0C4CB06D75AE}" destId="{49270DC4-5489-4DA3-9A40-A8C80AEC2E72}" srcOrd="8" destOrd="0" presId="urn:microsoft.com/office/officeart/2018/2/layout/IconVerticalSolidList"/>
    <dgm:cxn modelId="{AD675B3C-3E42-4DE1-921E-6F19E3EA45A1}" type="presParOf" srcId="{49270DC4-5489-4DA3-9A40-A8C80AEC2E72}" destId="{7604E177-05E8-4969-A413-8ED8F7E5C164}" srcOrd="0" destOrd="0" presId="urn:microsoft.com/office/officeart/2018/2/layout/IconVerticalSolidList"/>
    <dgm:cxn modelId="{256263A3-59BF-44A3-822C-AECE8A1DFB07}" type="presParOf" srcId="{49270DC4-5489-4DA3-9A40-A8C80AEC2E72}" destId="{02DE3725-679B-4010-B3EA-2497C106FDB8}" srcOrd="1" destOrd="0" presId="urn:microsoft.com/office/officeart/2018/2/layout/IconVerticalSolidList"/>
    <dgm:cxn modelId="{B86DABA4-76DC-4078-895B-34170EF323F2}" type="presParOf" srcId="{49270DC4-5489-4DA3-9A40-A8C80AEC2E72}" destId="{A8C1BD3E-549A-4CFA-8273-98E6115DA546}" srcOrd="2" destOrd="0" presId="urn:microsoft.com/office/officeart/2018/2/layout/IconVerticalSolidList"/>
    <dgm:cxn modelId="{C75562C9-7E52-4C9D-87E3-A90486BC3550}" type="presParOf" srcId="{49270DC4-5489-4DA3-9A40-A8C80AEC2E72}" destId="{9D969B79-7F01-4EF7-898E-882A653C18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7A51BC-E63A-4680-AEDC-E440DD2B97A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7CDBD06-2C5E-4FC3-8EFD-DB6D1816A82B}">
      <dgm:prSet/>
      <dgm:spPr/>
      <dgm:t>
        <a:bodyPr/>
        <a:lstStyle/>
        <a:p>
          <a:r>
            <a:rPr lang="cs-CZ"/>
            <a:t>Problémy s výrobní kapacitou</a:t>
          </a:r>
          <a:endParaRPr lang="en-US"/>
        </a:p>
      </dgm:t>
    </dgm:pt>
    <dgm:pt modelId="{EDBCBFF7-BB70-4DF9-8410-E494AB6CD7E1}" type="parTrans" cxnId="{83F59C91-E168-4579-82B5-3AE8FDCD2C18}">
      <dgm:prSet/>
      <dgm:spPr/>
      <dgm:t>
        <a:bodyPr/>
        <a:lstStyle/>
        <a:p>
          <a:endParaRPr lang="en-US"/>
        </a:p>
      </dgm:t>
    </dgm:pt>
    <dgm:pt modelId="{11EAF5DF-E7CA-4197-B417-12D765BECFC3}" type="sibTrans" cxnId="{83F59C91-E168-4579-82B5-3AE8FDCD2C18}">
      <dgm:prSet/>
      <dgm:spPr/>
      <dgm:t>
        <a:bodyPr/>
        <a:lstStyle/>
        <a:p>
          <a:endParaRPr lang="en-US"/>
        </a:p>
      </dgm:t>
    </dgm:pt>
    <dgm:pt modelId="{2281B09F-3AD5-4F51-A450-39090E8EFCBB}">
      <dgm:prSet/>
      <dgm:spPr/>
      <dgm:t>
        <a:bodyPr/>
        <a:lstStyle/>
        <a:p>
          <a:r>
            <a:rPr lang="cs-CZ"/>
            <a:t>Nízká koncentrace výroby</a:t>
          </a:r>
          <a:endParaRPr lang="en-US"/>
        </a:p>
      </dgm:t>
    </dgm:pt>
    <dgm:pt modelId="{B09065C5-56D1-45A7-8E13-1DC97869E060}" type="parTrans" cxnId="{B3A6C93B-CF61-4840-B2F1-2D54FDDF3064}">
      <dgm:prSet/>
      <dgm:spPr/>
      <dgm:t>
        <a:bodyPr/>
        <a:lstStyle/>
        <a:p>
          <a:endParaRPr lang="en-US"/>
        </a:p>
      </dgm:t>
    </dgm:pt>
    <dgm:pt modelId="{192EF15D-C4B1-4675-AE53-177F7C2DE8C5}" type="sibTrans" cxnId="{B3A6C93B-CF61-4840-B2F1-2D54FDDF3064}">
      <dgm:prSet/>
      <dgm:spPr/>
      <dgm:t>
        <a:bodyPr/>
        <a:lstStyle/>
        <a:p>
          <a:endParaRPr lang="en-US"/>
        </a:p>
      </dgm:t>
    </dgm:pt>
    <dgm:pt modelId="{0F1D09E8-59E2-40C8-A441-AA78C941F242}">
      <dgm:prSet/>
      <dgm:spPr/>
      <dgm:t>
        <a:bodyPr/>
        <a:lstStyle/>
        <a:p>
          <a:r>
            <a:rPr lang="cs-CZ"/>
            <a:t>Maloseriová výroba převládá</a:t>
          </a:r>
          <a:endParaRPr lang="en-US"/>
        </a:p>
      </dgm:t>
    </dgm:pt>
    <dgm:pt modelId="{CA224C32-0FDC-4210-93CA-DC6AA54F0FD4}" type="parTrans" cxnId="{FC950B20-8F71-41C6-8742-0B2EDA08B05B}">
      <dgm:prSet/>
      <dgm:spPr/>
      <dgm:t>
        <a:bodyPr/>
        <a:lstStyle/>
        <a:p>
          <a:endParaRPr lang="en-US"/>
        </a:p>
      </dgm:t>
    </dgm:pt>
    <dgm:pt modelId="{A77AA7FE-29E3-47E2-A09A-6580AED940D1}" type="sibTrans" cxnId="{FC950B20-8F71-41C6-8742-0B2EDA08B05B}">
      <dgm:prSet/>
      <dgm:spPr/>
      <dgm:t>
        <a:bodyPr/>
        <a:lstStyle/>
        <a:p>
          <a:endParaRPr lang="en-US"/>
        </a:p>
      </dgm:t>
    </dgm:pt>
    <dgm:pt modelId="{2640D192-AC75-4CB4-9A73-545734FAECB7}" type="pres">
      <dgm:prSet presAssocID="{ED7A51BC-E63A-4680-AEDC-E440DD2B97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08F69C8-F4E6-4F25-9708-E28C99470E44}" type="pres">
      <dgm:prSet presAssocID="{07CDBD06-2C5E-4FC3-8EFD-DB6D1816A82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D020E3E-983C-46E2-A7EF-45D6A867717C}" type="pres">
      <dgm:prSet presAssocID="{11EAF5DF-E7CA-4197-B417-12D765BECFC3}" presName="spacer" presStyleCnt="0"/>
      <dgm:spPr/>
    </dgm:pt>
    <dgm:pt modelId="{FEE63D7B-CB57-47FF-AF6F-AAFC69D0141A}" type="pres">
      <dgm:prSet presAssocID="{2281B09F-3AD5-4F51-A450-39090E8EFCB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FE374CF-F00D-4775-BD57-AA704F138E92}" type="pres">
      <dgm:prSet presAssocID="{192EF15D-C4B1-4675-AE53-177F7C2DE8C5}" presName="spacer" presStyleCnt="0"/>
      <dgm:spPr/>
    </dgm:pt>
    <dgm:pt modelId="{7102EEFA-6AED-4BA7-A9D9-E0EC85AAFBF7}" type="pres">
      <dgm:prSet presAssocID="{0F1D09E8-59E2-40C8-A441-AA78C941F24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322CB61-B126-49BC-A3F4-6ACAA88F74A5}" type="presOf" srcId="{07CDBD06-2C5E-4FC3-8EFD-DB6D1816A82B}" destId="{B08F69C8-F4E6-4F25-9708-E28C99470E44}" srcOrd="0" destOrd="0" presId="urn:microsoft.com/office/officeart/2005/8/layout/vList2"/>
    <dgm:cxn modelId="{B3A6C93B-CF61-4840-B2F1-2D54FDDF3064}" srcId="{ED7A51BC-E63A-4680-AEDC-E440DD2B97AA}" destId="{2281B09F-3AD5-4F51-A450-39090E8EFCBB}" srcOrd="1" destOrd="0" parTransId="{B09065C5-56D1-45A7-8E13-1DC97869E060}" sibTransId="{192EF15D-C4B1-4675-AE53-177F7C2DE8C5}"/>
    <dgm:cxn modelId="{FC950B20-8F71-41C6-8742-0B2EDA08B05B}" srcId="{ED7A51BC-E63A-4680-AEDC-E440DD2B97AA}" destId="{0F1D09E8-59E2-40C8-A441-AA78C941F242}" srcOrd="2" destOrd="0" parTransId="{CA224C32-0FDC-4210-93CA-DC6AA54F0FD4}" sibTransId="{A77AA7FE-29E3-47E2-A09A-6580AED940D1}"/>
    <dgm:cxn modelId="{D02DAB94-A338-4BC6-AD5C-15E4EA4AFE9D}" type="presOf" srcId="{0F1D09E8-59E2-40C8-A441-AA78C941F242}" destId="{7102EEFA-6AED-4BA7-A9D9-E0EC85AAFBF7}" srcOrd="0" destOrd="0" presId="urn:microsoft.com/office/officeart/2005/8/layout/vList2"/>
    <dgm:cxn modelId="{83F59C91-E168-4579-82B5-3AE8FDCD2C18}" srcId="{ED7A51BC-E63A-4680-AEDC-E440DD2B97AA}" destId="{07CDBD06-2C5E-4FC3-8EFD-DB6D1816A82B}" srcOrd="0" destOrd="0" parTransId="{EDBCBFF7-BB70-4DF9-8410-E494AB6CD7E1}" sibTransId="{11EAF5DF-E7CA-4197-B417-12D765BECFC3}"/>
    <dgm:cxn modelId="{717A5C4F-FB1B-4F6E-9FC2-BEF5922739AE}" type="presOf" srcId="{2281B09F-3AD5-4F51-A450-39090E8EFCBB}" destId="{FEE63D7B-CB57-47FF-AF6F-AAFC69D0141A}" srcOrd="0" destOrd="0" presId="urn:microsoft.com/office/officeart/2005/8/layout/vList2"/>
    <dgm:cxn modelId="{B72FF8E4-118D-4FEC-98E3-B76EF2953852}" type="presOf" srcId="{ED7A51BC-E63A-4680-AEDC-E440DD2B97AA}" destId="{2640D192-AC75-4CB4-9A73-545734FAECB7}" srcOrd="0" destOrd="0" presId="urn:microsoft.com/office/officeart/2005/8/layout/vList2"/>
    <dgm:cxn modelId="{C386175B-2F38-4945-A859-3434724BAE96}" type="presParOf" srcId="{2640D192-AC75-4CB4-9A73-545734FAECB7}" destId="{B08F69C8-F4E6-4F25-9708-E28C99470E44}" srcOrd="0" destOrd="0" presId="urn:microsoft.com/office/officeart/2005/8/layout/vList2"/>
    <dgm:cxn modelId="{8E976FCE-6E37-42C0-855E-B7CD8571E71D}" type="presParOf" srcId="{2640D192-AC75-4CB4-9A73-545734FAECB7}" destId="{CD020E3E-983C-46E2-A7EF-45D6A867717C}" srcOrd="1" destOrd="0" presId="urn:microsoft.com/office/officeart/2005/8/layout/vList2"/>
    <dgm:cxn modelId="{0EC05615-DAD5-4D58-B26E-2C3DF8188743}" type="presParOf" srcId="{2640D192-AC75-4CB4-9A73-545734FAECB7}" destId="{FEE63D7B-CB57-47FF-AF6F-AAFC69D0141A}" srcOrd="2" destOrd="0" presId="urn:microsoft.com/office/officeart/2005/8/layout/vList2"/>
    <dgm:cxn modelId="{F656086C-A657-4336-9803-64995E74EA3C}" type="presParOf" srcId="{2640D192-AC75-4CB4-9A73-545734FAECB7}" destId="{1FE374CF-F00D-4775-BD57-AA704F138E92}" srcOrd="3" destOrd="0" presId="urn:microsoft.com/office/officeart/2005/8/layout/vList2"/>
    <dgm:cxn modelId="{E149BA30-8B4A-4F45-B1AB-F00473D59297}" type="presParOf" srcId="{2640D192-AC75-4CB4-9A73-545734FAECB7}" destId="{7102EEFA-6AED-4BA7-A9D9-E0EC85AAFBF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9DF46E-E85C-46AC-86B8-D0A09DB0871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C8B5C4A-1223-4C1A-AF60-FFAD287ECDD5}">
      <dgm:prSet/>
      <dgm:spPr/>
      <dgm:t>
        <a:bodyPr/>
        <a:lstStyle/>
        <a:p>
          <a:r>
            <a:rPr lang="cs-CZ"/>
            <a:t>Omezená zákaznická základna</a:t>
          </a:r>
          <a:endParaRPr lang="en-US"/>
        </a:p>
      </dgm:t>
    </dgm:pt>
    <dgm:pt modelId="{E0162714-A798-4011-9D88-1D3899021B54}" type="parTrans" cxnId="{1E1E9A26-63F4-49A7-96E2-4BC623149FDC}">
      <dgm:prSet/>
      <dgm:spPr/>
      <dgm:t>
        <a:bodyPr/>
        <a:lstStyle/>
        <a:p>
          <a:endParaRPr lang="en-US"/>
        </a:p>
      </dgm:t>
    </dgm:pt>
    <dgm:pt modelId="{DF5F2BC1-1595-4FFA-8B37-E6082E596F49}" type="sibTrans" cxnId="{1E1E9A26-63F4-49A7-96E2-4BC623149FDC}">
      <dgm:prSet/>
      <dgm:spPr/>
      <dgm:t>
        <a:bodyPr/>
        <a:lstStyle/>
        <a:p>
          <a:endParaRPr lang="en-US"/>
        </a:p>
      </dgm:t>
    </dgm:pt>
    <dgm:pt modelId="{3A720078-874D-407A-993B-C9CD9072A993}">
      <dgm:prSet/>
      <dgm:spPr/>
      <dgm:t>
        <a:bodyPr/>
        <a:lstStyle/>
        <a:p>
          <a:r>
            <a:rPr lang="cs-CZ"/>
            <a:t>Omezený rozpočet na  propagaci</a:t>
          </a:r>
          <a:endParaRPr lang="en-US"/>
        </a:p>
      </dgm:t>
    </dgm:pt>
    <dgm:pt modelId="{3CB77E9E-D7F8-483E-BC2E-004CBC19FC5A}" type="parTrans" cxnId="{0A620F93-1D16-4124-A5AD-CFA02C2ED34B}">
      <dgm:prSet/>
      <dgm:spPr/>
      <dgm:t>
        <a:bodyPr/>
        <a:lstStyle/>
        <a:p>
          <a:endParaRPr lang="en-US"/>
        </a:p>
      </dgm:t>
    </dgm:pt>
    <dgm:pt modelId="{975C4EF4-A01C-4C38-874C-AFF8B523623D}" type="sibTrans" cxnId="{0A620F93-1D16-4124-A5AD-CFA02C2ED34B}">
      <dgm:prSet/>
      <dgm:spPr/>
      <dgm:t>
        <a:bodyPr/>
        <a:lstStyle/>
        <a:p>
          <a:endParaRPr lang="en-US"/>
        </a:p>
      </dgm:t>
    </dgm:pt>
    <dgm:pt modelId="{18BB5D91-0692-49C0-80D4-6752110E02D4}">
      <dgm:prSet/>
      <dgm:spPr/>
      <dgm:t>
        <a:bodyPr/>
        <a:lstStyle/>
        <a:p>
          <a:r>
            <a:rPr lang="cs-CZ"/>
            <a:t>Závislost na osobních kontaktech</a:t>
          </a:r>
          <a:endParaRPr lang="en-US"/>
        </a:p>
      </dgm:t>
    </dgm:pt>
    <dgm:pt modelId="{584240B4-EC68-454B-9EE1-411AEB582731}" type="parTrans" cxnId="{20EA5DE2-D428-44A2-A184-614DEF8668A1}">
      <dgm:prSet/>
      <dgm:spPr/>
      <dgm:t>
        <a:bodyPr/>
        <a:lstStyle/>
        <a:p>
          <a:endParaRPr lang="en-US"/>
        </a:p>
      </dgm:t>
    </dgm:pt>
    <dgm:pt modelId="{D823507E-53D2-41C0-9565-AD6D7BDECF04}" type="sibTrans" cxnId="{20EA5DE2-D428-44A2-A184-614DEF8668A1}">
      <dgm:prSet/>
      <dgm:spPr/>
      <dgm:t>
        <a:bodyPr/>
        <a:lstStyle/>
        <a:p>
          <a:endParaRPr lang="en-US"/>
        </a:p>
      </dgm:t>
    </dgm:pt>
    <dgm:pt modelId="{01E057C5-2BC6-4A81-82C9-C692097C28F9}" type="pres">
      <dgm:prSet presAssocID="{A49DF46E-E85C-46AC-86B8-D0A09DB087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A3235F0-B29D-4315-8808-7CCBC4ACA248}" type="pres">
      <dgm:prSet presAssocID="{2C8B5C4A-1223-4C1A-AF60-FFAD287ECDD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29185B4-6125-4A8A-8650-5EBA36EAED30}" type="pres">
      <dgm:prSet presAssocID="{DF5F2BC1-1595-4FFA-8B37-E6082E596F49}" presName="spacer" presStyleCnt="0"/>
      <dgm:spPr/>
    </dgm:pt>
    <dgm:pt modelId="{8AE47888-AAFA-48B2-ACC9-069AD0F5A317}" type="pres">
      <dgm:prSet presAssocID="{3A720078-874D-407A-993B-C9CD9072A99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4CA8A32-E30C-4F01-811C-A6EC1CEA73F2}" type="pres">
      <dgm:prSet presAssocID="{975C4EF4-A01C-4C38-874C-AFF8B523623D}" presName="spacer" presStyleCnt="0"/>
      <dgm:spPr/>
    </dgm:pt>
    <dgm:pt modelId="{38A25607-FC2C-4BAB-9598-2D716BA0364B}" type="pres">
      <dgm:prSet presAssocID="{18BB5D91-0692-49C0-80D4-6752110E02D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9E61C9E-27FC-4A2D-A6CF-FF7C4BD17BCB}" type="presOf" srcId="{3A720078-874D-407A-993B-C9CD9072A993}" destId="{8AE47888-AAFA-48B2-ACC9-069AD0F5A317}" srcOrd="0" destOrd="0" presId="urn:microsoft.com/office/officeart/2005/8/layout/vList2"/>
    <dgm:cxn modelId="{1E1E9A26-63F4-49A7-96E2-4BC623149FDC}" srcId="{A49DF46E-E85C-46AC-86B8-D0A09DB08719}" destId="{2C8B5C4A-1223-4C1A-AF60-FFAD287ECDD5}" srcOrd="0" destOrd="0" parTransId="{E0162714-A798-4011-9D88-1D3899021B54}" sibTransId="{DF5F2BC1-1595-4FFA-8B37-E6082E596F49}"/>
    <dgm:cxn modelId="{20EA5DE2-D428-44A2-A184-614DEF8668A1}" srcId="{A49DF46E-E85C-46AC-86B8-D0A09DB08719}" destId="{18BB5D91-0692-49C0-80D4-6752110E02D4}" srcOrd="2" destOrd="0" parTransId="{584240B4-EC68-454B-9EE1-411AEB582731}" sibTransId="{D823507E-53D2-41C0-9565-AD6D7BDECF04}"/>
    <dgm:cxn modelId="{388BF030-4F4F-4B9C-A43A-ED79EF41BF58}" type="presOf" srcId="{A49DF46E-E85C-46AC-86B8-D0A09DB08719}" destId="{01E057C5-2BC6-4A81-82C9-C692097C28F9}" srcOrd="0" destOrd="0" presId="urn:microsoft.com/office/officeart/2005/8/layout/vList2"/>
    <dgm:cxn modelId="{0A620F93-1D16-4124-A5AD-CFA02C2ED34B}" srcId="{A49DF46E-E85C-46AC-86B8-D0A09DB08719}" destId="{3A720078-874D-407A-993B-C9CD9072A993}" srcOrd="1" destOrd="0" parTransId="{3CB77E9E-D7F8-483E-BC2E-004CBC19FC5A}" sibTransId="{975C4EF4-A01C-4C38-874C-AFF8B523623D}"/>
    <dgm:cxn modelId="{A2FC41CE-3F67-40A9-81BF-69B386CA5288}" type="presOf" srcId="{18BB5D91-0692-49C0-80D4-6752110E02D4}" destId="{38A25607-FC2C-4BAB-9598-2D716BA0364B}" srcOrd="0" destOrd="0" presId="urn:microsoft.com/office/officeart/2005/8/layout/vList2"/>
    <dgm:cxn modelId="{248856C1-98B6-4634-B4E7-52F91D1A098A}" type="presOf" srcId="{2C8B5C4A-1223-4C1A-AF60-FFAD287ECDD5}" destId="{FA3235F0-B29D-4315-8808-7CCBC4ACA248}" srcOrd="0" destOrd="0" presId="urn:microsoft.com/office/officeart/2005/8/layout/vList2"/>
    <dgm:cxn modelId="{ED651F7C-F6F6-4892-B354-C2DA80F881DC}" type="presParOf" srcId="{01E057C5-2BC6-4A81-82C9-C692097C28F9}" destId="{FA3235F0-B29D-4315-8808-7CCBC4ACA248}" srcOrd="0" destOrd="0" presId="urn:microsoft.com/office/officeart/2005/8/layout/vList2"/>
    <dgm:cxn modelId="{89DD59A0-BB3A-40E5-8B4C-A2328879049C}" type="presParOf" srcId="{01E057C5-2BC6-4A81-82C9-C692097C28F9}" destId="{F29185B4-6125-4A8A-8650-5EBA36EAED30}" srcOrd="1" destOrd="0" presId="urn:microsoft.com/office/officeart/2005/8/layout/vList2"/>
    <dgm:cxn modelId="{E65ED895-9744-41C1-9C41-70EF995AB412}" type="presParOf" srcId="{01E057C5-2BC6-4A81-82C9-C692097C28F9}" destId="{8AE47888-AAFA-48B2-ACC9-069AD0F5A317}" srcOrd="2" destOrd="0" presId="urn:microsoft.com/office/officeart/2005/8/layout/vList2"/>
    <dgm:cxn modelId="{03C5C9A4-9320-4F94-AAB3-9D271A1E0DE5}" type="presParOf" srcId="{01E057C5-2BC6-4A81-82C9-C692097C28F9}" destId="{84CA8A32-E30C-4F01-811C-A6EC1CEA73F2}" srcOrd="3" destOrd="0" presId="urn:microsoft.com/office/officeart/2005/8/layout/vList2"/>
    <dgm:cxn modelId="{DE516F73-5F1B-429D-B2D2-7E41FB2653CF}" type="presParOf" srcId="{01E057C5-2BC6-4A81-82C9-C692097C28F9}" destId="{38A25607-FC2C-4BAB-9598-2D716BA0364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9675E6-9477-4AE3-8B3A-20668209449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0E8FF7F-13EC-43C7-A9F9-3C5CA94A7823}">
      <dgm:prSet/>
      <dgm:spPr/>
      <dgm:t>
        <a:bodyPr/>
        <a:lstStyle/>
        <a:p>
          <a:r>
            <a:rPr lang="cs-CZ"/>
            <a:t>Užší vazby</a:t>
          </a:r>
          <a:endParaRPr lang="en-US"/>
        </a:p>
      </dgm:t>
    </dgm:pt>
    <dgm:pt modelId="{4A45D7D1-6A38-4201-A177-572BCDF5423A}" type="parTrans" cxnId="{278775B5-9664-46A0-AB5F-ECD1AD94E631}">
      <dgm:prSet/>
      <dgm:spPr/>
      <dgm:t>
        <a:bodyPr/>
        <a:lstStyle/>
        <a:p>
          <a:endParaRPr lang="en-US"/>
        </a:p>
      </dgm:t>
    </dgm:pt>
    <dgm:pt modelId="{B4C899D8-2DC3-4C0E-899F-C4FEDA340807}" type="sibTrans" cxnId="{278775B5-9664-46A0-AB5F-ECD1AD94E631}">
      <dgm:prSet/>
      <dgm:spPr/>
      <dgm:t>
        <a:bodyPr/>
        <a:lstStyle/>
        <a:p>
          <a:endParaRPr lang="en-US"/>
        </a:p>
      </dgm:t>
    </dgm:pt>
    <dgm:pt modelId="{F1AF5175-6BA1-4C82-BC90-DE4110BF8BE5}">
      <dgm:prSet/>
      <dgm:spPr/>
      <dgm:t>
        <a:bodyPr/>
        <a:lstStyle/>
        <a:p>
          <a:r>
            <a:rPr lang="cs-CZ"/>
            <a:t>V rámci vedení – propojenost a kumulace funkcí</a:t>
          </a:r>
          <a:endParaRPr lang="en-US"/>
        </a:p>
      </dgm:t>
    </dgm:pt>
    <dgm:pt modelId="{BEDDD820-2236-47D2-89DD-0BA660A51F8A}" type="parTrans" cxnId="{5D983256-92D1-41CC-B10B-89679E95E449}">
      <dgm:prSet/>
      <dgm:spPr/>
      <dgm:t>
        <a:bodyPr/>
        <a:lstStyle/>
        <a:p>
          <a:endParaRPr lang="en-US"/>
        </a:p>
      </dgm:t>
    </dgm:pt>
    <dgm:pt modelId="{91EE8953-290E-4190-9C4B-4DE716E8BFDA}" type="sibTrans" cxnId="{5D983256-92D1-41CC-B10B-89679E95E449}">
      <dgm:prSet/>
      <dgm:spPr/>
      <dgm:t>
        <a:bodyPr/>
        <a:lstStyle/>
        <a:p>
          <a:endParaRPr lang="en-US"/>
        </a:p>
      </dgm:t>
    </dgm:pt>
    <dgm:pt modelId="{4CB97A71-17AE-413C-94EA-ADC7B2DD394A}" type="pres">
      <dgm:prSet presAssocID="{DE9675E6-9477-4AE3-8B3A-20668209449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6D8ADA6-A4E8-4AD1-ABEF-AF72E1D3B7A7}" type="pres">
      <dgm:prSet presAssocID="{D0E8FF7F-13EC-43C7-A9F9-3C5CA94A7823}" presName="compNode" presStyleCnt="0"/>
      <dgm:spPr/>
    </dgm:pt>
    <dgm:pt modelId="{5E20CBBD-4299-4ADA-887D-1DD2EB80D07D}" type="pres">
      <dgm:prSet presAssocID="{D0E8FF7F-13EC-43C7-A9F9-3C5CA94A7823}" presName="bgRect" presStyleLbl="bgShp" presStyleIdx="0" presStyleCnt="2"/>
      <dgm:spPr/>
    </dgm:pt>
    <dgm:pt modelId="{F9C85192-DD02-4846-AF04-3937C1B47157}" type="pres">
      <dgm:prSet presAssocID="{D0E8FF7F-13EC-43C7-A9F9-3C5CA94A782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AD6832D-69E6-4260-AE78-A59A4566F9C5}" type="pres">
      <dgm:prSet presAssocID="{D0E8FF7F-13EC-43C7-A9F9-3C5CA94A7823}" presName="spaceRect" presStyleCnt="0"/>
      <dgm:spPr/>
    </dgm:pt>
    <dgm:pt modelId="{0A74E54F-6D3D-4AAF-808C-EC2F4253F155}" type="pres">
      <dgm:prSet presAssocID="{D0E8FF7F-13EC-43C7-A9F9-3C5CA94A7823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A3E82D4F-3703-4DB8-809B-4CADEB3F0F0C}" type="pres">
      <dgm:prSet presAssocID="{B4C899D8-2DC3-4C0E-899F-C4FEDA340807}" presName="sibTrans" presStyleCnt="0"/>
      <dgm:spPr/>
    </dgm:pt>
    <dgm:pt modelId="{473F5147-2C83-47AF-AD4C-B2D631D4327D}" type="pres">
      <dgm:prSet presAssocID="{F1AF5175-6BA1-4C82-BC90-DE4110BF8BE5}" presName="compNode" presStyleCnt="0"/>
      <dgm:spPr/>
    </dgm:pt>
    <dgm:pt modelId="{DD91DDDB-A4AE-4B5A-8E09-B88578388F60}" type="pres">
      <dgm:prSet presAssocID="{F1AF5175-6BA1-4C82-BC90-DE4110BF8BE5}" presName="bgRect" presStyleLbl="bgShp" presStyleIdx="1" presStyleCnt="2"/>
      <dgm:spPr/>
    </dgm:pt>
    <dgm:pt modelId="{0F9DE839-8FBE-495D-ABC8-8F0B03CC3541}" type="pres">
      <dgm:prSet presAssocID="{F1AF5175-6BA1-4C82-BC90-DE4110BF8BE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54EE892A-3D32-46BC-A386-12A868D343D6}" type="pres">
      <dgm:prSet presAssocID="{F1AF5175-6BA1-4C82-BC90-DE4110BF8BE5}" presName="spaceRect" presStyleCnt="0"/>
      <dgm:spPr/>
    </dgm:pt>
    <dgm:pt modelId="{68C60EEA-C688-43AC-B114-F46C52D8BBC2}" type="pres">
      <dgm:prSet presAssocID="{F1AF5175-6BA1-4C82-BC90-DE4110BF8BE5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2C5901ED-2320-466F-9654-3D4D57644E9A}" type="presOf" srcId="{D0E8FF7F-13EC-43C7-A9F9-3C5CA94A7823}" destId="{0A74E54F-6D3D-4AAF-808C-EC2F4253F155}" srcOrd="0" destOrd="0" presId="urn:microsoft.com/office/officeart/2018/2/layout/IconVerticalSolidList"/>
    <dgm:cxn modelId="{278775B5-9664-46A0-AB5F-ECD1AD94E631}" srcId="{DE9675E6-9477-4AE3-8B3A-206682094496}" destId="{D0E8FF7F-13EC-43C7-A9F9-3C5CA94A7823}" srcOrd="0" destOrd="0" parTransId="{4A45D7D1-6A38-4201-A177-572BCDF5423A}" sibTransId="{B4C899D8-2DC3-4C0E-899F-C4FEDA340807}"/>
    <dgm:cxn modelId="{CDF6336E-171B-44B9-B297-3D561DBBBF73}" type="presOf" srcId="{DE9675E6-9477-4AE3-8B3A-206682094496}" destId="{4CB97A71-17AE-413C-94EA-ADC7B2DD394A}" srcOrd="0" destOrd="0" presId="urn:microsoft.com/office/officeart/2018/2/layout/IconVerticalSolidList"/>
    <dgm:cxn modelId="{5D983256-92D1-41CC-B10B-89679E95E449}" srcId="{DE9675E6-9477-4AE3-8B3A-206682094496}" destId="{F1AF5175-6BA1-4C82-BC90-DE4110BF8BE5}" srcOrd="1" destOrd="0" parTransId="{BEDDD820-2236-47D2-89DD-0BA660A51F8A}" sibTransId="{91EE8953-290E-4190-9C4B-4DE716E8BFDA}"/>
    <dgm:cxn modelId="{B97FB659-F114-48D5-A59E-6858260B7BEA}" type="presOf" srcId="{F1AF5175-6BA1-4C82-BC90-DE4110BF8BE5}" destId="{68C60EEA-C688-43AC-B114-F46C52D8BBC2}" srcOrd="0" destOrd="0" presId="urn:microsoft.com/office/officeart/2018/2/layout/IconVerticalSolidList"/>
    <dgm:cxn modelId="{22F49ED2-C41F-4A56-844C-D06F494FFA5E}" type="presParOf" srcId="{4CB97A71-17AE-413C-94EA-ADC7B2DD394A}" destId="{56D8ADA6-A4E8-4AD1-ABEF-AF72E1D3B7A7}" srcOrd="0" destOrd="0" presId="urn:microsoft.com/office/officeart/2018/2/layout/IconVerticalSolidList"/>
    <dgm:cxn modelId="{A45588F3-3AFA-4E99-900C-9A1725132803}" type="presParOf" srcId="{56D8ADA6-A4E8-4AD1-ABEF-AF72E1D3B7A7}" destId="{5E20CBBD-4299-4ADA-887D-1DD2EB80D07D}" srcOrd="0" destOrd="0" presId="urn:microsoft.com/office/officeart/2018/2/layout/IconVerticalSolidList"/>
    <dgm:cxn modelId="{FF193454-B856-4FEF-AAC5-4FF75EC1E5B9}" type="presParOf" srcId="{56D8ADA6-A4E8-4AD1-ABEF-AF72E1D3B7A7}" destId="{F9C85192-DD02-4846-AF04-3937C1B47157}" srcOrd="1" destOrd="0" presId="urn:microsoft.com/office/officeart/2018/2/layout/IconVerticalSolidList"/>
    <dgm:cxn modelId="{9476A6C9-3974-4570-81B5-B9B8026C842F}" type="presParOf" srcId="{56D8ADA6-A4E8-4AD1-ABEF-AF72E1D3B7A7}" destId="{9AD6832D-69E6-4260-AE78-A59A4566F9C5}" srcOrd="2" destOrd="0" presId="urn:microsoft.com/office/officeart/2018/2/layout/IconVerticalSolidList"/>
    <dgm:cxn modelId="{62FC9EBA-045D-47F7-A19C-8721D804A187}" type="presParOf" srcId="{56D8ADA6-A4E8-4AD1-ABEF-AF72E1D3B7A7}" destId="{0A74E54F-6D3D-4AAF-808C-EC2F4253F155}" srcOrd="3" destOrd="0" presId="urn:microsoft.com/office/officeart/2018/2/layout/IconVerticalSolidList"/>
    <dgm:cxn modelId="{206EE018-E988-4905-80A9-E797542A460C}" type="presParOf" srcId="{4CB97A71-17AE-413C-94EA-ADC7B2DD394A}" destId="{A3E82D4F-3703-4DB8-809B-4CADEB3F0F0C}" srcOrd="1" destOrd="0" presId="urn:microsoft.com/office/officeart/2018/2/layout/IconVerticalSolidList"/>
    <dgm:cxn modelId="{67315C86-3A27-413B-BE52-849EF190AB5A}" type="presParOf" srcId="{4CB97A71-17AE-413C-94EA-ADC7B2DD394A}" destId="{473F5147-2C83-47AF-AD4C-B2D631D4327D}" srcOrd="2" destOrd="0" presId="urn:microsoft.com/office/officeart/2018/2/layout/IconVerticalSolidList"/>
    <dgm:cxn modelId="{BD981248-B2EA-49B3-AB5C-8135779BE4B8}" type="presParOf" srcId="{473F5147-2C83-47AF-AD4C-B2D631D4327D}" destId="{DD91DDDB-A4AE-4B5A-8E09-B88578388F60}" srcOrd="0" destOrd="0" presId="urn:microsoft.com/office/officeart/2018/2/layout/IconVerticalSolidList"/>
    <dgm:cxn modelId="{40E9E9EC-2326-451A-B4DE-0B06E5C9E04C}" type="presParOf" srcId="{473F5147-2C83-47AF-AD4C-B2D631D4327D}" destId="{0F9DE839-8FBE-495D-ABC8-8F0B03CC3541}" srcOrd="1" destOrd="0" presId="urn:microsoft.com/office/officeart/2018/2/layout/IconVerticalSolidList"/>
    <dgm:cxn modelId="{21417984-A578-4671-BAA4-55B786A4A2E5}" type="presParOf" srcId="{473F5147-2C83-47AF-AD4C-B2D631D4327D}" destId="{54EE892A-3D32-46BC-A386-12A868D343D6}" srcOrd="2" destOrd="0" presId="urn:microsoft.com/office/officeart/2018/2/layout/IconVerticalSolidList"/>
    <dgm:cxn modelId="{C746BD4B-1FFC-4E49-A2A0-E92B84D89A9F}" type="presParOf" srcId="{473F5147-2C83-47AF-AD4C-B2D631D4327D}" destId="{68C60EEA-C688-43AC-B114-F46C52D8BB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F027BA-3CB0-42BC-8394-0A2D0EEE862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596DE24-3B72-487C-A262-1B968ED3681C}">
      <dgm:prSet/>
      <dgm:spPr/>
      <dgm:t>
        <a:bodyPr/>
        <a:lstStyle/>
        <a:p>
          <a:r>
            <a:rPr lang="cs-CZ"/>
            <a:t>Nedostatek zkušeností</a:t>
          </a:r>
          <a:endParaRPr lang="en-US"/>
        </a:p>
      </dgm:t>
    </dgm:pt>
    <dgm:pt modelId="{A87DBB5E-1664-4AB8-B49A-146CC17DB4E8}" type="parTrans" cxnId="{2368369F-7D56-4BD9-8E77-04176279DA64}">
      <dgm:prSet/>
      <dgm:spPr/>
      <dgm:t>
        <a:bodyPr/>
        <a:lstStyle/>
        <a:p>
          <a:endParaRPr lang="en-US"/>
        </a:p>
      </dgm:t>
    </dgm:pt>
    <dgm:pt modelId="{C4AEC0BC-B0DF-4610-8111-1FA7E0E272CF}" type="sibTrans" cxnId="{2368369F-7D56-4BD9-8E77-04176279DA64}">
      <dgm:prSet/>
      <dgm:spPr/>
      <dgm:t>
        <a:bodyPr/>
        <a:lstStyle/>
        <a:p>
          <a:endParaRPr lang="en-US"/>
        </a:p>
      </dgm:t>
    </dgm:pt>
    <dgm:pt modelId="{940C5D32-427C-4811-BF97-62CBD26B6B6A}">
      <dgm:prSet/>
      <dgm:spPr/>
      <dgm:t>
        <a:bodyPr/>
        <a:lstStyle/>
        <a:p>
          <a:r>
            <a:rPr lang="cs-CZ"/>
            <a:t>Strategie není v písemné podobě</a:t>
          </a:r>
          <a:endParaRPr lang="en-US"/>
        </a:p>
      </dgm:t>
    </dgm:pt>
    <dgm:pt modelId="{AEED3A4F-8F0B-41C1-96CA-F7E3FD12B264}" type="parTrans" cxnId="{B564CFCD-D521-4C2E-8B1F-F97F02812F17}">
      <dgm:prSet/>
      <dgm:spPr/>
      <dgm:t>
        <a:bodyPr/>
        <a:lstStyle/>
        <a:p>
          <a:endParaRPr lang="en-US"/>
        </a:p>
      </dgm:t>
    </dgm:pt>
    <dgm:pt modelId="{948866E8-B8CC-4753-9582-E047A1D81208}" type="sibTrans" cxnId="{B564CFCD-D521-4C2E-8B1F-F97F02812F17}">
      <dgm:prSet/>
      <dgm:spPr/>
      <dgm:t>
        <a:bodyPr/>
        <a:lstStyle/>
        <a:p>
          <a:endParaRPr lang="en-US"/>
        </a:p>
      </dgm:t>
    </dgm:pt>
    <dgm:pt modelId="{7E93AE4D-D63D-46B6-9E0E-8A2CC7629D8B}">
      <dgm:prSet/>
      <dgm:spPr/>
      <dgm:t>
        <a:bodyPr/>
        <a:lstStyle/>
        <a:p>
          <a:r>
            <a:rPr lang="cs-CZ"/>
            <a:t>Příliš optimismu</a:t>
          </a:r>
          <a:endParaRPr lang="en-US"/>
        </a:p>
      </dgm:t>
    </dgm:pt>
    <dgm:pt modelId="{EBEDF2C5-95B7-44C4-AD45-0E464E0C7E76}" type="parTrans" cxnId="{EE4B8441-1121-4922-866D-9DE817D5ECB9}">
      <dgm:prSet/>
      <dgm:spPr/>
      <dgm:t>
        <a:bodyPr/>
        <a:lstStyle/>
        <a:p>
          <a:endParaRPr lang="en-US"/>
        </a:p>
      </dgm:t>
    </dgm:pt>
    <dgm:pt modelId="{1E2B4637-AD38-4843-A593-7646CA54194B}" type="sibTrans" cxnId="{EE4B8441-1121-4922-866D-9DE817D5ECB9}">
      <dgm:prSet/>
      <dgm:spPr/>
      <dgm:t>
        <a:bodyPr/>
        <a:lstStyle/>
        <a:p>
          <a:endParaRPr lang="en-US"/>
        </a:p>
      </dgm:t>
    </dgm:pt>
    <dgm:pt modelId="{DBE0E50D-9CFD-457E-9913-6074B139FAF7}">
      <dgm:prSet/>
      <dgm:spPr/>
      <dgm:t>
        <a:bodyPr/>
        <a:lstStyle/>
        <a:p>
          <a:r>
            <a:rPr lang="cs-CZ"/>
            <a:t>Podcenění rozvojové fáze podniku</a:t>
          </a:r>
          <a:endParaRPr lang="en-US"/>
        </a:p>
      </dgm:t>
    </dgm:pt>
    <dgm:pt modelId="{11438D4D-8C69-4016-A0D5-7E2EF3884810}" type="parTrans" cxnId="{2B71DDEC-38D6-446F-8412-B5BCD6B26444}">
      <dgm:prSet/>
      <dgm:spPr/>
      <dgm:t>
        <a:bodyPr/>
        <a:lstStyle/>
        <a:p>
          <a:endParaRPr lang="en-US"/>
        </a:p>
      </dgm:t>
    </dgm:pt>
    <dgm:pt modelId="{C115A885-4602-4774-8978-1BF64F2D7F44}" type="sibTrans" cxnId="{2B71DDEC-38D6-446F-8412-B5BCD6B26444}">
      <dgm:prSet/>
      <dgm:spPr/>
      <dgm:t>
        <a:bodyPr/>
        <a:lstStyle/>
        <a:p>
          <a:endParaRPr lang="en-US"/>
        </a:p>
      </dgm:t>
    </dgm:pt>
    <dgm:pt modelId="{16C83253-BFB9-419C-B54C-5C065940AE41}">
      <dgm:prSet/>
      <dgm:spPr/>
      <dgm:t>
        <a:bodyPr/>
        <a:lstStyle/>
        <a:p>
          <a:r>
            <a:rPr lang="cs-CZ"/>
            <a:t>Nedostatek oběžných aktiv</a:t>
          </a:r>
          <a:endParaRPr lang="en-US"/>
        </a:p>
      </dgm:t>
    </dgm:pt>
    <dgm:pt modelId="{E4A1C943-E5BD-49DA-87A6-92079F4260C4}" type="parTrans" cxnId="{0B1DD2F6-7FE5-4B21-B15D-42298ADC887C}">
      <dgm:prSet/>
      <dgm:spPr/>
      <dgm:t>
        <a:bodyPr/>
        <a:lstStyle/>
        <a:p>
          <a:endParaRPr lang="en-US"/>
        </a:p>
      </dgm:t>
    </dgm:pt>
    <dgm:pt modelId="{C9F409EF-5484-4BF6-8851-16323AD8CD3B}" type="sibTrans" cxnId="{0B1DD2F6-7FE5-4B21-B15D-42298ADC887C}">
      <dgm:prSet/>
      <dgm:spPr/>
      <dgm:t>
        <a:bodyPr/>
        <a:lstStyle/>
        <a:p>
          <a:endParaRPr lang="en-US"/>
        </a:p>
      </dgm:t>
    </dgm:pt>
    <dgm:pt modelId="{59D255C3-D0BF-4C73-92BC-0208A21792DB}">
      <dgm:prSet/>
      <dgm:spPr/>
      <dgm:t>
        <a:bodyPr/>
        <a:lstStyle/>
        <a:p>
          <a:r>
            <a:rPr lang="cs-CZ"/>
            <a:t>Záměna tržeb se ziskem !!!</a:t>
          </a:r>
          <a:endParaRPr lang="en-US"/>
        </a:p>
      </dgm:t>
    </dgm:pt>
    <dgm:pt modelId="{415B524D-99E8-42D1-BD37-1F2D7FA7A2F0}" type="parTrans" cxnId="{5E38F3EC-9708-40A6-8FF0-62AA2C839616}">
      <dgm:prSet/>
      <dgm:spPr/>
      <dgm:t>
        <a:bodyPr/>
        <a:lstStyle/>
        <a:p>
          <a:endParaRPr lang="en-US"/>
        </a:p>
      </dgm:t>
    </dgm:pt>
    <dgm:pt modelId="{31544F0C-E629-4B22-A272-62F25E350CDC}" type="sibTrans" cxnId="{5E38F3EC-9708-40A6-8FF0-62AA2C839616}">
      <dgm:prSet/>
      <dgm:spPr/>
      <dgm:t>
        <a:bodyPr/>
        <a:lstStyle/>
        <a:p>
          <a:endParaRPr lang="en-US"/>
        </a:p>
      </dgm:t>
    </dgm:pt>
    <dgm:pt modelId="{C7EC47A5-D170-4D45-9271-F5D3F4666D93}">
      <dgm:prSet/>
      <dgm:spPr/>
      <dgm:t>
        <a:bodyPr/>
        <a:lstStyle/>
        <a:p>
          <a:r>
            <a:rPr lang="cs-CZ"/>
            <a:t>Sídlo podniku</a:t>
          </a:r>
          <a:endParaRPr lang="en-US"/>
        </a:p>
      </dgm:t>
    </dgm:pt>
    <dgm:pt modelId="{7FF104A2-75E2-407C-8FFF-B3A615779981}" type="parTrans" cxnId="{1853CDC7-80BA-4B7A-9286-A50CEE7561AB}">
      <dgm:prSet/>
      <dgm:spPr/>
      <dgm:t>
        <a:bodyPr/>
        <a:lstStyle/>
        <a:p>
          <a:endParaRPr lang="en-US"/>
        </a:p>
      </dgm:t>
    </dgm:pt>
    <dgm:pt modelId="{C090A4C1-BFE6-4B03-BDE2-F842707F668A}" type="sibTrans" cxnId="{1853CDC7-80BA-4B7A-9286-A50CEE7561AB}">
      <dgm:prSet/>
      <dgm:spPr/>
      <dgm:t>
        <a:bodyPr/>
        <a:lstStyle/>
        <a:p>
          <a:endParaRPr lang="en-US"/>
        </a:p>
      </dgm:t>
    </dgm:pt>
    <dgm:pt modelId="{539FFEC5-241D-4A19-BF91-7B304706508E}">
      <dgm:prSet/>
      <dgm:spPr/>
      <dgm:t>
        <a:bodyPr/>
        <a:lstStyle/>
        <a:p>
          <a:r>
            <a:rPr lang="cs-CZ"/>
            <a:t>Personál </a:t>
          </a:r>
          <a:endParaRPr lang="en-US"/>
        </a:p>
      </dgm:t>
    </dgm:pt>
    <dgm:pt modelId="{B4FC0DFD-EF78-44A9-AF48-6B824EAF61A4}" type="parTrans" cxnId="{EA6A3CEE-3AEE-481C-9A2A-16D4BAFCFF93}">
      <dgm:prSet/>
      <dgm:spPr/>
      <dgm:t>
        <a:bodyPr/>
        <a:lstStyle/>
        <a:p>
          <a:endParaRPr lang="en-US"/>
        </a:p>
      </dgm:t>
    </dgm:pt>
    <dgm:pt modelId="{23E72DB1-86EF-47DE-86F9-48F5C08F8940}" type="sibTrans" cxnId="{EA6A3CEE-3AEE-481C-9A2A-16D4BAFCFF93}">
      <dgm:prSet/>
      <dgm:spPr/>
      <dgm:t>
        <a:bodyPr/>
        <a:lstStyle/>
        <a:p>
          <a:endParaRPr lang="en-US"/>
        </a:p>
      </dgm:t>
    </dgm:pt>
    <dgm:pt modelId="{D7C76CD0-470C-4A66-BF82-3E364751A7FE}">
      <dgm:prSet/>
      <dgm:spPr/>
      <dgm:t>
        <a:bodyPr/>
        <a:lstStyle/>
        <a:p>
          <a:r>
            <a:rPr lang="cs-CZ"/>
            <a:t>Administrativní a účetní chyby</a:t>
          </a:r>
          <a:endParaRPr lang="en-US"/>
        </a:p>
      </dgm:t>
    </dgm:pt>
    <dgm:pt modelId="{0001A147-5912-44E1-8004-EB288AE4FF7E}" type="parTrans" cxnId="{CA2061B6-63B1-4BD5-879A-3907BE858496}">
      <dgm:prSet/>
      <dgm:spPr/>
      <dgm:t>
        <a:bodyPr/>
        <a:lstStyle/>
        <a:p>
          <a:endParaRPr lang="en-US"/>
        </a:p>
      </dgm:t>
    </dgm:pt>
    <dgm:pt modelId="{1B5A7044-5B46-4A39-AC8D-169D5ABFF692}" type="sibTrans" cxnId="{CA2061B6-63B1-4BD5-879A-3907BE858496}">
      <dgm:prSet/>
      <dgm:spPr/>
      <dgm:t>
        <a:bodyPr/>
        <a:lstStyle/>
        <a:p>
          <a:endParaRPr lang="en-US"/>
        </a:p>
      </dgm:t>
    </dgm:pt>
    <dgm:pt modelId="{D489EC55-03A9-4082-A34C-EE10031BB573}" type="pres">
      <dgm:prSet presAssocID="{AEF027BA-3CB0-42BC-8394-0A2D0EEE86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A920E81-B1DF-4AFF-8A86-FE47BAD4C303}" type="pres">
      <dgm:prSet presAssocID="{8596DE24-3B72-487C-A262-1B968ED3681C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47433D-B5D2-48ED-9BB0-A64BCD0A9E5A}" type="pres">
      <dgm:prSet presAssocID="{C4AEC0BC-B0DF-4610-8111-1FA7E0E272CF}" presName="spacer" presStyleCnt="0"/>
      <dgm:spPr/>
    </dgm:pt>
    <dgm:pt modelId="{4B774BF8-6AEC-4224-BDEA-0CCC045BABE3}" type="pres">
      <dgm:prSet presAssocID="{940C5D32-427C-4811-BF97-62CBD26B6B6A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CA7547E-577D-4172-AD50-410E5FC20B47}" type="pres">
      <dgm:prSet presAssocID="{948866E8-B8CC-4753-9582-E047A1D81208}" presName="spacer" presStyleCnt="0"/>
      <dgm:spPr/>
    </dgm:pt>
    <dgm:pt modelId="{C06C327C-96C5-416D-8C3F-2D7A37F42484}" type="pres">
      <dgm:prSet presAssocID="{7E93AE4D-D63D-46B6-9E0E-8A2CC7629D8B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DB98E4-4B47-4471-A56B-107C77F8E074}" type="pres">
      <dgm:prSet presAssocID="{1E2B4637-AD38-4843-A593-7646CA54194B}" presName="spacer" presStyleCnt="0"/>
      <dgm:spPr/>
    </dgm:pt>
    <dgm:pt modelId="{3BBFCB2A-83C9-41E8-B4F2-78B0EE3BE3E5}" type="pres">
      <dgm:prSet presAssocID="{DBE0E50D-9CFD-457E-9913-6074B139FAF7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110335A-3A70-404E-8EF5-1D0C5010E111}" type="pres">
      <dgm:prSet presAssocID="{C115A885-4602-4774-8978-1BF64F2D7F44}" presName="spacer" presStyleCnt="0"/>
      <dgm:spPr/>
    </dgm:pt>
    <dgm:pt modelId="{3A420B19-17EF-431B-9CBA-4669B71C69D0}" type="pres">
      <dgm:prSet presAssocID="{16C83253-BFB9-419C-B54C-5C065940AE41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B4B9FF8-31D4-4EB5-94D2-8C9761D2D12B}" type="pres">
      <dgm:prSet presAssocID="{C9F409EF-5484-4BF6-8851-16323AD8CD3B}" presName="spacer" presStyleCnt="0"/>
      <dgm:spPr/>
    </dgm:pt>
    <dgm:pt modelId="{DEF727FC-675F-42BC-8DF5-DEC53E9BE5D9}" type="pres">
      <dgm:prSet presAssocID="{59D255C3-D0BF-4C73-92BC-0208A21792DB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AE8F03A-44B6-42BD-B601-CBF097B9E45D}" type="pres">
      <dgm:prSet presAssocID="{31544F0C-E629-4B22-A272-62F25E350CDC}" presName="spacer" presStyleCnt="0"/>
      <dgm:spPr/>
    </dgm:pt>
    <dgm:pt modelId="{00294358-728F-4FA7-BBFB-D57A29271CD2}" type="pres">
      <dgm:prSet presAssocID="{C7EC47A5-D170-4D45-9271-F5D3F4666D93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B25BD23-4058-42CD-A470-5B912035F55C}" type="pres">
      <dgm:prSet presAssocID="{C090A4C1-BFE6-4B03-BDE2-F842707F668A}" presName="spacer" presStyleCnt="0"/>
      <dgm:spPr/>
    </dgm:pt>
    <dgm:pt modelId="{B703E009-89CF-40D2-B96A-0418B4F9D56E}" type="pres">
      <dgm:prSet presAssocID="{539FFEC5-241D-4A19-BF91-7B304706508E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24E8EF3-2B29-4655-BDDD-E55E52BB9A43}" type="pres">
      <dgm:prSet presAssocID="{23E72DB1-86EF-47DE-86F9-48F5C08F8940}" presName="spacer" presStyleCnt="0"/>
      <dgm:spPr/>
    </dgm:pt>
    <dgm:pt modelId="{36B8CCB1-D0A0-43A3-8E0D-4735373AF136}" type="pres">
      <dgm:prSet presAssocID="{D7C76CD0-470C-4A66-BF82-3E364751A7FE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45D0A6C-F973-48BC-B643-37EB29CBA1CE}" type="presOf" srcId="{D7C76CD0-470C-4A66-BF82-3E364751A7FE}" destId="{36B8CCB1-D0A0-43A3-8E0D-4735373AF136}" srcOrd="0" destOrd="0" presId="urn:microsoft.com/office/officeart/2005/8/layout/vList2"/>
    <dgm:cxn modelId="{EE4B8441-1121-4922-866D-9DE817D5ECB9}" srcId="{AEF027BA-3CB0-42BC-8394-0A2D0EEE8625}" destId="{7E93AE4D-D63D-46B6-9E0E-8A2CC7629D8B}" srcOrd="2" destOrd="0" parTransId="{EBEDF2C5-95B7-44C4-AD45-0E464E0C7E76}" sibTransId="{1E2B4637-AD38-4843-A593-7646CA54194B}"/>
    <dgm:cxn modelId="{EA6A3CEE-3AEE-481C-9A2A-16D4BAFCFF93}" srcId="{AEF027BA-3CB0-42BC-8394-0A2D0EEE8625}" destId="{539FFEC5-241D-4A19-BF91-7B304706508E}" srcOrd="7" destOrd="0" parTransId="{B4FC0DFD-EF78-44A9-AF48-6B824EAF61A4}" sibTransId="{23E72DB1-86EF-47DE-86F9-48F5C08F8940}"/>
    <dgm:cxn modelId="{CA2061B6-63B1-4BD5-879A-3907BE858496}" srcId="{AEF027BA-3CB0-42BC-8394-0A2D0EEE8625}" destId="{D7C76CD0-470C-4A66-BF82-3E364751A7FE}" srcOrd="8" destOrd="0" parTransId="{0001A147-5912-44E1-8004-EB288AE4FF7E}" sibTransId="{1B5A7044-5B46-4A39-AC8D-169D5ABFF692}"/>
    <dgm:cxn modelId="{E6060CDB-5E82-48B4-B553-3DF203B525BC}" type="presOf" srcId="{539FFEC5-241D-4A19-BF91-7B304706508E}" destId="{B703E009-89CF-40D2-B96A-0418B4F9D56E}" srcOrd="0" destOrd="0" presId="urn:microsoft.com/office/officeart/2005/8/layout/vList2"/>
    <dgm:cxn modelId="{D13AF7B8-EA74-4FEA-944D-CEC0281D692B}" type="presOf" srcId="{DBE0E50D-9CFD-457E-9913-6074B139FAF7}" destId="{3BBFCB2A-83C9-41E8-B4F2-78B0EE3BE3E5}" srcOrd="0" destOrd="0" presId="urn:microsoft.com/office/officeart/2005/8/layout/vList2"/>
    <dgm:cxn modelId="{92211C74-D296-4774-B071-E95E731CEA5E}" type="presOf" srcId="{8596DE24-3B72-487C-A262-1B968ED3681C}" destId="{7A920E81-B1DF-4AFF-8A86-FE47BAD4C303}" srcOrd="0" destOrd="0" presId="urn:microsoft.com/office/officeart/2005/8/layout/vList2"/>
    <dgm:cxn modelId="{1853CDC7-80BA-4B7A-9286-A50CEE7561AB}" srcId="{AEF027BA-3CB0-42BC-8394-0A2D0EEE8625}" destId="{C7EC47A5-D170-4D45-9271-F5D3F4666D93}" srcOrd="6" destOrd="0" parTransId="{7FF104A2-75E2-407C-8FFF-B3A615779981}" sibTransId="{C090A4C1-BFE6-4B03-BDE2-F842707F668A}"/>
    <dgm:cxn modelId="{2368369F-7D56-4BD9-8E77-04176279DA64}" srcId="{AEF027BA-3CB0-42BC-8394-0A2D0EEE8625}" destId="{8596DE24-3B72-487C-A262-1B968ED3681C}" srcOrd="0" destOrd="0" parTransId="{A87DBB5E-1664-4AB8-B49A-146CC17DB4E8}" sibTransId="{C4AEC0BC-B0DF-4610-8111-1FA7E0E272CF}"/>
    <dgm:cxn modelId="{69E0CA74-02C0-43F4-B8D9-645C81099621}" type="presOf" srcId="{940C5D32-427C-4811-BF97-62CBD26B6B6A}" destId="{4B774BF8-6AEC-4224-BDEA-0CCC045BABE3}" srcOrd="0" destOrd="0" presId="urn:microsoft.com/office/officeart/2005/8/layout/vList2"/>
    <dgm:cxn modelId="{0B1DD2F6-7FE5-4B21-B15D-42298ADC887C}" srcId="{AEF027BA-3CB0-42BC-8394-0A2D0EEE8625}" destId="{16C83253-BFB9-419C-B54C-5C065940AE41}" srcOrd="4" destOrd="0" parTransId="{E4A1C943-E5BD-49DA-87A6-92079F4260C4}" sibTransId="{C9F409EF-5484-4BF6-8851-16323AD8CD3B}"/>
    <dgm:cxn modelId="{5CDF04DF-015A-42AC-8150-F6C1ECB36870}" type="presOf" srcId="{C7EC47A5-D170-4D45-9271-F5D3F4666D93}" destId="{00294358-728F-4FA7-BBFB-D57A29271CD2}" srcOrd="0" destOrd="0" presId="urn:microsoft.com/office/officeart/2005/8/layout/vList2"/>
    <dgm:cxn modelId="{2B71DDEC-38D6-446F-8412-B5BCD6B26444}" srcId="{AEF027BA-3CB0-42BC-8394-0A2D0EEE8625}" destId="{DBE0E50D-9CFD-457E-9913-6074B139FAF7}" srcOrd="3" destOrd="0" parTransId="{11438D4D-8C69-4016-A0D5-7E2EF3884810}" sibTransId="{C115A885-4602-4774-8978-1BF64F2D7F44}"/>
    <dgm:cxn modelId="{B564CFCD-D521-4C2E-8B1F-F97F02812F17}" srcId="{AEF027BA-3CB0-42BC-8394-0A2D0EEE8625}" destId="{940C5D32-427C-4811-BF97-62CBD26B6B6A}" srcOrd="1" destOrd="0" parTransId="{AEED3A4F-8F0B-41C1-96CA-F7E3FD12B264}" sibTransId="{948866E8-B8CC-4753-9582-E047A1D81208}"/>
    <dgm:cxn modelId="{49E6B740-7FAB-47AB-B101-5CDEF6A2278F}" type="presOf" srcId="{7E93AE4D-D63D-46B6-9E0E-8A2CC7629D8B}" destId="{C06C327C-96C5-416D-8C3F-2D7A37F42484}" srcOrd="0" destOrd="0" presId="urn:microsoft.com/office/officeart/2005/8/layout/vList2"/>
    <dgm:cxn modelId="{E0BCC001-188B-435F-AE56-AF6B964766F3}" type="presOf" srcId="{59D255C3-D0BF-4C73-92BC-0208A21792DB}" destId="{DEF727FC-675F-42BC-8DF5-DEC53E9BE5D9}" srcOrd="0" destOrd="0" presId="urn:microsoft.com/office/officeart/2005/8/layout/vList2"/>
    <dgm:cxn modelId="{5E38F3EC-9708-40A6-8FF0-62AA2C839616}" srcId="{AEF027BA-3CB0-42BC-8394-0A2D0EEE8625}" destId="{59D255C3-D0BF-4C73-92BC-0208A21792DB}" srcOrd="5" destOrd="0" parTransId="{415B524D-99E8-42D1-BD37-1F2D7FA7A2F0}" sibTransId="{31544F0C-E629-4B22-A272-62F25E350CDC}"/>
    <dgm:cxn modelId="{BB5DEDB2-F79E-4CDD-8665-C140B914D296}" type="presOf" srcId="{AEF027BA-3CB0-42BC-8394-0A2D0EEE8625}" destId="{D489EC55-03A9-4082-A34C-EE10031BB573}" srcOrd="0" destOrd="0" presId="urn:microsoft.com/office/officeart/2005/8/layout/vList2"/>
    <dgm:cxn modelId="{378ACF81-02CF-430E-B131-9F13CA6DE63A}" type="presOf" srcId="{16C83253-BFB9-419C-B54C-5C065940AE41}" destId="{3A420B19-17EF-431B-9CBA-4669B71C69D0}" srcOrd="0" destOrd="0" presId="urn:microsoft.com/office/officeart/2005/8/layout/vList2"/>
    <dgm:cxn modelId="{4C67ADD2-430B-4947-8AE9-558045D7E698}" type="presParOf" srcId="{D489EC55-03A9-4082-A34C-EE10031BB573}" destId="{7A920E81-B1DF-4AFF-8A86-FE47BAD4C303}" srcOrd="0" destOrd="0" presId="urn:microsoft.com/office/officeart/2005/8/layout/vList2"/>
    <dgm:cxn modelId="{0451C869-F468-4B8F-900B-3090CA094B14}" type="presParOf" srcId="{D489EC55-03A9-4082-A34C-EE10031BB573}" destId="{B347433D-B5D2-48ED-9BB0-A64BCD0A9E5A}" srcOrd="1" destOrd="0" presId="urn:microsoft.com/office/officeart/2005/8/layout/vList2"/>
    <dgm:cxn modelId="{82EA6B55-1FB6-479B-8FF8-2D7220EED076}" type="presParOf" srcId="{D489EC55-03A9-4082-A34C-EE10031BB573}" destId="{4B774BF8-6AEC-4224-BDEA-0CCC045BABE3}" srcOrd="2" destOrd="0" presId="urn:microsoft.com/office/officeart/2005/8/layout/vList2"/>
    <dgm:cxn modelId="{BE3E1078-A955-4076-AEF9-120EFB164DB7}" type="presParOf" srcId="{D489EC55-03A9-4082-A34C-EE10031BB573}" destId="{BCA7547E-577D-4172-AD50-410E5FC20B47}" srcOrd="3" destOrd="0" presId="urn:microsoft.com/office/officeart/2005/8/layout/vList2"/>
    <dgm:cxn modelId="{E9E0508A-F540-4BB7-8075-252361B39406}" type="presParOf" srcId="{D489EC55-03A9-4082-A34C-EE10031BB573}" destId="{C06C327C-96C5-416D-8C3F-2D7A37F42484}" srcOrd="4" destOrd="0" presId="urn:microsoft.com/office/officeart/2005/8/layout/vList2"/>
    <dgm:cxn modelId="{32C30E40-3387-49AD-A3F3-8F18571A0C91}" type="presParOf" srcId="{D489EC55-03A9-4082-A34C-EE10031BB573}" destId="{6ADB98E4-4B47-4471-A56B-107C77F8E074}" srcOrd="5" destOrd="0" presId="urn:microsoft.com/office/officeart/2005/8/layout/vList2"/>
    <dgm:cxn modelId="{B7A33806-D733-4C32-9611-1E40302B131A}" type="presParOf" srcId="{D489EC55-03A9-4082-A34C-EE10031BB573}" destId="{3BBFCB2A-83C9-41E8-B4F2-78B0EE3BE3E5}" srcOrd="6" destOrd="0" presId="urn:microsoft.com/office/officeart/2005/8/layout/vList2"/>
    <dgm:cxn modelId="{7137FF58-1877-4A10-9748-B7B0DB316596}" type="presParOf" srcId="{D489EC55-03A9-4082-A34C-EE10031BB573}" destId="{8110335A-3A70-404E-8EF5-1D0C5010E111}" srcOrd="7" destOrd="0" presId="urn:microsoft.com/office/officeart/2005/8/layout/vList2"/>
    <dgm:cxn modelId="{3EBCDB57-1C2A-474D-A307-268119D98B3D}" type="presParOf" srcId="{D489EC55-03A9-4082-A34C-EE10031BB573}" destId="{3A420B19-17EF-431B-9CBA-4669B71C69D0}" srcOrd="8" destOrd="0" presId="urn:microsoft.com/office/officeart/2005/8/layout/vList2"/>
    <dgm:cxn modelId="{0DCD7B8E-BF11-4BA2-8665-2D496FF9C437}" type="presParOf" srcId="{D489EC55-03A9-4082-A34C-EE10031BB573}" destId="{2B4B9FF8-31D4-4EB5-94D2-8C9761D2D12B}" srcOrd="9" destOrd="0" presId="urn:microsoft.com/office/officeart/2005/8/layout/vList2"/>
    <dgm:cxn modelId="{A9648DB1-81D1-45B0-94CC-7D1031C6DAD1}" type="presParOf" srcId="{D489EC55-03A9-4082-A34C-EE10031BB573}" destId="{DEF727FC-675F-42BC-8DF5-DEC53E9BE5D9}" srcOrd="10" destOrd="0" presId="urn:microsoft.com/office/officeart/2005/8/layout/vList2"/>
    <dgm:cxn modelId="{0DAC7444-5EDA-46FA-B3C1-5FE484372EDB}" type="presParOf" srcId="{D489EC55-03A9-4082-A34C-EE10031BB573}" destId="{3AE8F03A-44B6-42BD-B601-CBF097B9E45D}" srcOrd="11" destOrd="0" presId="urn:microsoft.com/office/officeart/2005/8/layout/vList2"/>
    <dgm:cxn modelId="{D7356F2B-C99E-4DEB-A932-86E256B8ED6E}" type="presParOf" srcId="{D489EC55-03A9-4082-A34C-EE10031BB573}" destId="{00294358-728F-4FA7-BBFB-D57A29271CD2}" srcOrd="12" destOrd="0" presId="urn:microsoft.com/office/officeart/2005/8/layout/vList2"/>
    <dgm:cxn modelId="{65E8F09B-76ED-406B-9311-49FFE3D81CC3}" type="presParOf" srcId="{D489EC55-03A9-4082-A34C-EE10031BB573}" destId="{EB25BD23-4058-42CD-A470-5B912035F55C}" srcOrd="13" destOrd="0" presId="urn:microsoft.com/office/officeart/2005/8/layout/vList2"/>
    <dgm:cxn modelId="{8F8D96D1-AE24-47BA-AA4F-55298FCB9713}" type="presParOf" srcId="{D489EC55-03A9-4082-A34C-EE10031BB573}" destId="{B703E009-89CF-40D2-B96A-0418B4F9D56E}" srcOrd="14" destOrd="0" presId="urn:microsoft.com/office/officeart/2005/8/layout/vList2"/>
    <dgm:cxn modelId="{DEBC81BC-7675-4AAC-A797-B90DFFBB3F18}" type="presParOf" srcId="{D489EC55-03A9-4082-A34C-EE10031BB573}" destId="{624E8EF3-2B29-4655-BDDD-E55E52BB9A43}" srcOrd="15" destOrd="0" presId="urn:microsoft.com/office/officeart/2005/8/layout/vList2"/>
    <dgm:cxn modelId="{5A86E5C8-2B50-449D-8AD7-E508544C9428}" type="presParOf" srcId="{D489EC55-03A9-4082-A34C-EE10031BB573}" destId="{36B8CCB1-D0A0-43A3-8E0D-4735373AF136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9077B0-0F6B-4DE6-96B0-16D30EF86FB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FAB28D4-1B35-4264-94BE-B1DE73EC9B31}">
      <dgm:prSet/>
      <dgm:spPr/>
      <dgm:t>
        <a:bodyPr/>
        <a:lstStyle/>
        <a:p>
          <a:r>
            <a:rPr lang="cs-CZ"/>
            <a:t>PEST (PESTLE) analýza</a:t>
          </a:r>
          <a:endParaRPr lang="en-US"/>
        </a:p>
      </dgm:t>
    </dgm:pt>
    <dgm:pt modelId="{B7EF4B0B-33BE-4F2A-B65E-50A407E205BF}" type="parTrans" cxnId="{81D05DC9-7442-4636-855A-301E8797B1D9}">
      <dgm:prSet/>
      <dgm:spPr/>
      <dgm:t>
        <a:bodyPr/>
        <a:lstStyle/>
        <a:p>
          <a:endParaRPr lang="en-US"/>
        </a:p>
      </dgm:t>
    </dgm:pt>
    <dgm:pt modelId="{9A80DCC8-C779-4DF0-A11A-924F57D92BBD}" type="sibTrans" cxnId="{81D05DC9-7442-4636-855A-301E8797B1D9}">
      <dgm:prSet/>
      <dgm:spPr/>
      <dgm:t>
        <a:bodyPr/>
        <a:lstStyle/>
        <a:p>
          <a:endParaRPr lang="en-US"/>
        </a:p>
      </dgm:t>
    </dgm:pt>
    <dgm:pt modelId="{CB6CA131-1C1B-425A-B607-61C283A7A6BA}">
      <dgm:prSet/>
      <dgm:spPr/>
      <dgm:t>
        <a:bodyPr/>
        <a:lstStyle/>
        <a:p>
          <a:r>
            <a:rPr lang="cs-CZ"/>
            <a:t>SWOT analýza</a:t>
          </a:r>
          <a:endParaRPr lang="en-US"/>
        </a:p>
      </dgm:t>
    </dgm:pt>
    <dgm:pt modelId="{3DAC142B-B517-49BF-83BE-5BAF306DDE64}" type="parTrans" cxnId="{F4C06DC2-DAC8-4E03-A8D8-EF9E601F6AC8}">
      <dgm:prSet/>
      <dgm:spPr/>
      <dgm:t>
        <a:bodyPr/>
        <a:lstStyle/>
        <a:p>
          <a:endParaRPr lang="en-US"/>
        </a:p>
      </dgm:t>
    </dgm:pt>
    <dgm:pt modelId="{18ABECD2-742A-4C5E-B13F-9D1FAAD56320}" type="sibTrans" cxnId="{F4C06DC2-DAC8-4E03-A8D8-EF9E601F6AC8}">
      <dgm:prSet/>
      <dgm:spPr/>
      <dgm:t>
        <a:bodyPr/>
        <a:lstStyle/>
        <a:p>
          <a:endParaRPr lang="en-US"/>
        </a:p>
      </dgm:t>
    </dgm:pt>
    <dgm:pt modelId="{C3C60A1C-4510-471B-902A-D3C0AB911B8E}">
      <dgm:prSet/>
      <dgm:spPr/>
      <dgm:t>
        <a:bodyPr/>
        <a:lstStyle/>
        <a:p>
          <a:r>
            <a:rPr lang="en-US"/>
            <a:t>Boston Consulting Group (BCG) analýza</a:t>
          </a:r>
        </a:p>
      </dgm:t>
    </dgm:pt>
    <dgm:pt modelId="{ACFA9B72-CDCF-4437-9812-4C4F42AA0345}" type="parTrans" cxnId="{BBA1096D-0EE4-4210-9C8B-D32AFF439A93}">
      <dgm:prSet/>
      <dgm:spPr/>
      <dgm:t>
        <a:bodyPr/>
        <a:lstStyle/>
        <a:p>
          <a:endParaRPr lang="en-US"/>
        </a:p>
      </dgm:t>
    </dgm:pt>
    <dgm:pt modelId="{94228472-992D-4278-8D8A-2D73C09CE2AC}" type="sibTrans" cxnId="{BBA1096D-0EE4-4210-9C8B-D32AFF439A93}">
      <dgm:prSet/>
      <dgm:spPr/>
      <dgm:t>
        <a:bodyPr/>
        <a:lstStyle/>
        <a:p>
          <a:endParaRPr lang="en-US"/>
        </a:p>
      </dgm:t>
    </dgm:pt>
    <dgm:pt modelId="{CA9BA606-1593-48B4-AC6D-840DEDA222EE}" type="pres">
      <dgm:prSet presAssocID="{999077B0-0F6B-4DE6-96B0-16D30EF86FB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B5BE4DF-E075-4AF6-9F08-EB4F69569E5E}" type="pres">
      <dgm:prSet presAssocID="{EFAB28D4-1B35-4264-94BE-B1DE73EC9B31}" presName="compNode" presStyleCnt="0"/>
      <dgm:spPr/>
    </dgm:pt>
    <dgm:pt modelId="{E7D21E3E-95CE-4366-A92B-8BAFC440F961}" type="pres">
      <dgm:prSet presAssocID="{EFAB28D4-1B35-4264-94BE-B1DE73EC9B31}" presName="bgRect" presStyleLbl="bgShp" presStyleIdx="0" presStyleCnt="3"/>
      <dgm:spPr/>
    </dgm:pt>
    <dgm:pt modelId="{36322FD0-412E-4A71-94B8-13EC7FB55D23}" type="pres">
      <dgm:prSet presAssocID="{EFAB28D4-1B35-4264-94BE-B1DE73EC9B3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B0F944D8-0643-4F4B-8E57-6134470DB4E9}" type="pres">
      <dgm:prSet presAssocID="{EFAB28D4-1B35-4264-94BE-B1DE73EC9B31}" presName="spaceRect" presStyleCnt="0"/>
      <dgm:spPr/>
    </dgm:pt>
    <dgm:pt modelId="{EA3F596F-C0B7-4911-81D1-EA5A81A90B85}" type="pres">
      <dgm:prSet presAssocID="{EFAB28D4-1B35-4264-94BE-B1DE73EC9B31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58BC4998-94DD-4278-9590-E2BB8F324A26}" type="pres">
      <dgm:prSet presAssocID="{9A80DCC8-C779-4DF0-A11A-924F57D92BBD}" presName="sibTrans" presStyleCnt="0"/>
      <dgm:spPr/>
    </dgm:pt>
    <dgm:pt modelId="{297E26A2-120E-4451-BC38-AFF2506650E9}" type="pres">
      <dgm:prSet presAssocID="{CB6CA131-1C1B-425A-B607-61C283A7A6BA}" presName="compNode" presStyleCnt="0"/>
      <dgm:spPr/>
    </dgm:pt>
    <dgm:pt modelId="{6E242FB3-533D-4BA6-BBE5-55479716DD5F}" type="pres">
      <dgm:prSet presAssocID="{CB6CA131-1C1B-425A-B607-61C283A7A6BA}" presName="bgRect" presStyleLbl="bgShp" presStyleIdx="1" presStyleCnt="3"/>
      <dgm:spPr/>
    </dgm:pt>
    <dgm:pt modelId="{9A0554B5-664F-453A-BDDD-19EFEE73C8F3}" type="pres">
      <dgm:prSet presAssocID="{CB6CA131-1C1B-425A-B607-61C283A7A6B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9A3ADEF0-A1B9-472C-BC1E-7074A4E0A3C8}" type="pres">
      <dgm:prSet presAssocID="{CB6CA131-1C1B-425A-B607-61C283A7A6BA}" presName="spaceRect" presStyleCnt="0"/>
      <dgm:spPr/>
    </dgm:pt>
    <dgm:pt modelId="{EDA48C17-6A5B-44CC-B15C-D625C2254D18}" type="pres">
      <dgm:prSet presAssocID="{CB6CA131-1C1B-425A-B607-61C283A7A6BA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5BE5DA25-8B07-4A79-8365-F8ED4D127FBA}" type="pres">
      <dgm:prSet presAssocID="{18ABECD2-742A-4C5E-B13F-9D1FAAD56320}" presName="sibTrans" presStyleCnt="0"/>
      <dgm:spPr/>
    </dgm:pt>
    <dgm:pt modelId="{6A37D971-4B58-4423-B5AC-D0D8C9061CC6}" type="pres">
      <dgm:prSet presAssocID="{C3C60A1C-4510-471B-902A-D3C0AB911B8E}" presName="compNode" presStyleCnt="0"/>
      <dgm:spPr/>
    </dgm:pt>
    <dgm:pt modelId="{6F2BE192-6077-4098-AE6F-6B4AA4104CF5}" type="pres">
      <dgm:prSet presAssocID="{C3C60A1C-4510-471B-902A-D3C0AB911B8E}" presName="bgRect" presStyleLbl="bgShp" presStyleIdx="2" presStyleCnt="3"/>
      <dgm:spPr/>
    </dgm:pt>
    <dgm:pt modelId="{37ACACB9-05F7-45E4-9EB7-D874DE7B544B}" type="pres">
      <dgm:prSet presAssocID="{C3C60A1C-4510-471B-902A-D3C0AB911B8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g"/>
        </a:ext>
      </dgm:extLst>
    </dgm:pt>
    <dgm:pt modelId="{269D5462-10C2-490C-B87A-CAE166EEA5C1}" type="pres">
      <dgm:prSet presAssocID="{C3C60A1C-4510-471B-902A-D3C0AB911B8E}" presName="spaceRect" presStyleCnt="0"/>
      <dgm:spPr/>
    </dgm:pt>
    <dgm:pt modelId="{8291289C-C3BE-49DD-A1C2-103F523404F3}" type="pres">
      <dgm:prSet presAssocID="{C3C60A1C-4510-471B-902A-D3C0AB911B8E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064C9583-AA8C-480F-8CD6-F2E4B73394AD}" type="presOf" srcId="{C3C60A1C-4510-471B-902A-D3C0AB911B8E}" destId="{8291289C-C3BE-49DD-A1C2-103F523404F3}" srcOrd="0" destOrd="0" presId="urn:microsoft.com/office/officeart/2018/2/layout/IconVerticalSolidList"/>
    <dgm:cxn modelId="{F31E56EF-F28F-4721-9077-13F4204D0D31}" type="presOf" srcId="{999077B0-0F6B-4DE6-96B0-16D30EF86FBA}" destId="{CA9BA606-1593-48B4-AC6D-840DEDA222EE}" srcOrd="0" destOrd="0" presId="urn:microsoft.com/office/officeart/2018/2/layout/IconVerticalSolidList"/>
    <dgm:cxn modelId="{BBA1096D-0EE4-4210-9C8B-D32AFF439A93}" srcId="{999077B0-0F6B-4DE6-96B0-16D30EF86FBA}" destId="{C3C60A1C-4510-471B-902A-D3C0AB911B8E}" srcOrd="2" destOrd="0" parTransId="{ACFA9B72-CDCF-4437-9812-4C4F42AA0345}" sibTransId="{94228472-992D-4278-8D8A-2D73C09CE2AC}"/>
    <dgm:cxn modelId="{66ABC1BC-51DF-4FDB-B5FF-FC7799113E8E}" type="presOf" srcId="{EFAB28D4-1B35-4264-94BE-B1DE73EC9B31}" destId="{EA3F596F-C0B7-4911-81D1-EA5A81A90B85}" srcOrd="0" destOrd="0" presId="urn:microsoft.com/office/officeart/2018/2/layout/IconVerticalSolidList"/>
    <dgm:cxn modelId="{CEEB1880-B77F-4BC0-ACC3-8ECC11E109E3}" type="presOf" srcId="{CB6CA131-1C1B-425A-B607-61C283A7A6BA}" destId="{EDA48C17-6A5B-44CC-B15C-D625C2254D18}" srcOrd="0" destOrd="0" presId="urn:microsoft.com/office/officeart/2018/2/layout/IconVerticalSolidList"/>
    <dgm:cxn modelId="{81D05DC9-7442-4636-855A-301E8797B1D9}" srcId="{999077B0-0F6B-4DE6-96B0-16D30EF86FBA}" destId="{EFAB28D4-1B35-4264-94BE-B1DE73EC9B31}" srcOrd="0" destOrd="0" parTransId="{B7EF4B0B-33BE-4F2A-B65E-50A407E205BF}" sibTransId="{9A80DCC8-C779-4DF0-A11A-924F57D92BBD}"/>
    <dgm:cxn modelId="{F4C06DC2-DAC8-4E03-A8D8-EF9E601F6AC8}" srcId="{999077B0-0F6B-4DE6-96B0-16D30EF86FBA}" destId="{CB6CA131-1C1B-425A-B607-61C283A7A6BA}" srcOrd="1" destOrd="0" parTransId="{3DAC142B-B517-49BF-83BE-5BAF306DDE64}" sibTransId="{18ABECD2-742A-4C5E-B13F-9D1FAAD56320}"/>
    <dgm:cxn modelId="{A0493043-FCB5-488A-9980-A935EDE1A60C}" type="presParOf" srcId="{CA9BA606-1593-48B4-AC6D-840DEDA222EE}" destId="{FB5BE4DF-E075-4AF6-9F08-EB4F69569E5E}" srcOrd="0" destOrd="0" presId="urn:microsoft.com/office/officeart/2018/2/layout/IconVerticalSolidList"/>
    <dgm:cxn modelId="{A0ABE193-3295-4FC1-8168-42E94ADBE329}" type="presParOf" srcId="{FB5BE4DF-E075-4AF6-9F08-EB4F69569E5E}" destId="{E7D21E3E-95CE-4366-A92B-8BAFC440F961}" srcOrd="0" destOrd="0" presId="urn:microsoft.com/office/officeart/2018/2/layout/IconVerticalSolidList"/>
    <dgm:cxn modelId="{7B3D5355-170B-44BE-AD8F-DE0FE3501BAA}" type="presParOf" srcId="{FB5BE4DF-E075-4AF6-9F08-EB4F69569E5E}" destId="{36322FD0-412E-4A71-94B8-13EC7FB55D23}" srcOrd="1" destOrd="0" presId="urn:microsoft.com/office/officeart/2018/2/layout/IconVerticalSolidList"/>
    <dgm:cxn modelId="{00D75B0B-48C3-40E5-9056-BB17D7D157C9}" type="presParOf" srcId="{FB5BE4DF-E075-4AF6-9F08-EB4F69569E5E}" destId="{B0F944D8-0643-4F4B-8E57-6134470DB4E9}" srcOrd="2" destOrd="0" presId="urn:microsoft.com/office/officeart/2018/2/layout/IconVerticalSolidList"/>
    <dgm:cxn modelId="{1CAC7FF2-5615-4A89-B496-3033FF75588E}" type="presParOf" srcId="{FB5BE4DF-E075-4AF6-9F08-EB4F69569E5E}" destId="{EA3F596F-C0B7-4911-81D1-EA5A81A90B85}" srcOrd="3" destOrd="0" presId="urn:microsoft.com/office/officeart/2018/2/layout/IconVerticalSolidList"/>
    <dgm:cxn modelId="{E8D25544-1D77-42E2-A496-9F75D29CC8F6}" type="presParOf" srcId="{CA9BA606-1593-48B4-AC6D-840DEDA222EE}" destId="{58BC4998-94DD-4278-9590-E2BB8F324A26}" srcOrd="1" destOrd="0" presId="urn:microsoft.com/office/officeart/2018/2/layout/IconVerticalSolidList"/>
    <dgm:cxn modelId="{12D7EAB8-FD80-48E9-A6B4-1D6ED878EFE5}" type="presParOf" srcId="{CA9BA606-1593-48B4-AC6D-840DEDA222EE}" destId="{297E26A2-120E-4451-BC38-AFF2506650E9}" srcOrd="2" destOrd="0" presId="urn:microsoft.com/office/officeart/2018/2/layout/IconVerticalSolidList"/>
    <dgm:cxn modelId="{47197904-8F1C-4AE7-8917-EEB4B1D5CC28}" type="presParOf" srcId="{297E26A2-120E-4451-BC38-AFF2506650E9}" destId="{6E242FB3-533D-4BA6-BBE5-55479716DD5F}" srcOrd="0" destOrd="0" presId="urn:microsoft.com/office/officeart/2018/2/layout/IconVerticalSolidList"/>
    <dgm:cxn modelId="{E8131983-61CA-454B-A04F-54CE0A277F73}" type="presParOf" srcId="{297E26A2-120E-4451-BC38-AFF2506650E9}" destId="{9A0554B5-664F-453A-BDDD-19EFEE73C8F3}" srcOrd="1" destOrd="0" presId="urn:microsoft.com/office/officeart/2018/2/layout/IconVerticalSolidList"/>
    <dgm:cxn modelId="{A4D36075-3E82-4F59-847C-F6049BEB34EE}" type="presParOf" srcId="{297E26A2-120E-4451-BC38-AFF2506650E9}" destId="{9A3ADEF0-A1B9-472C-BC1E-7074A4E0A3C8}" srcOrd="2" destOrd="0" presId="urn:microsoft.com/office/officeart/2018/2/layout/IconVerticalSolidList"/>
    <dgm:cxn modelId="{5BD559FE-4846-4CD4-93BF-9F7B65F091EA}" type="presParOf" srcId="{297E26A2-120E-4451-BC38-AFF2506650E9}" destId="{EDA48C17-6A5B-44CC-B15C-D625C2254D18}" srcOrd="3" destOrd="0" presId="urn:microsoft.com/office/officeart/2018/2/layout/IconVerticalSolidList"/>
    <dgm:cxn modelId="{040DE845-ADE8-4349-A275-A70E9A243359}" type="presParOf" srcId="{CA9BA606-1593-48B4-AC6D-840DEDA222EE}" destId="{5BE5DA25-8B07-4A79-8365-F8ED4D127FBA}" srcOrd="3" destOrd="0" presId="urn:microsoft.com/office/officeart/2018/2/layout/IconVerticalSolidList"/>
    <dgm:cxn modelId="{AE3D6CC1-0E87-4F4E-8B71-AA05FB051B8B}" type="presParOf" srcId="{CA9BA606-1593-48B4-AC6D-840DEDA222EE}" destId="{6A37D971-4B58-4423-B5AC-D0D8C9061CC6}" srcOrd="4" destOrd="0" presId="urn:microsoft.com/office/officeart/2018/2/layout/IconVerticalSolidList"/>
    <dgm:cxn modelId="{0643D004-8A76-4059-A1E0-B19DE372450B}" type="presParOf" srcId="{6A37D971-4B58-4423-B5AC-D0D8C9061CC6}" destId="{6F2BE192-6077-4098-AE6F-6B4AA4104CF5}" srcOrd="0" destOrd="0" presId="urn:microsoft.com/office/officeart/2018/2/layout/IconVerticalSolidList"/>
    <dgm:cxn modelId="{B5F6B050-6860-44B2-AB1C-FE92A80B01A2}" type="presParOf" srcId="{6A37D971-4B58-4423-B5AC-D0D8C9061CC6}" destId="{37ACACB9-05F7-45E4-9EB7-D874DE7B544B}" srcOrd="1" destOrd="0" presId="urn:microsoft.com/office/officeart/2018/2/layout/IconVerticalSolidList"/>
    <dgm:cxn modelId="{8D6B92F3-A5ED-4E22-AF83-69C1C5AA1BEB}" type="presParOf" srcId="{6A37D971-4B58-4423-B5AC-D0D8C9061CC6}" destId="{269D5462-10C2-490C-B87A-CAE166EEA5C1}" srcOrd="2" destOrd="0" presId="urn:microsoft.com/office/officeart/2018/2/layout/IconVerticalSolidList"/>
    <dgm:cxn modelId="{B7BF5F2E-8D54-4D72-B0C1-55BB4AFEB8CC}" type="presParOf" srcId="{6A37D971-4B58-4423-B5AC-D0D8C9061CC6}" destId="{8291289C-C3BE-49DD-A1C2-103F523404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75C25B6-9195-4077-9A04-54E8F785FBD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DD84E32B-DFB0-464A-8E96-AE4698A5291D}">
      <dgm:prSet/>
      <dgm:spPr/>
      <dgm:t>
        <a:bodyPr/>
        <a:lstStyle/>
        <a:p>
          <a:r>
            <a:rPr lang="cs-CZ"/>
            <a:t>Theory of Contraints (Teorie omezení) je univerzální analytická technika, která hledá omezení z hlediska definovaných cílů, identifikuje nejužší místo (hrdlo) systému, zejména pak z hlediska procesního nebo výkonového toku. Úzké hrdlo (bottleneck) je v určitém ohledu limitujícím a rizikovým prvkem systému.</a:t>
          </a:r>
          <a:endParaRPr lang="en-US"/>
        </a:p>
      </dgm:t>
    </dgm:pt>
    <dgm:pt modelId="{2A187B22-0656-4F29-9F75-EFFEC0D2CDAE}" type="parTrans" cxnId="{44BBE809-09D8-4960-93F0-73521119C7B4}">
      <dgm:prSet/>
      <dgm:spPr/>
      <dgm:t>
        <a:bodyPr/>
        <a:lstStyle/>
        <a:p>
          <a:endParaRPr lang="en-US"/>
        </a:p>
      </dgm:t>
    </dgm:pt>
    <dgm:pt modelId="{5EFDE050-E943-40D4-B445-9560CC36BEBF}" type="sibTrans" cxnId="{44BBE809-09D8-4960-93F0-73521119C7B4}">
      <dgm:prSet/>
      <dgm:spPr/>
      <dgm:t>
        <a:bodyPr/>
        <a:lstStyle/>
        <a:p>
          <a:endParaRPr lang="en-US"/>
        </a:p>
      </dgm:t>
    </dgm:pt>
    <dgm:pt modelId="{92668925-C130-410B-A35B-622C05A108A8}">
      <dgm:prSet/>
      <dgm:spPr/>
      <dgm:t>
        <a:bodyPr/>
        <a:lstStyle/>
        <a:p>
          <a:r>
            <a:rPr lang="cs-CZ"/>
            <a:t>Lean production, Lean manufacturing (štíhlá výroba) je obecně považována za podnikovou filozofii, která usiluje o zkrácení času mezi zákazníkem a dodavatelem eliminací plýtvání (ztrát) v celém podnikovém dodavatelském řetězci.</a:t>
          </a:r>
          <a:endParaRPr lang="en-US"/>
        </a:p>
      </dgm:t>
    </dgm:pt>
    <dgm:pt modelId="{7EECD39A-4CFB-49AE-8628-5B015C8601EE}" type="parTrans" cxnId="{46453E88-5CA8-4080-849C-9263C9BDCEB8}">
      <dgm:prSet/>
      <dgm:spPr/>
      <dgm:t>
        <a:bodyPr/>
        <a:lstStyle/>
        <a:p>
          <a:endParaRPr lang="en-US"/>
        </a:p>
      </dgm:t>
    </dgm:pt>
    <dgm:pt modelId="{F5BCC70C-90C0-4780-892A-9A358D270D43}" type="sibTrans" cxnId="{46453E88-5CA8-4080-849C-9263C9BDCEB8}">
      <dgm:prSet/>
      <dgm:spPr/>
      <dgm:t>
        <a:bodyPr/>
        <a:lstStyle/>
        <a:p>
          <a:endParaRPr lang="en-US"/>
        </a:p>
      </dgm:t>
    </dgm:pt>
    <dgm:pt modelId="{FF02434E-B624-479D-80AD-1635C7DC9676}">
      <dgm:prSet/>
      <dgm:spPr/>
      <dgm:t>
        <a:bodyPr/>
        <a:lstStyle/>
        <a:p>
          <a:r>
            <a:rPr lang="cs-CZ" i="1"/>
            <a:t>Outsourcing je </a:t>
          </a:r>
          <a:r>
            <a:rPr lang="cs-CZ"/>
            <a:t>přejímání výkonů cizích firem místo provozování vlastních činností. Opačným trendem je </a:t>
          </a:r>
          <a:r>
            <a:rPr lang="cs-CZ" i="1"/>
            <a:t>insourcing, </a:t>
          </a:r>
          <a:r>
            <a:rPr lang="cs-CZ"/>
            <a:t>kdy podnik sám ve vlastní režii provozuje činnosti, které až dosud odebíral od cizích firem</a:t>
          </a:r>
          <a:endParaRPr lang="en-US"/>
        </a:p>
      </dgm:t>
    </dgm:pt>
    <dgm:pt modelId="{A93ABD9E-E722-405F-9022-A1E20CEBC926}" type="parTrans" cxnId="{530E6C7F-A7ED-4A23-9305-00B1C8D8F8ED}">
      <dgm:prSet/>
      <dgm:spPr/>
      <dgm:t>
        <a:bodyPr/>
        <a:lstStyle/>
        <a:p>
          <a:endParaRPr lang="en-US"/>
        </a:p>
      </dgm:t>
    </dgm:pt>
    <dgm:pt modelId="{486ECE87-9B7A-41CB-8938-EACFB19179A9}" type="sibTrans" cxnId="{530E6C7F-A7ED-4A23-9305-00B1C8D8F8ED}">
      <dgm:prSet/>
      <dgm:spPr/>
      <dgm:t>
        <a:bodyPr/>
        <a:lstStyle/>
        <a:p>
          <a:endParaRPr lang="en-US"/>
        </a:p>
      </dgm:t>
    </dgm:pt>
    <dgm:pt modelId="{8CE3C9E6-C863-46EC-B356-E18523E531D7}">
      <dgm:prSet/>
      <dgm:spPr/>
      <dgm:t>
        <a:bodyPr/>
        <a:lstStyle/>
        <a:p>
          <a:r>
            <a:rPr lang="cs-CZ"/>
            <a:t>Teambuilding představuje tvorbu a rozvoj týmu, stmelení týmu</a:t>
          </a:r>
          <a:endParaRPr lang="en-US"/>
        </a:p>
      </dgm:t>
    </dgm:pt>
    <dgm:pt modelId="{4F4F2B7A-6AA9-4B13-A894-BD37945059BE}" type="parTrans" cxnId="{F8ADF10E-1277-483F-B23D-5E9A62F6A1A5}">
      <dgm:prSet/>
      <dgm:spPr/>
      <dgm:t>
        <a:bodyPr/>
        <a:lstStyle/>
        <a:p>
          <a:endParaRPr lang="en-US"/>
        </a:p>
      </dgm:t>
    </dgm:pt>
    <dgm:pt modelId="{B032048D-3C93-435A-A943-AE50C0D30FCD}" type="sibTrans" cxnId="{F8ADF10E-1277-483F-B23D-5E9A62F6A1A5}">
      <dgm:prSet/>
      <dgm:spPr/>
      <dgm:t>
        <a:bodyPr/>
        <a:lstStyle/>
        <a:p>
          <a:endParaRPr lang="en-US"/>
        </a:p>
      </dgm:t>
    </dgm:pt>
    <dgm:pt modelId="{1EDAD6D1-4108-4B23-BAAF-9DFE5870BD3A}">
      <dgm:prSet/>
      <dgm:spPr/>
      <dgm:t>
        <a:bodyPr/>
        <a:lstStyle/>
        <a:p>
          <a:r>
            <a:rPr lang="cs-CZ"/>
            <a:t>Franchising je obchodní příležitost, kde majitel, výrobce nebo distributor služby nebo produktu chráněného ochrannou známkou (poskytovatel franchisy) udělí jinému subjektu (franchisantovi) exklusivnípráva k lokální distribuci daného produktu nebo služby</a:t>
          </a:r>
          <a:endParaRPr lang="en-US"/>
        </a:p>
      </dgm:t>
    </dgm:pt>
    <dgm:pt modelId="{52936208-E667-482E-AEDF-19187A081A3A}" type="parTrans" cxnId="{1BD811CA-39FB-4CA0-BF12-7449B6291FA8}">
      <dgm:prSet/>
      <dgm:spPr/>
      <dgm:t>
        <a:bodyPr/>
        <a:lstStyle/>
        <a:p>
          <a:endParaRPr lang="en-US"/>
        </a:p>
      </dgm:t>
    </dgm:pt>
    <dgm:pt modelId="{30F63F81-6487-4DD8-890D-640C1C0E2F5D}" type="sibTrans" cxnId="{1BD811CA-39FB-4CA0-BF12-7449B6291FA8}">
      <dgm:prSet/>
      <dgm:spPr/>
      <dgm:t>
        <a:bodyPr/>
        <a:lstStyle/>
        <a:p>
          <a:endParaRPr lang="en-US"/>
        </a:p>
      </dgm:t>
    </dgm:pt>
    <dgm:pt modelId="{EE57771E-53FE-4439-B211-1F100ACE322C}" type="pres">
      <dgm:prSet presAssocID="{E75C25B6-9195-4077-9A04-54E8F785FBD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0CC5CB4-7D0B-4E40-83D2-13943D63DA74}" type="pres">
      <dgm:prSet presAssocID="{E75C25B6-9195-4077-9A04-54E8F785FBD4}" presName="container" presStyleCnt="0">
        <dgm:presLayoutVars>
          <dgm:dir/>
          <dgm:resizeHandles val="exact"/>
        </dgm:presLayoutVars>
      </dgm:prSet>
      <dgm:spPr/>
    </dgm:pt>
    <dgm:pt modelId="{0EB94EDC-82CA-4B2C-97ED-1AAC826E108B}" type="pres">
      <dgm:prSet presAssocID="{DD84E32B-DFB0-464A-8E96-AE4698A5291D}" presName="compNode" presStyleCnt="0"/>
      <dgm:spPr/>
    </dgm:pt>
    <dgm:pt modelId="{4324BAA2-4168-4E5B-B148-8FEF26DFE94D}" type="pres">
      <dgm:prSet presAssocID="{DD84E32B-DFB0-464A-8E96-AE4698A5291D}" presName="iconBgRect" presStyleLbl="bgShp" presStyleIdx="0" presStyleCnt="5"/>
      <dgm:spPr/>
    </dgm:pt>
    <dgm:pt modelId="{49B09058-06F5-4B2F-A81D-6A2322ED75D8}" type="pres">
      <dgm:prSet presAssocID="{DD84E32B-DFB0-464A-8E96-AE4698A5291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F8A8C7E9-5F2E-44BF-A3B2-DE4E845B8008}" type="pres">
      <dgm:prSet presAssocID="{DD84E32B-DFB0-464A-8E96-AE4698A5291D}" presName="spaceRect" presStyleCnt="0"/>
      <dgm:spPr/>
    </dgm:pt>
    <dgm:pt modelId="{59DC15C7-5938-47DA-9069-9B35063B6E04}" type="pres">
      <dgm:prSet presAssocID="{DD84E32B-DFB0-464A-8E96-AE4698A5291D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C31C07AE-3F9D-48A4-B893-799E7E5DE913}" type="pres">
      <dgm:prSet presAssocID="{5EFDE050-E943-40D4-B445-9560CC36BEBF}" presName="sibTrans" presStyleLbl="sibTrans2D1" presStyleIdx="0" presStyleCnt="0"/>
      <dgm:spPr/>
      <dgm:t>
        <a:bodyPr/>
        <a:lstStyle/>
        <a:p>
          <a:endParaRPr lang="cs-CZ"/>
        </a:p>
      </dgm:t>
    </dgm:pt>
    <dgm:pt modelId="{8004D566-11F8-40B2-8E6F-158D4BC22AD7}" type="pres">
      <dgm:prSet presAssocID="{92668925-C130-410B-A35B-622C05A108A8}" presName="compNode" presStyleCnt="0"/>
      <dgm:spPr/>
    </dgm:pt>
    <dgm:pt modelId="{3A222CFC-8F67-4500-8336-BCC6A1DA07CA}" type="pres">
      <dgm:prSet presAssocID="{92668925-C130-410B-A35B-622C05A108A8}" presName="iconBgRect" presStyleLbl="bgShp" presStyleIdx="1" presStyleCnt="5"/>
      <dgm:spPr/>
    </dgm:pt>
    <dgm:pt modelId="{AACF13D4-0046-4553-BBD3-3A638B8F97EB}" type="pres">
      <dgm:prSet presAssocID="{92668925-C130-410B-A35B-622C05A108A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BA9473E5-97F9-4FCD-8E93-BD5BCDB77F7D}" type="pres">
      <dgm:prSet presAssocID="{92668925-C130-410B-A35B-622C05A108A8}" presName="spaceRect" presStyleCnt="0"/>
      <dgm:spPr/>
    </dgm:pt>
    <dgm:pt modelId="{7AF130BD-F141-44F2-97B0-7BDEF1707C02}" type="pres">
      <dgm:prSet presAssocID="{92668925-C130-410B-A35B-622C05A108A8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7CA5279B-DFD4-4006-8ADD-49A76223FCCA}" type="pres">
      <dgm:prSet presAssocID="{F5BCC70C-90C0-4780-892A-9A358D270D43}" presName="sibTrans" presStyleLbl="sibTrans2D1" presStyleIdx="0" presStyleCnt="0"/>
      <dgm:spPr/>
      <dgm:t>
        <a:bodyPr/>
        <a:lstStyle/>
        <a:p>
          <a:endParaRPr lang="cs-CZ"/>
        </a:p>
      </dgm:t>
    </dgm:pt>
    <dgm:pt modelId="{A14C98BE-C2D2-4A7B-BB14-663DFDCEB46E}" type="pres">
      <dgm:prSet presAssocID="{FF02434E-B624-479D-80AD-1635C7DC9676}" presName="compNode" presStyleCnt="0"/>
      <dgm:spPr/>
    </dgm:pt>
    <dgm:pt modelId="{D2146B57-E566-449D-B177-AAAF48EEAE4E}" type="pres">
      <dgm:prSet presAssocID="{FF02434E-B624-479D-80AD-1635C7DC9676}" presName="iconBgRect" presStyleLbl="bgShp" presStyleIdx="2" presStyleCnt="5"/>
      <dgm:spPr/>
    </dgm:pt>
    <dgm:pt modelId="{4A7B6B56-AAA9-41C0-9F1C-0502C9C50E43}" type="pres">
      <dgm:prSet presAssocID="{FF02434E-B624-479D-80AD-1635C7DC967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55297CDF-1155-4435-B574-01E5ADF3D4BD}" type="pres">
      <dgm:prSet presAssocID="{FF02434E-B624-479D-80AD-1635C7DC9676}" presName="spaceRect" presStyleCnt="0"/>
      <dgm:spPr/>
    </dgm:pt>
    <dgm:pt modelId="{CA8FB6EA-00A3-47AD-82B5-1AEF87321B81}" type="pres">
      <dgm:prSet presAssocID="{FF02434E-B624-479D-80AD-1635C7DC9676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3B81880A-0B4B-44CA-B2F1-807F0505691A}" type="pres">
      <dgm:prSet presAssocID="{486ECE87-9B7A-41CB-8938-EACFB19179A9}" presName="sibTrans" presStyleLbl="sibTrans2D1" presStyleIdx="0" presStyleCnt="0"/>
      <dgm:spPr/>
      <dgm:t>
        <a:bodyPr/>
        <a:lstStyle/>
        <a:p>
          <a:endParaRPr lang="cs-CZ"/>
        </a:p>
      </dgm:t>
    </dgm:pt>
    <dgm:pt modelId="{840A1027-AC30-4F87-85EA-EB0E568506E2}" type="pres">
      <dgm:prSet presAssocID="{8CE3C9E6-C863-46EC-B356-E18523E531D7}" presName="compNode" presStyleCnt="0"/>
      <dgm:spPr/>
    </dgm:pt>
    <dgm:pt modelId="{7C0A4703-52A6-46C6-AC2F-8BD6B797C21E}" type="pres">
      <dgm:prSet presAssocID="{8CE3C9E6-C863-46EC-B356-E18523E531D7}" presName="iconBgRect" presStyleLbl="bgShp" presStyleIdx="3" presStyleCnt="5"/>
      <dgm:spPr/>
    </dgm:pt>
    <dgm:pt modelId="{8FC0C94B-CB72-4CDB-8CD6-4FC82EDF523D}" type="pres">
      <dgm:prSet presAssocID="{8CE3C9E6-C863-46EC-B356-E18523E531D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7BCDBD31-C51D-4550-9E29-611E29147B19}" type="pres">
      <dgm:prSet presAssocID="{8CE3C9E6-C863-46EC-B356-E18523E531D7}" presName="spaceRect" presStyleCnt="0"/>
      <dgm:spPr/>
    </dgm:pt>
    <dgm:pt modelId="{5E29D398-056F-4D15-93C3-A08A4A9218E5}" type="pres">
      <dgm:prSet presAssocID="{8CE3C9E6-C863-46EC-B356-E18523E531D7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7C098DAB-C1B0-47A5-826B-4488A7DA8B18}" type="pres">
      <dgm:prSet presAssocID="{B032048D-3C93-435A-A943-AE50C0D30FCD}" presName="sibTrans" presStyleLbl="sibTrans2D1" presStyleIdx="0" presStyleCnt="0"/>
      <dgm:spPr/>
      <dgm:t>
        <a:bodyPr/>
        <a:lstStyle/>
        <a:p>
          <a:endParaRPr lang="cs-CZ"/>
        </a:p>
      </dgm:t>
    </dgm:pt>
    <dgm:pt modelId="{8BDB89AA-8987-4FA0-9866-31BEC782848B}" type="pres">
      <dgm:prSet presAssocID="{1EDAD6D1-4108-4B23-BAAF-9DFE5870BD3A}" presName="compNode" presStyleCnt="0"/>
      <dgm:spPr/>
    </dgm:pt>
    <dgm:pt modelId="{6405C485-A612-4EAE-BD8A-718622A48CF5}" type="pres">
      <dgm:prSet presAssocID="{1EDAD6D1-4108-4B23-BAAF-9DFE5870BD3A}" presName="iconBgRect" presStyleLbl="bgShp" presStyleIdx="4" presStyleCnt="5"/>
      <dgm:spPr/>
    </dgm:pt>
    <dgm:pt modelId="{83E39AE6-013C-447C-AF54-AD577D9A1542}" type="pres">
      <dgm:prSet presAssocID="{1EDAD6D1-4108-4B23-BAAF-9DFE5870BD3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BD7C8BEC-DA6B-4CA4-B8C4-580FE774FD38}" type="pres">
      <dgm:prSet presAssocID="{1EDAD6D1-4108-4B23-BAAF-9DFE5870BD3A}" presName="spaceRect" presStyleCnt="0"/>
      <dgm:spPr/>
    </dgm:pt>
    <dgm:pt modelId="{360E98C5-8E17-42D0-A7EA-3FCD94B1B46C}" type="pres">
      <dgm:prSet presAssocID="{1EDAD6D1-4108-4B23-BAAF-9DFE5870BD3A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7214F01-70DF-4EB1-8CCD-C29368295667}" type="presOf" srcId="{B032048D-3C93-435A-A943-AE50C0D30FCD}" destId="{7C098DAB-C1B0-47A5-826B-4488A7DA8B18}" srcOrd="0" destOrd="0" presId="urn:microsoft.com/office/officeart/2018/2/layout/IconCircleList"/>
    <dgm:cxn modelId="{F8ADF10E-1277-483F-B23D-5E9A62F6A1A5}" srcId="{E75C25B6-9195-4077-9A04-54E8F785FBD4}" destId="{8CE3C9E6-C863-46EC-B356-E18523E531D7}" srcOrd="3" destOrd="0" parTransId="{4F4F2B7A-6AA9-4B13-A894-BD37945059BE}" sibTransId="{B032048D-3C93-435A-A943-AE50C0D30FCD}"/>
    <dgm:cxn modelId="{44BBE809-09D8-4960-93F0-73521119C7B4}" srcId="{E75C25B6-9195-4077-9A04-54E8F785FBD4}" destId="{DD84E32B-DFB0-464A-8E96-AE4698A5291D}" srcOrd="0" destOrd="0" parTransId="{2A187B22-0656-4F29-9F75-EFFEC0D2CDAE}" sibTransId="{5EFDE050-E943-40D4-B445-9560CC36BEBF}"/>
    <dgm:cxn modelId="{2EA03A7F-EA15-4496-94A8-EEE7030D88F2}" type="presOf" srcId="{486ECE87-9B7A-41CB-8938-EACFB19179A9}" destId="{3B81880A-0B4B-44CA-B2F1-807F0505691A}" srcOrd="0" destOrd="0" presId="urn:microsoft.com/office/officeart/2018/2/layout/IconCircleList"/>
    <dgm:cxn modelId="{DFB22DEC-E77D-4D06-934B-1F17742B4D08}" type="presOf" srcId="{F5BCC70C-90C0-4780-892A-9A358D270D43}" destId="{7CA5279B-DFD4-4006-8ADD-49A76223FCCA}" srcOrd="0" destOrd="0" presId="urn:microsoft.com/office/officeart/2018/2/layout/IconCircleList"/>
    <dgm:cxn modelId="{1BD811CA-39FB-4CA0-BF12-7449B6291FA8}" srcId="{E75C25B6-9195-4077-9A04-54E8F785FBD4}" destId="{1EDAD6D1-4108-4B23-BAAF-9DFE5870BD3A}" srcOrd="4" destOrd="0" parTransId="{52936208-E667-482E-AEDF-19187A081A3A}" sibTransId="{30F63F81-6487-4DD8-890D-640C1C0E2F5D}"/>
    <dgm:cxn modelId="{175C1354-DF12-4849-8F2E-6EDD79F4A75D}" type="presOf" srcId="{5EFDE050-E943-40D4-B445-9560CC36BEBF}" destId="{C31C07AE-3F9D-48A4-B893-799E7E5DE913}" srcOrd="0" destOrd="0" presId="urn:microsoft.com/office/officeart/2018/2/layout/IconCircleList"/>
    <dgm:cxn modelId="{B296F706-8AE4-475A-A764-64074440975B}" type="presOf" srcId="{8CE3C9E6-C863-46EC-B356-E18523E531D7}" destId="{5E29D398-056F-4D15-93C3-A08A4A9218E5}" srcOrd="0" destOrd="0" presId="urn:microsoft.com/office/officeart/2018/2/layout/IconCircleList"/>
    <dgm:cxn modelId="{46453E88-5CA8-4080-849C-9263C9BDCEB8}" srcId="{E75C25B6-9195-4077-9A04-54E8F785FBD4}" destId="{92668925-C130-410B-A35B-622C05A108A8}" srcOrd="1" destOrd="0" parTransId="{7EECD39A-4CFB-49AE-8628-5B015C8601EE}" sibTransId="{F5BCC70C-90C0-4780-892A-9A358D270D43}"/>
    <dgm:cxn modelId="{530E6C7F-A7ED-4A23-9305-00B1C8D8F8ED}" srcId="{E75C25B6-9195-4077-9A04-54E8F785FBD4}" destId="{FF02434E-B624-479D-80AD-1635C7DC9676}" srcOrd="2" destOrd="0" parTransId="{A93ABD9E-E722-405F-9022-A1E20CEBC926}" sibTransId="{486ECE87-9B7A-41CB-8938-EACFB19179A9}"/>
    <dgm:cxn modelId="{33C693C3-C8FA-4E46-B59E-9433D49ECAFC}" type="presOf" srcId="{FF02434E-B624-479D-80AD-1635C7DC9676}" destId="{CA8FB6EA-00A3-47AD-82B5-1AEF87321B81}" srcOrd="0" destOrd="0" presId="urn:microsoft.com/office/officeart/2018/2/layout/IconCircleList"/>
    <dgm:cxn modelId="{A1677F49-B5FF-4477-A821-5FBD13A328B8}" type="presOf" srcId="{92668925-C130-410B-A35B-622C05A108A8}" destId="{7AF130BD-F141-44F2-97B0-7BDEF1707C02}" srcOrd="0" destOrd="0" presId="urn:microsoft.com/office/officeart/2018/2/layout/IconCircleList"/>
    <dgm:cxn modelId="{CFADAAFC-272A-454A-8F67-6F98DD62AC73}" type="presOf" srcId="{E75C25B6-9195-4077-9A04-54E8F785FBD4}" destId="{EE57771E-53FE-4439-B211-1F100ACE322C}" srcOrd="0" destOrd="0" presId="urn:microsoft.com/office/officeart/2018/2/layout/IconCircleList"/>
    <dgm:cxn modelId="{CB417A69-BF2D-4CA6-A44C-6D5B0B0A4E2C}" type="presOf" srcId="{DD84E32B-DFB0-464A-8E96-AE4698A5291D}" destId="{59DC15C7-5938-47DA-9069-9B35063B6E04}" srcOrd="0" destOrd="0" presId="urn:microsoft.com/office/officeart/2018/2/layout/IconCircleList"/>
    <dgm:cxn modelId="{79448ABF-A3A8-4764-BF18-03768C19FF03}" type="presOf" srcId="{1EDAD6D1-4108-4B23-BAAF-9DFE5870BD3A}" destId="{360E98C5-8E17-42D0-A7EA-3FCD94B1B46C}" srcOrd="0" destOrd="0" presId="urn:microsoft.com/office/officeart/2018/2/layout/IconCircleList"/>
    <dgm:cxn modelId="{8B26380C-18A6-4860-A9A9-809894CC2BDD}" type="presParOf" srcId="{EE57771E-53FE-4439-B211-1F100ACE322C}" destId="{50CC5CB4-7D0B-4E40-83D2-13943D63DA74}" srcOrd="0" destOrd="0" presId="urn:microsoft.com/office/officeart/2018/2/layout/IconCircleList"/>
    <dgm:cxn modelId="{B341B731-D7DB-44A4-84D9-5B88F789AAE1}" type="presParOf" srcId="{50CC5CB4-7D0B-4E40-83D2-13943D63DA74}" destId="{0EB94EDC-82CA-4B2C-97ED-1AAC826E108B}" srcOrd="0" destOrd="0" presId="urn:microsoft.com/office/officeart/2018/2/layout/IconCircleList"/>
    <dgm:cxn modelId="{AEE65E7A-4A51-47CC-BC10-6F699909C72D}" type="presParOf" srcId="{0EB94EDC-82CA-4B2C-97ED-1AAC826E108B}" destId="{4324BAA2-4168-4E5B-B148-8FEF26DFE94D}" srcOrd="0" destOrd="0" presId="urn:microsoft.com/office/officeart/2018/2/layout/IconCircleList"/>
    <dgm:cxn modelId="{4045C76F-A7FE-4146-AB4F-441930ED4AEE}" type="presParOf" srcId="{0EB94EDC-82CA-4B2C-97ED-1AAC826E108B}" destId="{49B09058-06F5-4B2F-A81D-6A2322ED75D8}" srcOrd="1" destOrd="0" presId="urn:microsoft.com/office/officeart/2018/2/layout/IconCircleList"/>
    <dgm:cxn modelId="{A90A80AD-4751-4778-B9CA-2F3B527168C4}" type="presParOf" srcId="{0EB94EDC-82CA-4B2C-97ED-1AAC826E108B}" destId="{F8A8C7E9-5F2E-44BF-A3B2-DE4E845B8008}" srcOrd="2" destOrd="0" presId="urn:microsoft.com/office/officeart/2018/2/layout/IconCircleList"/>
    <dgm:cxn modelId="{2DBDDFB7-C634-42EB-8B15-B78F331F3FA5}" type="presParOf" srcId="{0EB94EDC-82CA-4B2C-97ED-1AAC826E108B}" destId="{59DC15C7-5938-47DA-9069-9B35063B6E04}" srcOrd="3" destOrd="0" presId="urn:microsoft.com/office/officeart/2018/2/layout/IconCircleList"/>
    <dgm:cxn modelId="{B6706E4E-9E43-4763-A6DF-B9B9B1058ACA}" type="presParOf" srcId="{50CC5CB4-7D0B-4E40-83D2-13943D63DA74}" destId="{C31C07AE-3F9D-48A4-B893-799E7E5DE913}" srcOrd="1" destOrd="0" presId="urn:microsoft.com/office/officeart/2018/2/layout/IconCircleList"/>
    <dgm:cxn modelId="{9EE0C3B5-2AEC-4375-BCDC-4BB7D5106B95}" type="presParOf" srcId="{50CC5CB4-7D0B-4E40-83D2-13943D63DA74}" destId="{8004D566-11F8-40B2-8E6F-158D4BC22AD7}" srcOrd="2" destOrd="0" presId="urn:microsoft.com/office/officeart/2018/2/layout/IconCircleList"/>
    <dgm:cxn modelId="{0108C813-2914-469A-9BC7-BB0B7237A52D}" type="presParOf" srcId="{8004D566-11F8-40B2-8E6F-158D4BC22AD7}" destId="{3A222CFC-8F67-4500-8336-BCC6A1DA07CA}" srcOrd="0" destOrd="0" presId="urn:microsoft.com/office/officeart/2018/2/layout/IconCircleList"/>
    <dgm:cxn modelId="{A3901FDE-027F-4EE0-8D38-BC8941D5E22E}" type="presParOf" srcId="{8004D566-11F8-40B2-8E6F-158D4BC22AD7}" destId="{AACF13D4-0046-4553-BBD3-3A638B8F97EB}" srcOrd="1" destOrd="0" presId="urn:microsoft.com/office/officeart/2018/2/layout/IconCircleList"/>
    <dgm:cxn modelId="{9E355178-4027-4864-A036-7ADA41CD06EC}" type="presParOf" srcId="{8004D566-11F8-40B2-8E6F-158D4BC22AD7}" destId="{BA9473E5-97F9-4FCD-8E93-BD5BCDB77F7D}" srcOrd="2" destOrd="0" presId="urn:microsoft.com/office/officeart/2018/2/layout/IconCircleList"/>
    <dgm:cxn modelId="{2D256606-A8B6-41BE-8E61-73D0B2444BC2}" type="presParOf" srcId="{8004D566-11F8-40B2-8E6F-158D4BC22AD7}" destId="{7AF130BD-F141-44F2-97B0-7BDEF1707C02}" srcOrd="3" destOrd="0" presId="urn:microsoft.com/office/officeart/2018/2/layout/IconCircleList"/>
    <dgm:cxn modelId="{F3A560E0-3AA5-4CCB-B9C1-3C1722584B05}" type="presParOf" srcId="{50CC5CB4-7D0B-4E40-83D2-13943D63DA74}" destId="{7CA5279B-DFD4-4006-8ADD-49A76223FCCA}" srcOrd="3" destOrd="0" presId="urn:microsoft.com/office/officeart/2018/2/layout/IconCircleList"/>
    <dgm:cxn modelId="{3969BFE0-EE74-4649-A7A0-2DAAA85161BB}" type="presParOf" srcId="{50CC5CB4-7D0B-4E40-83D2-13943D63DA74}" destId="{A14C98BE-C2D2-4A7B-BB14-663DFDCEB46E}" srcOrd="4" destOrd="0" presId="urn:microsoft.com/office/officeart/2018/2/layout/IconCircleList"/>
    <dgm:cxn modelId="{1DCCB818-6DB5-4940-958B-A409DBF1B8C3}" type="presParOf" srcId="{A14C98BE-C2D2-4A7B-BB14-663DFDCEB46E}" destId="{D2146B57-E566-449D-B177-AAAF48EEAE4E}" srcOrd="0" destOrd="0" presId="urn:microsoft.com/office/officeart/2018/2/layout/IconCircleList"/>
    <dgm:cxn modelId="{A1FF0443-D68D-41EA-B046-0513F00D65ED}" type="presParOf" srcId="{A14C98BE-C2D2-4A7B-BB14-663DFDCEB46E}" destId="{4A7B6B56-AAA9-41C0-9F1C-0502C9C50E43}" srcOrd="1" destOrd="0" presId="urn:microsoft.com/office/officeart/2018/2/layout/IconCircleList"/>
    <dgm:cxn modelId="{34F2E21B-4B0D-466B-ACED-8AA93380A306}" type="presParOf" srcId="{A14C98BE-C2D2-4A7B-BB14-663DFDCEB46E}" destId="{55297CDF-1155-4435-B574-01E5ADF3D4BD}" srcOrd="2" destOrd="0" presId="urn:microsoft.com/office/officeart/2018/2/layout/IconCircleList"/>
    <dgm:cxn modelId="{C410A98A-4424-40E4-8089-600BE83A9A11}" type="presParOf" srcId="{A14C98BE-C2D2-4A7B-BB14-663DFDCEB46E}" destId="{CA8FB6EA-00A3-47AD-82B5-1AEF87321B81}" srcOrd="3" destOrd="0" presId="urn:microsoft.com/office/officeart/2018/2/layout/IconCircleList"/>
    <dgm:cxn modelId="{4FC6C1AF-F58D-4060-AF4E-58D925B34453}" type="presParOf" srcId="{50CC5CB4-7D0B-4E40-83D2-13943D63DA74}" destId="{3B81880A-0B4B-44CA-B2F1-807F0505691A}" srcOrd="5" destOrd="0" presId="urn:microsoft.com/office/officeart/2018/2/layout/IconCircleList"/>
    <dgm:cxn modelId="{5628D8C5-B292-47E0-960A-B55700A134E0}" type="presParOf" srcId="{50CC5CB4-7D0B-4E40-83D2-13943D63DA74}" destId="{840A1027-AC30-4F87-85EA-EB0E568506E2}" srcOrd="6" destOrd="0" presId="urn:microsoft.com/office/officeart/2018/2/layout/IconCircleList"/>
    <dgm:cxn modelId="{92CE3345-29C2-4FD0-B7D7-22F5E6F738DF}" type="presParOf" srcId="{840A1027-AC30-4F87-85EA-EB0E568506E2}" destId="{7C0A4703-52A6-46C6-AC2F-8BD6B797C21E}" srcOrd="0" destOrd="0" presId="urn:microsoft.com/office/officeart/2018/2/layout/IconCircleList"/>
    <dgm:cxn modelId="{FDC58E68-FD52-4695-9FC1-CBBCE593BD1B}" type="presParOf" srcId="{840A1027-AC30-4F87-85EA-EB0E568506E2}" destId="{8FC0C94B-CB72-4CDB-8CD6-4FC82EDF523D}" srcOrd="1" destOrd="0" presId="urn:microsoft.com/office/officeart/2018/2/layout/IconCircleList"/>
    <dgm:cxn modelId="{E3D15B22-8727-41BA-B267-F8606A782C04}" type="presParOf" srcId="{840A1027-AC30-4F87-85EA-EB0E568506E2}" destId="{7BCDBD31-C51D-4550-9E29-611E29147B19}" srcOrd="2" destOrd="0" presId="urn:microsoft.com/office/officeart/2018/2/layout/IconCircleList"/>
    <dgm:cxn modelId="{872F17BE-AFD9-414F-B1AF-482919CD7EF1}" type="presParOf" srcId="{840A1027-AC30-4F87-85EA-EB0E568506E2}" destId="{5E29D398-056F-4D15-93C3-A08A4A9218E5}" srcOrd="3" destOrd="0" presId="urn:microsoft.com/office/officeart/2018/2/layout/IconCircleList"/>
    <dgm:cxn modelId="{DC7EB6F7-DFC1-46EF-B2C7-887DCBBA759A}" type="presParOf" srcId="{50CC5CB4-7D0B-4E40-83D2-13943D63DA74}" destId="{7C098DAB-C1B0-47A5-826B-4488A7DA8B18}" srcOrd="7" destOrd="0" presId="urn:microsoft.com/office/officeart/2018/2/layout/IconCircleList"/>
    <dgm:cxn modelId="{BC34079E-BC5D-45D0-9893-A5B7897C82F4}" type="presParOf" srcId="{50CC5CB4-7D0B-4E40-83D2-13943D63DA74}" destId="{8BDB89AA-8987-4FA0-9866-31BEC782848B}" srcOrd="8" destOrd="0" presId="urn:microsoft.com/office/officeart/2018/2/layout/IconCircleList"/>
    <dgm:cxn modelId="{D35FFB5F-BF2E-4297-9DD9-2B9BE2A84FA1}" type="presParOf" srcId="{8BDB89AA-8987-4FA0-9866-31BEC782848B}" destId="{6405C485-A612-4EAE-BD8A-718622A48CF5}" srcOrd="0" destOrd="0" presId="urn:microsoft.com/office/officeart/2018/2/layout/IconCircleList"/>
    <dgm:cxn modelId="{4B88BA33-7FF1-4EFE-97B3-1D94689A2FBA}" type="presParOf" srcId="{8BDB89AA-8987-4FA0-9866-31BEC782848B}" destId="{83E39AE6-013C-447C-AF54-AD577D9A1542}" srcOrd="1" destOrd="0" presId="urn:microsoft.com/office/officeart/2018/2/layout/IconCircleList"/>
    <dgm:cxn modelId="{51EF1629-2AAC-4C99-866F-34F7ABC680AC}" type="presParOf" srcId="{8BDB89AA-8987-4FA0-9866-31BEC782848B}" destId="{BD7C8BEC-DA6B-4CA4-B8C4-580FE774FD38}" srcOrd="2" destOrd="0" presId="urn:microsoft.com/office/officeart/2018/2/layout/IconCircleList"/>
    <dgm:cxn modelId="{1170068B-1861-4C8A-8E6D-EFBC5F41862E}" type="presParOf" srcId="{8BDB89AA-8987-4FA0-9866-31BEC782848B}" destId="{360E98C5-8E17-42D0-A7EA-3FCD94B1B46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7B82C-2E16-46F8-A30D-DA202E2B9EFF}">
      <dsp:nvSpPr>
        <dsp:cNvPr id="0" name=""/>
        <dsp:cNvSpPr/>
      </dsp:nvSpPr>
      <dsp:spPr>
        <a:xfrm>
          <a:off x="412665" y="416"/>
          <a:ext cx="2175252" cy="13051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i="1" kern="1200"/>
            <a:t>Základní vyznávané hodnoty</a:t>
          </a:r>
          <a:endParaRPr lang="en-US" sz="2800" kern="1200"/>
        </a:p>
      </dsp:txBody>
      <dsp:txXfrm>
        <a:off x="412665" y="416"/>
        <a:ext cx="2175252" cy="1305151"/>
      </dsp:txXfrm>
    </dsp:sp>
    <dsp:sp modelId="{5479902A-38FC-4F37-9918-1475D0C659E6}">
      <dsp:nvSpPr>
        <dsp:cNvPr id="0" name=""/>
        <dsp:cNvSpPr/>
      </dsp:nvSpPr>
      <dsp:spPr>
        <a:xfrm>
          <a:off x="2805443" y="416"/>
          <a:ext cx="2175252" cy="1305151"/>
        </a:xfrm>
        <a:prstGeom prst="rect">
          <a:avLst/>
        </a:prstGeom>
        <a:solidFill>
          <a:schemeClr val="accent2">
            <a:hueOff val="672631"/>
            <a:satOff val="-714"/>
            <a:lumOff val="5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i="1" kern="1200"/>
            <a:t>Sledovat smysl existence podniku</a:t>
          </a:r>
          <a:endParaRPr lang="en-US" sz="2800" kern="1200"/>
        </a:p>
      </dsp:txBody>
      <dsp:txXfrm>
        <a:off x="2805443" y="416"/>
        <a:ext cx="2175252" cy="1305151"/>
      </dsp:txXfrm>
    </dsp:sp>
    <dsp:sp modelId="{4A84736D-69B7-436B-810E-2CB3E9BB8B3B}">
      <dsp:nvSpPr>
        <dsp:cNvPr id="0" name=""/>
        <dsp:cNvSpPr/>
      </dsp:nvSpPr>
      <dsp:spPr>
        <a:xfrm>
          <a:off x="412665" y="1523093"/>
          <a:ext cx="2175252" cy="1305151"/>
        </a:xfrm>
        <a:prstGeom prst="rect">
          <a:avLst/>
        </a:prstGeom>
        <a:solidFill>
          <a:schemeClr val="accent2">
            <a:hueOff val="1345262"/>
            <a:satOff val="-1429"/>
            <a:lumOff val="1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i="1" kern="1200"/>
            <a:t>Definovat poslání, politiku</a:t>
          </a:r>
          <a:endParaRPr lang="en-US" sz="2800" kern="1200"/>
        </a:p>
      </dsp:txBody>
      <dsp:txXfrm>
        <a:off x="412665" y="1523093"/>
        <a:ext cx="2175252" cy="1305151"/>
      </dsp:txXfrm>
    </dsp:sp>
    <dsp:sp modelId="{5B4CB4D1-FD9C-4390-8130-436CFEFF2B32}">
      <dsp:nvSpPr>
        <dsp:cNvPr id="0" name=""/>
        <dsp:cNvSpPr/>
      </dsp:nvSpPr>
      <dsp:spPr>
        <a:xfrm>
          <a:off x="2805443" y="1523093"/>
          <a:ext cx="2175252" cy="1305151"/>
        </a:xfrm>
        <a:prstGeom prst="rect">
          <a:avLst/>
        </a:prstGeom>
        <a:solidFill>
          <a:schemeClr val="accent2">
            <a:hueOff val="2017893"/>
            <a:satOff val="-2143"/>
            <a:lumOff val="16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i="1" kern="1200"/>
            <a:t>Nastavení hodnotícího systému</a:t>
          </a:r>
          <a:endParaRPr lang="en-US" sz="2800" kern="1200"/>
        </a:p>
      </dsp:txBody>
      <dsp:txXfrm>
        <a:off x="2805443" y="1523093"/>
        <a:ext cx="2175252" cy="1305151"/>
      </dsp:txXfrm>
    </dsp:sp>
    <dsp:sp modelId="{952286BA-6BE8-4067-A673-FC1E2DC9002E}">
      <dsp:nvSpPr>
        <dsp:cNvPr id="0" name=""/>
        <dsp:cNvSpPr/>
      </dsp:nvSpPr>
      <dsp:spPr>
        <a:xfrm>
          <a:off x="412665" y="3045769"/>
          <a:ext cx="2175252" cy="1305151"/>
        </a:xfrm>
        <a:prstGeom prst="rect">
          <a:avLst/>
        </a:prstGeom>
        <a:solidFill>
          <a:schemeClr val="accent2">
            <a:hueOff val="2690524"/>
            <a:satOff val="-2858"/>
            <a:lumOff val="2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i="1" kern="1200"/>
            <a:t>firemní strategie</a:t>
          </a:r>
          <a:endParaRPr lang="en-US" sz="2800" kern="1200"/>
        </a:p>
      </dsp:txBody>
      <dsp:txXfrm>
        <a:off x="412665" y="3045769"/>
        <a:ext cx="2175252" cy="1305151"/>
      </dsp:txXfrm>
    </dsp:sp>
    <dsp:sp modelId="{167479AC-C091-439A-90CB-253005B21822}">
      <dsp:nvSpPr>
        <dsp:cNvPr id="0" name=""/>
        <dsp:cNvSpPr/>
      </dsp:nvSpPr>
      <dsp:spPr>
        <a:xfrm>
          <a:off x="2805443" y="3045769"/>
          <a:ext cx="2175252" cy="1305151"/>
        </a:xfrm>
        <a:prstGeom prst="rect">
          <a:avLst/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i="1" kern="1200"/>
            <a:t>Plány a cíle</a:t>
          </a:r>
          <a:endParaRPr lang="en-US" sz="2800" kern="1200"/>
        </a:p>
      </dsp:txBody>
      <dsp:txXfrm>
        <a:off x="2805443" y="3045769"/>
        <a:ext cx="2175252" cy="13051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AFA3A-D262-4238-A036-2CC60D72D988}">
      <dsp:nvSpPr>
        <dsp:cNvPr id="0" name=""/>
        <dsp:cNvSpPr/>
      </dsp:nvSpPr>
      <dsp:spPr>
        <a:xfrm>
          <a:off x="0" y="566"/>
          <a:ext cx="5913437" cy="13245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CAC03-5198-4663-B74E-9FBFA4779529}">
      <dsp:nvSpPr>
        <dsp:cNvPr id="0" name=""/>
        <dsp:cNvSpPr/>
      </dsp:nvSpPr>
      <dsp:spPr>
        <a:xfrm>
          <a:off x="400679" y="298591"/>
          <a:ext cx="728507" cy="7285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3020B-1EE9-4561-8313-0C6244C9AD06}">
      <dsp:nvSpPr>
        <dsp:cNvPr id="0" name=""/>
        <dsp:cNvSpPr/>
      </dsp:nvSpPr>
      <dsp:spPr>
        <a:xfrm>
          <a:off x="1529865" y="566"/>
          <a:ext cx="4383571" cy="1324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182" tIns="140182" rIns="140182" bIns="140182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b="1" kern="1200"/>
            <a:t>Plánování potřeby pracovníků </a:t>
          </a:r>
          <a:r>
            <a:rPr lang="cs-CZ" sz="1900" kern="1200"/>
            <a:t>– velký problém odhadovat zakázky, dostatečný předstih, nárazovost, problém s rezervami odborníků, vytváření pracovních úkolů</a:t>
          </a:r>
          <a:endParaRPr lang="en-US" sz="1900" kern="1200"/>
        </a:p>
      </dsp:txBody>
      <dsp:txXfrm>
        <a:off x="1529865" y="566"/>
        <a:ext cx="4383571" cy="1324558"/>
      </dsp:txXfrm>
    </dsp:sp>
    <dsp:sp modelId="{59704593-67B4-4A0B-8552-B46A9E02A2CC}">
      <dsp:nvSpPr>
        <dsp:cNvPr id="0" name=""/>
        <dsp:cNvSpPr/>
      </dsp:nvSpPr>
      <dsp:spPr>
        <a:xfrm>
          <a:off x="0" y="1656264"/>
          <a:ext cx="5913437" cy="13245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E6857-D99C-4A22-891E-0A75D070E00A}">
      <dsp:nvSpPr>
        <dsp:cNvPr id="0" name=""/>
        <dsp:cNvSpPr/>
      </dsp:nvSpPr>
      <dsp:spPr>
        <a:xfrm>
          <a:off x="400679" y="1954290"/>
          <a:ext cx="728507" cy="7285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9776C4-B802-49A3-A295-FCE268C2A9F3}">
      <dsp:nvSpPr>
        <dsp:cNvPr id="0" name=""/>
        <dsp:cNvSpPr/>
      </dsp:nvSpPr>
      <dsp:spPr>
        <a:xfrm>
          <a:off x="1529865" y="1656264"/>
          <a:ext cx="4383571" cy="1324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182" tIns="140182" rIns="140182" bIns="140182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b="1" kern="1200"/>
            <a:t>Získávání zaměstnanců </a:t>
          </a:r>
          <a:r>
            <a:rPr lang="cs-CZ" sz="1900" kern="1200"/>
            <a:t>– častá „diskvalifikace v „soutěži“ zaměstnaneckých výhod</a:t>
          </a:r>
          <a:endParaRPr lang="en-US" sz="1900" kern="1200"/>
        </a:p>
      </dsp:txBody>
      <dsp:txXfrm>
        <a:off x="1529865" y="1656264"/>
        <a:ext cx="4383571" cy="1324558"/>
      </dsp:txXfrm>
    </dsp:sp>
    <dsp:sp modelId="{762F3CA2-467D-40F6-865C-C2E5A1A6D27B}">
      <dsp:nvSpPr>
        <dsp:cNvPr id="0" name=""/>
        <dsp:cNvSpPr/>
      </dsp:nvSpPr>
      <dsp:spPr>
        <a:xfrm>
          <a:off x="0" y="3311963"/>
          <a:ext cx="5913437" cy="13245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508F5-DFCA-4969-BF0A-5912B74E2625}">
      <dsp:nvSpPr>
        <dsp:cNvPr id="0" name=""/>
        <dsp:cNvSpPr/>
      </dsp:nvSpPr>
      <dsp:spPr>
        <a:xfrm>
          <a:off x="400679" y="3609988"/>
          <a:ext cx="728507" cy="7285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EF419-7455-4093-9B1B-7C14835A4B58}">
      <dsp:nvSpPr>
        <dsp:cNvPr id="0" name=""/>
        <dsp:cNvSpPr/>
      </dsp:nvSpPr>
      <dsp:spPr>
        <a:xfrm>
          <a:off x="1529865" y="3311963"/>
          <a:ext cx="4383571" cy="1324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182" tIns="140182" rIns="140182" bIns="140182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b="1" kern="1200"/>
            <a:t>Výběr zaměstnanců </a:t>
          </a:r>
          <a:r>
            <a:rPr lang="cs-CZ" sz="1900" kern="1200"/>
            <a:t>– povrchní, rizikový</a:t>
          </a:r>
          <a:endParaRPr lang="en-US" sz="1900" kern="1200"/>
        </a:p>
      </dsp:txBody>
      <dsp:txXfrm>
        <a:off x="1529865" y="3311963"/>
        <a:ext cx="4383571" cy="13245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870EF-90E1-4AD6-898D-4514B9662F39}">
      <dsp:nvSpPr>
        <dsp:cNvPr id="0" name=""/>
        <dsp:cNvSpPr/>
      </dsp:nvSpPr>
      <dsp:spPr>
        <a:xfrm>
          <a:off x="1292187" y="280682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82616-96D4-4D3D-96A4-F0961AD3CFA4}">
      <dsp:nvSpPr>
        <dsp:cNvPr id="0" name=""/>
        <dsp:cNvSpPr/>
      </dsp:nvSpPr>
      <dsp:spPr>
        <a:xfrm>
          <a:off x="104187" y="2695017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/>
            <a:t>Hodnocení pracovníků </a:t>
          </a:r>
          <a:r>
            <a:rPr lang="cs-CZ" sz="1800" kern="1200"/>
            <a:t>– zpětná vazba, neformální vztahy, ožehavý problém</a:t>
          </a:r>
          <a:endParaRPr lang="en-US" sz="1800" kern="1200"/>
        </a:p>
      </dsp:txBody>
      <dsp:txXfrm>
        <a:off x="104187" y="2695017"/>
        <a:ext cx="4320000" cy="720000"/>
      </dsp:txXfrm>
    </dsp:sp>
    <dsp:sp modelId="{E83633D9-748C-431B-963E-98542270689B}">
      <dsp:nvSpPr>
        <dsp:cNvPr id="0" name=""/>
        <dsp:cNvSpPr/>
      </dsp:nvSpPr>
      <dsp:spPr>
        <a:xfrm>
          <a:off x="6368187" y="280682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1BCA1-2182-4B93-A562-2458897BE249}">
      <dsp:nvSpPr>
        <dsp:cNvPr id="0" name=""/>
        <dsp:cNvSpPr/>
      </dsp:nvSpPr>
      <dsp:spPr>
        <a:xfrm>
          <a:off x="5180187" y="2695017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/>
            <a:t>Vzdělávání a plánování kariéry </a:t>
          </a:r>
          <a:r>
            <a:rPr lang="cs-CZ" sz="1800" kern="1200"/>
            <a:t>– většinou nekoncepční , ve vzdělávání pouze instruktáže</a:t>
          </a:r>
          <a:endParaRPr lang="en-US" sz="1800" kern="1200"/>
        </a:p>
      </dsp:txBody>
      <dsp:txXfrm>
        <a:off x="5180187" y="2695017"/>
        <a:ext cx="4320000" cy="720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BC751-C275-4BDB-9DA1-47B3922F60FE}">
      <dsp:nvSpPr>
        <dsp:cNvPr id="0" name=""/>
        <dsp:cNvSpPr/>
      </dsp:nvSpPr>
      <dsp:spPr>
        <a:xfrm>
          <a:off x="57854" y="277532"/>
          <a:ext cx="1256182" cy="12561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C808B-9942-4198-8A8E-C6E26609B899}">
      <dsp:nvSpPr>
        <dsp:cNvPr id="0" name=""/>
        <dsp:cNvSpPr/>
      </dsp:nvSpPr>
      <dsp:spPr>
        <a:xfrm>
          <a:off x="321652" y="541331"/>
          <a:ext cx="728586" cy="728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704D8-1ABD-48A4-A9AE-E1CB6FFC6DDC}">
      <dsp:nvSpPr>
        <dsp:cNvPr id="0" name=""/>
        <dsp:cNvSpPr/>
      </dsp:nvSpPr>
      <dsp:spPr>
        <a:xfrm>
          <a:off x="1583219" y="277532"/>
          <a:ext cx="2961002" cy="125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>Především majitel podniku</a:t>
          </a:r>
          <a:endParaRPr lang="en-US" sz="2400" kern="1200"/>
        </a:p>
      </dsp:txBody>
      <dsp:txXfrm>
        <a:off x="1583219" y="277532"/>
        <a:ext cx="2961002" cy="1256182"/>
      </dsp:txXfrm>
    </dsp:sp>
    <dsp:sp modelId="{69DE5343-9612-459C-8415-E72879F618FF}">
      <dsp:nvSpPr>
        <dsp:cNvPr id="0" name=""/>
        <dsp:cNvSpPr/>
      </dsp:nvSpPr>
      <dsp:spPr>
        <a:xfrm>
          <a:off x="5060153" y="277532"/>
          <a:ext cx="1256182" cy="12561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A45E1-316C-420A-9362-DEEA9D2A6E0F}">
      <dsp:nvSpPr>
        <dsp:cNvPr id="0" name=""/>
        <dsp:cNvSpPr/>
      </dsp:nvSpPr>
      <dsp:spPr>
        <a:xfrm>
          <a:off x="5323952" y="541331"/>
          <a:ext cx="728586" cy="728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6A012-4DA2-46E4-B73F-715664B777F9}">
      <dsp:nvSpPr>
        <dsp:cNvPr id="0" name=""/>
        <dsp:cNvSpPr/>
      </dsp:nvSpPr>
      <dsp:spPr>
        <a:xfrm>
          <a:off x="6585518" y="277532"/>
          <a:ext cx="2961002" cy="125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>Pokud má další celky, vedoucí úseku. </a:t>
          </a:r>
          <a:endParaRPr lang="en-US" sz="2400" kern="1200"/>
        </a:p>
      </dsp:txBody>
      <dsp:txXfrm>
        <a:off x="6585518" y="277532"/>
        <a:ext cx="2961002" cy="1256182"/>
      </dsp:txXfrm>
    </dsp:sp>
    <dsp:sp modelId="{C5F7D05D-7818-4205-9AEA-E849995C970D}">
      <dsp:nvSpPr>
        <dsp:cNvPr id="0" name=""/>
        <dsp:cNvSpPr/>
      </dsp:nvSpPr>
      <dsp:spPr>
        <a:xfrm>
          <a:off x="57854" y="2161984"/>
          <a:ext cx="1256182" cy="12561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0BED1-14F5-438F-8B9F-37254F540227}">
      <dsp:nvSpPr>
        <dsp:cNvPr id="0" name=""/>
        <dsp:cNvSpPr/>
      </dsp:nvSpPr>
      <dsp:spPr>
        <a:xfrm>
          <a:off x="321652" y="2425782"/>
          <a:ext cx="728586" cy="728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855E2-08C0-4AC6-83A3-78EFEA8BEB8C}">
      <dsp:nvSpPr>
        <dsp:cNvPr id="0" name=""/>
        <dsp:cNvSpPr/>
      </dsp:nvSpPr>
      <dsp:spPr>
        <a:xfrm>
          <a:off x="1583219" y="2161984"/>
          <a:ext cx="2961002" cy="125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>Administrativní stránku zajišťuje administrativní pracovník</a:t>
          </a:r>
          <a:endParaRPr lang="en-US" sz="2400" kern="1200"/>
        </a:p>
      </dsp:txBody>
      <dsp:txXfrm>
        <a:off x="1583219" y="2161984"/>
        <a:ext cx="2961002" cy="1256182"/>
      </dsp:txXfrm>
    </dsp:sp>
    <dsp:sp modelId="{1D8F8C40-9F38-42D7-BFE0-CBA3AAF6D026}">
      <dsp:nvSpPr>
        <dsp:cNvPr id="0" name=""/>
        <dsp:cNvSpPr/>
      </dsp:nvSpPr>
      <dsp:spPr>
        <a:xfrm>
          <a:off x="5060153" y="2161984"/>
          <a:ext cx="1256182" cy="12561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4C141-C7F2-4501-96F8-6E2C76DE4B22}">
      <dsp:nvSpPr>
        <dsp:cNvPr id="0" name=""/>
        <dsp:cNvSpPr/>
      </dsp:nvSpPr>
      <dsp:spPr>
        <a:xfrm>
          <a:off x="5323952" y="2425782"/>
          <a:ext cx="728586" cy="7285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52117-37CA-4EBD-9AFB-F4B532B54EBB}">
      <dsp:nvSpPr>
        <dsp:cNvPr id="0" name=""/>
        <dsp:cNvSpPr/>
      </dsp:nvSpPr>
      <dsp:spPr>
        <a:xfrm>
          <a:off x="6585518" y="2161984"/>
          <a:ext cx="2961002" cy="125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>Firma nad 30 zaměstnanců už by měla zvážit zřízení personálního útvaru</a:t>
          </a:r>
          <a:endParaRPr lang="en-US" sz="2400" kern="1200"/>
        </a:p>
      </dsp:txBody>
      <dsp:txXfrm>
        <a:off x="6585518" y="2161984"/>
        <a:ext cx="2961002" cy="125618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3A762-58A3-4982-B621-643F85A962C3}">
      <dsp:nvSpPr>
        <dsp:cNvPr id="0" name=""/>
        <dsp:cNvSpPr/>
      </dsp:nvSpPr>
      <dsp:spPr>
        <a:xfrm>
          <a:off x="0" y="1533"/>
          <a:ext cx="9604375" cy="7773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1DF9D-334B-4293-BE15-640168473B28}">
      <dsp:nvSpPr>
        <dsp:cNvPr id="0" name=""/>
        <dsp:cNvSpPr/>
      </dsp:nvSpPr>
      <dsp:spPr>
        <a:xfrm>
          <a:off x="235162" y="176448"/>
          <a:ext cx="427567" cy="427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18F163-84E0-4C88-8377-442B8B4B3A84}">
      <dsp:nvSpPr>
        <dsp:cNvPr id="0" name=""/>
        <dsp:cNvSpPr/>
      </dsp:nvSpPr>
      <dsp:spPr>
        <a:xfrm>
          <a:off x="897892" y="1533"/>
          <a:ext cx="8706482" cy="77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4" tIns="82274" rIns="82274" bIns="8227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Zaměstnávání příbuzných a přátel</a:t>
          </a:r>
          <a:endParaRPr lang="en-US" sz="2200" kern="1200"/>
        </a:p>
      </dsp:txBody>
      <dsp:txXfrm>
        <a:off x="897892" y="1533"/>
        <a:ext cx="8706482" cy="777396"/>
      </dsp:txXfrm>
    </dsp:sp>
    <dsp:sp modelId="{1053A7B1-406D-4A32-9462-ED568834EF43}">
      <dsp:nvSpPr>
        <dsp:cNvPr id="0" name=""/>
        <dsp:cNvSpPr/>
      </dsp:nvSpPr>
      <dsp:spPr>
        <a:xfrm>
          <a:off x="0" y="973279"/>
          <a:ext cx="9604375" cy="7773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310DA-61D8-453E-861A-683F9998356F}">
      <dsp:nvSpPr>
        <dsp:cNvPr id="0" name=""/>
        <dsp:cNvSpPr/>
      </dsp:nvSpPr>
      <dsp:spPr>
        <a:xfrm>
          <a:off x="235162" y="1148193"/>
          <a:ext cx="427567" cy="427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B801C-1DF6-425B-B6F5-C3F6BA62BE80}">
      <dsp:nvSpPr>
        <dsp:cNvPr id="0" name=""/>
        <dsp:cNvSpPr/>
      </dsp:nvSpPr>
      <dsp:spPr>
        <a:xfrm>
          <a:off x="897892" y="973279"/>
          <a:ext cx="8706482" cy="77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4" tIns="82274" rIns="82274" bIns="8227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Problém rozšiřování firmy</a:t>
          </a:r>
          <a:endParaRPr lang="en-US" sz="2200" kern="1200"/>
        </a:p>
      </dsp:txBody>
      <dsp:txXfrm>
        <a:off x="897892" y="973279"/>
        <a:ext cx="8706482" cy="777396"/>
      </dsp:txXfrm>
    </dsp:sp>
    <dsp:sp modelId="{5DADD631-4DE6-4456-9740-9C8EA85BB718}">
      <dsp:nvSpPr>
        <dsp:cNvPr id="0" name=""/>
        <dsp:cNvSpPr/>
      </dsp:nvSpPr>
      <dsp:spPr>
        <a:xfrm>
          <a:off x="0" y="1945024"/>
          <a:ext cx="9604375" cy="7773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D6BA8-3C97-4A48-BB4C-FDB9B6BC15BA}">
      <dsp:nvSpPr>
        <dsp:cNvPr id="0" name=""/>
        <dsp:cNvSpPr/>
      </dsp:nvSpPr>
      <dsp:spPr>
        <a:xfrm>
          <a:off x="235162" y="2119938"/>
          <a:ext cx="427567" cy="427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0DDA1-8FE7-4B72-AAD8-ED7582D88A90}">
      <dsp:nvSpPr>
        <dsp:cNvPr id="0" name=""/>
        <dsp:cNvSpPr/>
      </dsp:nvSpPr>
      <dsp:spPr>
        <a:xfrm>
          <a:off x="897892" y="1945024"/>
          <a:ext cx="8706482" cy="77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4" tIns="82274" rIns="82274" bIns="8227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Propouštění zaměstnanců</a:t>
          </a:r>
          <a:endParaRPr lang="en-US" sz="2200" kern="1200"/>
        </a:p>
      </dsp:txBody>
      <dsp:txXfrm>
        <a:off x="897892" y="1945024"/>
        <a:ext cx="8706482" cy="777396"/>
      </dsp:txXfrm>
    </dsp:sp>
    <dsp:sp modelId="{7235C390-360B-4447-A367-B6AF96C5D771}">
      <dsp:nvSpPr>
        <dsp:cNvPr id="0" name=""/>
        <dsp:cNvSpPr/>
      </dsp:nvSpPr>
      <dsp:spPr>
        <a:xfrm>
          <a:off x="0" y="2916769"/>
          <a:ext cx="9604375" cy="77739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5BDE9-FE24-45F5-9CE8-EAB3E35BCED3}">
      <dsp:nvSpPr>
        <dsp:cNvPr id="0" name=""/>
        <dsp:cNvSpPr/>
      </dsp:nvSpPr>
      <dsp:spPr>
        <a:xfrm>
          <a:off x="235162" y="3091684"/>
          <a:ext cx="427567" cy="4275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13DA0-1920-40B1-BBC0-8ED208190EDE}">
      <dsp:nvSpPr>
        <dsp:cNvPr id="0" name=""/>
        <dsp:cNvSpPr/>
      </dsp:nvSpPr>
      <dsp:spPr>
        <a:xfrm>
          <a:off x="897892" y="2916769"/>
          <a:ext cx="8706482" cy="77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4" tIns="82274" rIns="82274" bIns="8227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Ukončování pracovního poměru</a:t>
          </a:r>
          <a:endParaRPr lang="en-US" sz="2200" kern="1200"/>
        </a:p>
      </dsp:txBody>
      <dsp:txXfrm>
        <a:off x="897892" y="2916769"/>
        <a:ext cx="8706482" cy="77739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60AEF-C309-4E64-BA55-27AC234350DC}">
      <dsp:nvSpPr>
        <dsp:cNvPr id="0" name=""/>
        <dsp:cNvSpPr/>
      </dsp:nvSpPr>
      <dsp:spPr>
        <a:xfrm>
          <a:off x="0" y="451"/>
          <a:ext cx="9604375" cy="10556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FEAE6-A537-4BC5-9622-9ECAE02EFC1D}">
      <dsp:nvSpPr>
        <dsp:cNvPr id="0" name=""/>
        <dsp:cNvSpPr/>
      </dsp:nvSpPr>
      <dsp:spPr>
        <a:xfrm>
          <a:off x="319336" y="237973"/>
          <a:ext cx="580611" cy="5806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CDC35-7BF8-4F17-AAF9-1CFC8A3A8769}">
      <dsp:nvSpPr>
        <dsp:cNvPr id="0" name=""/>
        <dsp:cNvSpPr/>
      </dsp:nvSpPr>
      <dsp:spPr>
        <a:xfrm>
          <a:off x="1219283" y="451"/>
          <a:ext cx="8385091" cy="105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24" tIns="111724" rIns="111724" bIns="111724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Nedovolit nepřiměřený vliv rodiny a přátel</a:t>
          </a:r>
          <a:endParaRPr lang="en-US" sz="2500" kern="1200"/>
        </a:p>
      </dsp:txBody>
      <dsp:txXfrm>
        <a:off x="1219283" y="451"/>
        <a:ext cx="8385091" cy="1055656"/>
      </dsp:txXfrm>
    </dsp:sp>
    <dsp:sp modelId="{950D1B6B-9F30-493B-A367-4881C311F6A1}">
      <dsp:nvSpPr>
        <dsp:cNvPr id="0" name=""/>
        <dsp:cNvSpPr/>
      </dsp:nvSpPr>
      <dsp:spPr>
        <a:xfrm>
          <a:off x="0" y="1320021"/>
          <a:ext cx="9604375" cy="10556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A459F-F058-4D40-9BB3-8A3544B0B931}">
      <dsp:nvSpPr>
        <dsp:cNvPr id="0" name=""/>
        <dsp:cNvSpPr/>
      </dsp:nvSpPr>
      <dsp:spPr>
        <a:xfrm>
          <a:off x="319336" y="1557544"/>
          <a:ext cx="580611" cy="5806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0F076-29F3-4FB9-A59D-A0329BCB023D}">
      <dsp:nvSpPr>
        <dsp:cNvPr id="0" name=""/>
        <dsp:cNvSpPr/>
      </dsp:nvSpPr>
      <dsp:spPr>
        <a:xfrm>
          <a:off x="1219283" y="1320021"/>
          <a:ext cx="8385091" cy="105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24" tIns="111724" rIns="111724" bIns="111724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Obsazovat pracovníky dle schopností a dovedností</a:t>
          </a:r>
          <a:endParaRPr lang="en-US" sz="2500" kern="1200"/>
        </a:p>
      </dsp:txBody>
      <dsp:txXfrm>
        <a:off x="1219283" y="1320021"/>
        <a:ext cx="8385091" cy="1055656"/>
      </dsp:txXfrm>
    </dsp:sp>
    <dsp:sp modelId="{9F1E5CC8-AE84-49BB-803A-15C348FADDE4}">
      <dsp:nvSpPr>
        <dsp:cNvPr id="0" name=""/>
        <dsp:cNvSpPr/>
      </dsp:nvSpPr>
      <dsp:spPr>
        <a:xfrm>
          <a:off x="0" y="2639592"/>
          <a:ext cx="9604375" cy="10556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966FD-89AE-4C6B-854C-80D284F0D057}">
      <dsp:nvSpPr>
        <dsp:cNvPr id="0" name=""/>
        <dsp:cNvSpPr/>
      </dsp:nvSpPr>
      <dsp:spPr>
        <a:xfrm>
          <a:off x="319336" y="2877115"/>
          <a:ext cx="580611" cy="5806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82BE7-FB19-42D2-AA8A-C5962CC7E5D8}">
      <dsp:nvSpPr>
        <dsp:cNvPr id="0" name=""/>
        <dsp:cNvSpPr/>
      </dsp:nvSpPr>
      <dsp:spPr>
        <a:xfrm>
          <a:off x="1219283" y="2639592"/>
          <a:ext cx="8385091" cy="105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24" tIns="111724" rIns="111724" bIns="111724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Otevřeně hlásat a ukazovat, že rodinné příslušníky posuzujeme stejně jako ostatní zaměstnance</a:t>
          </a:r>
          <a:endParaRPr lang="en-US" sz="2500" kern="1200"/>
        </a:p>
      </dsp:txBody>
      <dsp:txXfrm>
        <a:off x="1219283" y="2639592"/>
        <a:ext cx="8385091" cy="105565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6A03B-BAB5-4339-BF41-ED52D7AAB013}">
      <dsp:nvSpPr>
        <dsp:cNvPr id="0" name=""/>
        <dsp:cNvSpPr/>
      </dsp:nvSpPr>
      <dsp:spPr>
        <a:xfrm>
          <a:off x="576451" y="524045"/>
          <a:ext cx="1246770" cy="12467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1648D0-F24D-4E81-BAE2-B87A60E8021E}">
      <dsp:nvSpPr>
        <dsp:cNvPr id="0" name=""/>
        <dsp:cNvSpPr/>
      </dsp:nvSpPr>
      <dsp:spPr>
        <a:xfrm>
          <a:off x="842156" y="789750"/>
          <a:ext cx="715360" cy="715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8B68E-38C9-481E-97D9-F36CBEE250CC}">
      <dsp:nvSpPr>
        <dsp:cNvPr id="0" name=""/>
        <dsp:cNvSpPr/>
      </dsp:nvSpPr>
      <dsp:spPr>
        <a:xfrm>
          <a:off x="177893" y="2159154"/>
          <a:ext cx="2043886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100" kern="1200"/>
            <a:t>1. etapa – pasivní model – podnik nemá upřesněné rozvojové plány a omezuje se výlučně na ty administrativní činnosti, které jsou vyžadovány „ze zákona“.</a:t>
          </a:r>
          <a:endParaRPr lang="en-US" sz="1100" kern="1200"/>
        </a:p>
      </dsp:txBody>
      <dsp:txXfrm>
        <a:off x="177893" y="2159154"/>
        <a:ext cx="2043886" cy="1012500"/>
      </dsp:txXfrm>
    </dsp:sp>
    <dsp:sp modelId="{CC43825F-0535-44F2-8285-05D1D0DD5852}">
      <dsp:nvSpPr>
        <dsp:cNvPr id="0" name=""/>
        <dsp:cNvSpPr/>
      </dsp:nvSpPr>
      <dsp:spPr>
        <a:xfrm>
          <a:off x="2978018" y="524045"/>
          <a:ext cx="1246770" cy="12467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66BCC-759A-42D7-995D-7B113215979A}">
      <dsp:nvSpPr>
        <dsp:cNvPr id="0" name=""/>
        <dsp:cNvSpPr/>
      </dsp:nvSpPr>
      <dsp:spPr>
        <a:xfrm>
          <a:off x="3243723" y="789750"/>
          <a:ext cx="715360" cy="715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EE67D-B30E-4801-90CE-9593BDCF17F0}">
      <dsp:nvSpPr>
        <dsp:cNvPr id="0" name=""/>
        <dsp:cNvSpPr/>
      </dsp:nvSpPr>
      <dsp:spPr>
        <a:xfrm>
          <a:off x="2579460" y="2159154"/>
          <a:ext cx="2043886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100" kern="1200"/>
            <a:t>2. etapa – reaktivní model – dochází k rozšíření administrativních personálních funkcí.</a:t>
          </a:r>
          <a:endParaRPr lang="en-US" sz="1100" kern="1200"/>
        </a:p>
      </dsp:txBody>
      <dsp:txXfrm>
        <a:off x="2579460" y="2159154"/>
        <a:ext cx="2043886" cy="1012500"/>
      </dsp:txXfrm>
    </dsp:sp>
    <dsp:sp modelId="{8203C1B9-9EBB-4EE6-9379-38BCDC445B6B}">
      <dsp:nvSpPr>
        <dsp:cNvPr id="0" name=""/>
        <dsp:cNvSpPr/>
      </dsp:nvSpPr>
      <dsp:spPr>
        <a:xfrm>
          <a:off x="5379585" y="524045"/>
          <a:ext cx="1246770" cy="12467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5B88B-D189-4683-912E-7EB4D59EF63D}">
      <dsp:nvSpPr>
        <dsp:cNvPr id="0" name=""/>
        <dsp:cNvSpPr/>
      </dsp:nvSpPr>
      <dsp:spPr>
        <a:xfrm>
          <a:off x="5645290" y="789750"/>
          <a:ext cx="715360" cy="715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F994D-DA5D-4618-9C6F-6EDB1B7A9C1F}">
      <dsp:nvSpPr>
        <dsp:cNvPr id="0" name=""/>
        <dsp:cNvSpPr/>
      </dsp:nvSpPr>
      <dsp:spPr>
        <a:xfrm>
          <a:off x="4981027" y="2159154"/>
          <a:ext cx="2043886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100" kern="1200"/>
            <a:t>3.  etapa – aktivní model – reagování na průběžné personální potřeby organizace již nestačí a je nezbytné také předvídání těchto potřeb a předcházet jim. </a:t>
          </a:r>
          <a:endParaRPr lang="en-US" sz="1100" kern="1200"/>
        </a:p>
      </dsp:txBody>
      <dsp:txXfrm>
        <a:off x="4981027" y="2159154"/>
        <a:ext cx="2043886" cy="1012500"/>
      </dsp:txXfrm>
    </dsp:sp>
    <dsp:sp modelId="{FEC89597-3629-47DB-A8FE-D808915D95A3}">
      <dsp:nvSpPr>
        <dsp:cNvPr id="0" name=""/>
        <dsp:cNvSpPr/>
      </dsp:nvSpPr>
      <dsp:spPr>
        <a:xfrm>
          <a:off x="7781152" y="524045"/>
          <a:ext cx="1246770" cy="12467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EA040-C427-4222-9BD4-F8D33F72914C}">
      <dsp:nvSpPr>
        <dsp:cNvPr id="0" name=""/>
        <dsp:cNvSpPr/>
      </dsp:nvSpPr>
      <dsp:spPr>
        <a:xfrm>
          <a:off x="8046857" y="789750"/>
          <a:ext cx="715360" cy="7153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67C32-7265-407C-8599-6F5FA37E8A0B}">
      <dsp:nvSpPr>
        <dsp:cNvPr id="0" name=""/>
        <dsp:cNvSpPr/>
      </dsp:nvSpPr>
      <dsp:spPr>
        <a:xfrm>
          <a:off x="7382594" y="2159154"/>
          <a:ext cx="2043886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100" kern="1200"/>
            <a:t>4. etapa – proaktivní model – personální funkce je chápána velmi široce – zahrnuje i vytváření potřeb v oblasti řízení lidských zdrojů. </a:t>
          </a:r>
          <a:endParaRPr lang="en-US" sz="1100" kern="1200"/>
        </a:p>
      </dsp:txBody>
      <dsp:txXfrm>
        <a:off x="7382594" y="2159154"/>
        <a:ext cx="2043886" cy="10125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29327-5581-453C-8D9B-3FB0C9570AF7}">
      <dsp:nvSpPr>
        <dsp:cNvPr id="0" name=""/>
        <dsp:cNvSpPr/>
      </dsp:nvSpPr>
      <dsp:spPr>
        <a:xfrm>
          <a:off x="0" y="1533"/>
          <a:ext cx="9604375" cy="7773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85243-1882-4375-9804-CC258FBAEDC4}">
      <dsp:nvSpPr>
        <dsp:cNvPr id="0" name=""/>
        <dsp:cNvSpPr/>
      </dsp:nvSpPr>
      <dsp:spPr>
        <a:xfrm>
          <a:off x="235162" y="176448"/>
          <a:ext cx="427567" cy="427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C91AA-D4E1-463C-A564-76BEFAF775DF}">
      <dsp:nvSpPr>
        <dsp:cNvPr id="0" name=""/>
        <dsp:cNvSpPr/>
      </dsp:nvSpPr>
      <dsp:spPr>
        <a:xfrm>
          <a:off x="897892" y="1533"/>
          <a:ext cx="8706482" cy="77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4" tIns="82274" rIns="82274" bIns="8227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Nedostatečná investice do lidských zdrojů</a:t>
          </a:r>
          <a:endParaRPr lang="en-US" sz="2200" kern="1200"/>
        </a:p>
      </dsp:txBody>
      <dsp:txXfrm>
        <a:off x="897892" y="1533"/>
        <a:ext cx="8706482" cy="777396"/>
      </dsp:txXfrm>
    </dsp:sp>
    <dsp:sp modelId="{C5E23DA7-A5BE-4047-903D-5FA166832673}">
      <dsp:nvSpPr>
        <dsp:cNvPr id="0" name=""/>
        <dsp:cNvSpPr/>
      </dsp:nvSpPr>
      <dsp:spPr>
        <a:xfrm>
          <a:off x="0" y="973279"/>
          <a:ext cx="9604375" cy="7773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6F6C6-6E8F-4492-9ACB-681F027D7DE9}">
      <dsp:nvSpPr>
        <dsp:cNvPr id="0" name=""/>
        <dsp:cNvSpPr/>
      </dsp:nvSpPr>
      <dsp:spPr>
        <a:xfrm>
          <a:off x="235162" y="1148193"/>
          <a:ext cx="427567" cy="427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0F103-A610-43AA-814D-06A4850A38A2}">
      <dsp:nvSpPr>
        <dsp:cNvPr id="0" name=""/>
        <dsp:cNvSpPr/>
      </dsp:nvSpPr>
      <dsp:spPr>
        <a:xfrm>
          <a:off x="897892" y="973279"/>
          <a:ext cx="8706482" cy="77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4" tIns="82274" rIns="82274" bIns="8227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Krátkozrakost</a:t>
          </a:r>
          <a:endParaRPr lang="en-US" sz="2200" kern="1200"/>
        </a:p>
      </dsp:txBody>
      <dsp:txXfrm>
        <a:off x="897892" y="973279"/>
        <a:ext cx="8706482" cy="777396"/>
      </dsp:txXfrm>
    </dsp:sp>
    <dsp:sp modelId="{095E1F8C-56AC-488E-9A8E-8F48FC2EE400}">
      <dsp:nvSpPr>
        <dsp:cNvPr id="0" name=""/>
        <dsp:cNvSpPr/>
      </dsp:nvSpPr>
      <dsp:spPr>
        <a:xfrm>
          <a:off x="0" y="1945024"/>
          <a:ext cx="9604375" cy="7773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E027B-A3AA-4AA7-AB56-E254EE9A2480}">
      <dsp:nvSpPr>
        <dsp:cNvPr id="0" name=""/>
        <dsp:cNvSpPr/>
      </dsp:nvSpPr>
      <dsp:spPr>
        <a:xfrm>
          <a:off x="235162" y="2119938"/>
          <a:ext cx="427567" cy="427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F32A2-CB88-4725-B7D7-C02582F11296}">
      <dsp:nvSpPr>
        <dsp:cNvPr id="0" name=""/>
        <dsp:cNvSpPr/>
      </dsp:nvSpPr>
      <dsp:spPr>
        <a:xfrm>
          <a:off x="897892" y="1945024"/>
          <a:ext cx="8706482" cy="77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4" tIns="82274" rIns="82274" bIns="8227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Systémové nedostatky</a:t>
          </a:r>
          <a:endParaRPr lang="en-US" sz="2200" kern="1200"/>
        </a:p>
      </dsp:txBody>
      <dsp:txXfrm>
        <a:off x="897892" y="1945024"/>
        <a:ext cx="8706482" cy="777396"/>
      </dsp:txXfrm>
    </dsp:sp>
    <dsp:sp modelId="{2B445F24-4C10-418F-8A2C-630ADF5CE7CE}">
      <dsp:nvSpPr>
        <dsp:cNvPr id="0" name=""/>
        <dsp:cNvSpPr/>
      </dsp:nvSpPr>
      <dsp:spPr>
        <a:xfrm>
          <a:off x="0" y="2916769"/>
          <a:ext cx="9604375" cy="77739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FDFC9-F4B4-4BBF-8A8A-08211527BD2E}">
      <dsp:nvSpPr>
        <dsp:cNvPr id="0" name=""/>
        <dsp:cNvSpPr/>
      </dsp:nvSpPr>
      <dsp:spPr>
        <a:xfrm>
          <a:off x="235162" y="3091684"/>
          <a:ext cx="427567" cy="4275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1008A-4DC9-4BBE-BD8E-F007D981BBC5}">
      <dsp:nvSpPr>
        <dsp:cNvPr id="0" name=""/>
        <dsp:cNvSpPr/>
      </dsp:nvSpPr>
      <dsp:spPr>
        <a:xfrm>
          <a:off x="897892" y="2916769"/>
          <a:ext cx="8706482" cy="777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4" tIns="82274" rIns="82274" bIns="8227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Nedostatečná nabídka</a:t>
          </a:r>
          <a:endParaRPr lang="en-US" sz="2200" kern="1200"/>
        </a:p>
      </dsp:txBody>
      <dsp:txXfrm>
        <a:off x="897892" y="2916769"/>
        <a:ext cx="8706482" cy="77739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1E05D-9830-455D-BB92-BCE052A21D86}">
      <dsp:nvSpPr>
        <dsp:cNvPr id="0" name=""/>
        <dsp:cNvSpPr/>
      </dsp:nvSpPr>
      <dsp:spPr>
        <a:xfrm>
          <a:off x="0" y="59290"/>
          <a:ext cx="9604375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Z hlediska budoucnosti podniku a plnění záměrů a úkolů má klíčový význam plánování personálního rozvoje. </a:t>
          </a:r>
          <a:endParaRPr lang="en-US" sz="1800" kern="1200"/>
        </a:p>
      </dsp:txBody>
      <dsp:txXfrm>
        <a:off x="32898" y="92188"/>
        <a:ext cx="9538579" cy="608124"/>
      </dsp:txXfrm>
    </dsp:sp>
    <dsp:sp modelId="{F31E3A7A-AD54-43A1-A989-98AF26DB723B}">
      <dsp:nvSpPr>
        <dsp:cNvPr id="0" name=""/>
        <dsp:cNvSpPr/>
      </dsp:nvSpPr>
      <dsp:spPr>
        <a:xfrm>
          <a:off x="0" y="785050"/>
          <a:ext cx="9604375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Jeho úkolem je včas zjišťovat potřebu zaměstnanců co do počtu a hlavně s ohledem na požadavky, jimž mají zařazovaní zaměstnanci vyhovovat.</a:t>
          </a:r>
          <a:endParaRPr lang="en-US" sz="1800" kern="1200"/>
        </a:p>
      </dsp:txBody>
      <dsp:txXfrm>
        <a:off x="32898" y="817948"/>
        <a:ext cx="9538579" cy="608124"/>
      </dsp:txXfrm>
    </dsp:sp>
    <dsp:sp modelId="{B0105655-80C2-4448-9C0B-C63D814C8D58}">
      <dsp:nvSpPr>
        <dsp:cNvPr id="0" name=""/>
        <dsp:cNvSpPr/>
      </dsp:nvSpPr>
      <dsp:spPr>
        <a:xfrm>
          <a:off x="0" y="1510810"/>
          <a:ext cx="9604375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Jde o kvalifikační a profesní strukturu zaměstnanců. </a:t>
          </a:r>
          <a:endParaRPr lang="en-US" sz="1800" kern="1200"/>
        </a:p>
      </dsp:txBody>
      <dsp:txXfrm>
        <a:off x="32898" y="1543708"/>
        <a:ext cx="9538579" cy="608124"/>
      </dsp:txXfrm>
    </dsp:sp>
    <dsp:sp modelId="{8CC910B4-AF65-45E7-8923-5116CCFB732C}">
      <dsp:nvSpPr>
        <dsp:cNvPr id="0" name=""/>
        <dsp:cNvSpPr/>
      </dsp:nvSpPr>
      <dsp:spPr>
        <a:xfrm>
          <a:off x="0" y="2236570"/>
          <a:ext cx="9604375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Plán personálního rozvoje je částí celkového podnikového plánu</a:t>
          </a:r>
          <a:endParaRPr lang="en-US" sz="1800" kern="1200"/>
        </a:p>
      </dsp:txBody>
      <dsp:txXfrm>
        <a:off x="32898" y="2269468"/>
        <a:ext cx="9538579" cy="608124"/>
      </dsp:txXfrm>
    </dsp:sp>
    <dsp:sp modelId="{6D13FFBD-72C4-40B3-AF70-EE2978129C60}">
      <dsp:nvSpPr>
        <dsp:cNvPr id="0" name=""/>
        <dsp:cNvSpPr/>
      </dsp:nvSpPr>
      <dsp:spPr>
        <a:xfrm>
          <a:off x="0" y="2962329"/>
          <a:ext cx="9604375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Koubek, J.  Personální práce v malých a středních firmách. Praha: Grada, 2007. 264 s. ISBN 978-80-247-2202-3</a:t>
          </a:r>
          <a:endParaRPr lang="en-US" sz="1800" kern="1200"/>
        </a:p>
      </dsp:txBody>
      <dsp:txXfrm>
        <a:off x="32898" y="2995227"/>
        <a:ext cx="9538579" cy="60812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A5D5B-CF62-4279-90D2-7DC3B37DC8AC}">
      <dsp:nvSpPr>
        <dsp:cNvPr id="0" name=""/>
        <dsp:cNvSpPr/>
      </dsp:nvSpPr>
      <dsp:spPr>
        <a:xfrm>
          <a:off x="0" y="37637"/>
          <a:ext cx="5913967" cy="14459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900" kern="1200"/>
            <a:t>Vrcholové, strategické</a:t>
          </a:r>
          <a:endParaRPr lang="en-US" sz="3900" kern="1200"/>
        </a:p>
      </dsp:txBody>
      <dsp:txXfrm>
        <a:off x="70583" y="108220"/>
        <a:ext cx="5772801" cy="1304734"/>
      </dsp:txXfrm>
    </dsp:sp>
    <dsp:sp modelId="{236D7677-AEC8-4721-9BFF-9D74FB9FBF0E}">
      <dsp:nvSpPr>
        <dsp:cNvPr id="0" name=""/>
        <dsp:cNvSpPr/>
      </dsp:nvSpPr>
      <dsp:spPr>
        <a:xfrm>
          <a:off x="0" y="1595857"/>
          <a:ext cx="5913967" cy="14459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1681577"/>
                <a:satOff val="-1786"/>
                <a:lumOff val="1372"/>
                <a:alphaOff val="0"/>
                <a:shade val="74000"/>
                <a:satMod val="130000"/>
                <a:lumMod val="90000"/>
              </a:schemeClr>
              <a:schemeClr val="accent2">
                <a:hueOff val="1681577"/>
                <a:satOff val="-1786"/>
                <a:lumOff val="1372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900" kern="1200"/>
            <a:t>Aktivní ovládání budoucnosti</a:t>
          </a:r>
          <a:endParaRPr lang="en-US" sz="3900" kern="1200"/>
        </a:p>
      </dsp:txBody>
      <dsp:txXfrm>
        <a:off x="70583" y="1666440"/>
        <a:ext cx="5772801" cy="1304734"/>
      </dsp:txXfrm>
    </dsp:sp>
    <dsp:sp modelId="{74EA74A3-9E89-4F31-ACCE-41D1D2E6B337}">
      <dsp:nvSpPr>
        <dsp:cNvPr id="0" name=""/>
        <dsp:cNvSpPr/>
      </dsp:nvSpPr>
      <dsp:spPr>
        <a:xfrm>
          <a:off x="0" y="3154078"/>
          <a:ext cx="5913967" cy="14459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3363155"/>
                <a:satOff val="-3572"/>
                <a:lumOff val="2745"/>
                <a:alphaOff val="0"/>
                <a:shade val="74000"/>
                <a:satMod val="130000"/>
                <a:lumMod val="90000"/>
              </a:schemeClr>
              <a:schemeClr val="accent2">
                <a:hueOff val="3363155"/>
                <a:satOff val="-3572"/>
                <a:lumOff val="2745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900" kern="1200"/>
            <a:t>Nepopisuje jen minulost</a:t>
          </a:r>
          <a:endParaRPr lang="en-US" sz="3900" kern="1200"/>
        </a:p>
      </dsp:txBody>
      <dsp:txXfrm>
        <a:off x="70583" y="3224661"/>
        <a:ext cx="5772801" cy="130473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D9400-337C-45DB-B73A-8EE020C547BF}">
      <dsp:nvSpPr>
        <dsp:cNvPr id="0" name=""/>
        <dsp:cNvSpPr/>
      </dsp:nvSpPr>
      <dsp:spPr>
        <a:xfrm>
          <a:off x="344749" y="1259637"/>
          <a:ext cx="1076554" cy="1076554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43456-E4B3-4FFA-9B0C-E4CB4EFF664E}">
      <dsp:nvSpPr>
        <dsp:cNvPr id="0" name=""/>
        <dsp:cNvSpPr/>
      </dsp:nvSpPr>
      <dsp:spPr>
        <a:xfrm>
          <a:off x="574179" y="1489067"/>
          <a:ext cx="617695" cy="6176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FD0BC-BA12-4312-A8A4-B4DC321744DE}">
      <dsp:nvSpPr>
        <dsp:cNvPr id="0" name=""/>
        <dsp:cNvSpPr/>
      </dsp:nvSpPr>
      <dsp:spPr>
        <a:xfrm>
          <a:off x="605" y="2671512"/>
          <a:ext cx="1764843" cy="70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/>
            <a:t>do čeho má podnik investovat</a:t>
          </a:r>
        </a:p>
      </dsp:txBody>
      <dsp:txXfrm>
        <a:off x="605" y="2671512"/>
        <a:ext cx="1764843" cy="705937"/>
      </dsp:txXfrm>
    </dsp:sp>
    <dsp:sp modelId="{BBF8C7CA-638C-4E15-8D3F-E8047D6F30DF}">
      <dsp:nvSpPr>
        <dsp:cNvPr id="0" name=""/>
        <dsp:cNvSpPr/>
      </dsp:nvSpPr>
      <dsp:spPr>
        <a:xfrm>
          <a:off x="2418441" y="1259637"/>
          <a:ext cx="1076554" cy="1076554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816D1-EBFC-4638-8325-81113E0F4C48}">
      <dsp:nvSpPr>
        <dsp:cNvPr id="0" name=""/>
        <dsp:cNvSpPr/>
      </dsp:nvSpPr>
      <dsp:spPr>
        <a:xfrm>
          <a:off x="2647870" y="1489067"/>
          <a:ext cx="617695" cy="6176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85B6D-5FBF-4E24-8E30-97BD750BB0E9}">
      <dsp:nvSpPr>
        <dsp:cNvPr id="0" name=""/>
        <dsp:cNvSpPr/>
      </dsp:nvSpPr>
      <dsp:spPr>
        <a:xfrm>
          <a:off x="2074296" y="2671512"/>
          <a:ext cx="1764843" cy="70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/>
            <a:t>z čeho má podnik investovat</a:t>
          </a:r>
        </a:p>
      </dsp:txBody>
      <dsp:txXfrm>
        <a:off x="2074296" y="2671512"/>
        <a:ext cx="1764843" cy="705937"/>
      </dsp:txXfrm>
    </dsp:sp>
    <dsp:sp modelId="{A639DA48-9A6B-4F27-8B6D-CF6642B32595}">
      <dsp:nvSpPr>
        <dsp:cNvPr id="0" name=""/>
        <dsp:cNvSpPr/>
      </dsp:nvSpPr>
      <dsp:spPr>
        <a:xfrm>
          <a:off x="4492132" y="1259637"/>
          <a:ext cx="1076554" cy="1076554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D486B-B838-450A-A74D-8E1234470BE8}">
      <dsp:nvSpPr>
        <dsp:cNvPr id="0" name=""/>
        <dsp:cNvSpPr/>
      </dsp:nvSpPr>
      <dsp:spPr>
        <a:xfrm>
          <a:off x="4721562" y="1489067"/>
          <a:ext cx="617695" cy="6176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3F5F5-F615-4C90-963D-BCFB1C0F2A44}">
      <dsp:nvSpPr>
        <dsp:cNvPr id="0" name=""/>
        <dsp:cNvSpPr/>
      </dsp:nvSpPr>
      <dsp:spPr>
        <a:xfrm>
          <a:off x="4147988" y="2671512"/>
          <a:ext cx="1764843" cy="70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/>
            <a:t>kolik získaných prostředků ponechat v podniku </a:t>
          </a:r>
        </a:p>
      </dsp:txBody>
      <dsp:txXfrm>
        <a:off x="4147988" y="2671512"/>
        <a:ext cx="1764843" cy="705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E5813-731B-44BC-B57E-6455B75239AE}">
      <dsp:nvSpPr>
        <dsp:cNvPr id="0" name=""/>
        <dsp:cNvSpPr/>
      </dsp:nvSpPr>
      <dsp:spPr>
        <a:xfrm>
          <a:off x="0" y="89108"/>
          <a:ext cx="5393361" cy="786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Často splývá role vlastníka, podnikatele, manažera – vlastní ale také se o podnik stará…</a:t>
          </a:r>
          <a:endParaRPr lang="en-US" sz="2100" kern="1200"/>
        </a:p>
      </dsp:txBody>
      <dsp:txXfrm>
        <a:off x="38381" y="127489"/>
        <a:ext cx="5316599" cy="709478"/>
      </dsp:txXfrm>
    </dsp:sp>
    <dsp:sp modelId="{F123DDE8-5C5D-471C-9B2E-DF5674FEFDA8}">
      <dsp:nvSpPr>
        <dsp:cNvPr id="0" name=""/>
        <dsp:cNvSpPr/>
      </dsp:nvSpPr>
      <dsp:spPr>
        <a:xfrm>
          <a:off x="0" y="935828"/>
          <a:ext cx="5393361" cy="786240"/>
        </a:xfrm>
        <a:prstGeom prst="roundRect">
          <a:avLst/>
        </a:prstGeom>
        <a:solidFill>
          <a:schemeClr val="accent2">
            <a:hueOff val="840789"/>
            <a:satOff val="-893"/>
            <a:lumOff val="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Dle Mikoláše:</a:t>
          </a:r>
          <a:endParaRPr lang="en-US" sz="2100" kern="1200"/>
        </a:p>
      </dsp:txBody>
      <dsp:txXfrm>
        <a:off x="38381" y="974209"/>
        <a:ext cx="5316599" cy="709478"/>
      </dsp:txXfrm>
    </dsp:sp>
    <dsp:sp modelId="{A400735C-AA1C-444F-9848-432651EEDE2C}">
      <dsp:nvSpPr>
        <dsp:cNvPr id="0" name=""/>
        <dsp:cNvSpPr/>
      </dsp:nvSpPr>
      <dsp:spPr>
        <a:xfrm>
          <a:off x="0" y="1782548"/>
          <a:ext cx="5393361" cy="786240"/>
        </a:xfrm>
        <a:prstGeom prst="roundRect">
          <a:avLst/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Manažer:umocňuje vlastnictví a transformuje cíle </a:t>
          </a:r>
          <a:endParaRPr lang="en-US" sz="2100" kern="1200"/>
        </a:p>
      </dsp:txBody>
      <dsp:txXfrm>
        <a:off x="38381" y="1820929"/>
        <a:ext cx="5316599" cy="709478"/>
      </dsp:txXfrm>
    </dsp:sp>
    <dsp:sp modelId="{07BDE27A-1CE1-4E2F-B4BA-CDB9DE183F04}">
      <dsp:nvSpPr>
        <dsp:cNvPr id="0" name=""/>
        <dsp:cNvSpPr/>
      </dsp:nvSpPr>
      <dsp:spPr>
        <a:xfrm>
          <a:off x="0" y="2629268"/>
          <a:ext cx="5393361" cy="786240"/>
        </a:xfrm>
        <a:prstGeom prst="roundRect">
          <a:avLst/>
        </a:prstGeom>
        <a:solidFill>
          <a:schemeClr val="accent2">
            <a:hueOff val="2522366"/>
            <a:satOff val="-2679"/>
            <a:lumOff val="2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Vlastník  je garantem celistvosti, potenciálu  podniku</a:t>
          </a:r>
          <a:endParaRPr lang="en-US" sz="2100" kern="1200"/>
        </a:p>
      </dsp:txBody>
      <dsp:txXfrm>
        <a:off x="38381" y="2667649"/>
        <a:ext cx="5316599" cy="709478"/>
      </dsp:txXfrm>
    </dsp:sp>
    <dsp:sp modelId="{F0F0FC84-6E9C-43F6-A1F1-28E4EBDA6A47}">
      <dsp:nvSpPr>
        <dsp:cNvPr id="0" name=""/>
        <dsp:cNvSpPr/>
      </dsp:nvSpPr>
      <dsp:spPr>
        <a:xfrm>
          <a:off x="0" y="3475989"/>
          <a:ext cx="5393361" cy="786240"/>
        </a:xfrm>
        <a:prstGeom prst="roundRect">
          <a:avLst/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jako podnikatel vložil prostředky</a:t>
          </a:r>
          <a:endParaRPr lang="en-US" sz="2100" kern="1200"/>
        </a:p>
      </dsp:txBody>
      <dsp:txXfrm>
        <a:off x="38381" y="3514370"/>
        <a:ext cx="5316599" cy="70947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CFD44-66E6-462D-B821-CEF5ED62432F}">
      <dsp:nvSpPr>
        <dsp:cNvPr id="0" name=""/>
        <dsp:cNvSpPr/>
      </dsp:nvSpPr>
      <dsp:spPr>
        <a:xfrm>
          <a:off x="4220" y="371472"/>
          <a:ext cx="3690743" cy="2952594"/>
        </a:xfrm>
        <a:prstGeom prst="homePlate">
          <a:avLst>
            <a:gd name="adj" fmla="val 2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201" tIns="45720" rIns="520805" bIns="45720" numCol="1" spcCol="1270" anchor="t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krátkodobé: je spojeno s operativním řízením a zabývá se:</a:t>
          </a:r>
          <a:endParaRPr lang="en-US" sz="1800" kern="120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 baseline="0"/>
            <a:t>rozhodováním o výši pracovního kapitálu</a:t>
          </a:r>
          <a:endParaRPr lang="en-US" sz="1400" kern="120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 baseline="0" dirty="0"/>
            <a:t>rozhodováním o struktuře oběžných aktiv, především zásob (materiál, rozpracované výrobky, nákup </a:t>
          </a:r>
          <a:r>
            <a:rPr lang="cs-CZ" sz="1400" kern="1200" baseline="0" dirty="0" err="1"/>
            <a:t>mat.,řízení</a:t>
          </a:r>
          <a:r>
            <a:rPr lang="cs-CZ" sz="1400" kern="1200" baseline="0" dirty="0"/>
            <a:t> provozu, prodej)</a:t>
          </a:r>
          <a:endParaRPr lang="en-US" sz="1400" kern="1200" dirty="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 baseline="0"/>
            <a:t>řízení závazků (vůči státu, bankám,…)</a:t>
          </a:r>
          <a:endParaRPr lang="en-US" sz="1400" kern="1200"/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 baseline="0"/>
            <a:t>řízení pohledávek</a:t>
          </a:r>
          <a:endParaRPr lang="en-US" sz="1400" kern="1200"/>
        </a:p>
      </dsp:txBody>
      <dsp:txXfrm>
        <a:off x="4220" y="371472"/>
        <a:ext cx="3321669" cy="2952594"/>
      </dsp:txXfrm>
    </dsp:sp>
    <dsp:sp modelId="{B02137AB-1DC9-46F4-83D7-FDD6AF874B77}">
      <dsp:nvSpPr>
        <dsp:cNvPr id="0" name=""/>
        <dsp:cNvSpPr/>
      </dsp:nvSpPr>
      <dsp:spPr>
        <a:xfrm>
          <a:off x="2956815" y="371472"/>
          <a:ext cx="3690743" cy="2952594"/>
        </a:xfrm>
        <a:prstGeom prst="chevron">
          <a:avLst>
            <a:gd name="adj" fmla="val 25000"/>
          </a:avLst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201" tIns="45720" rIns="130201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/>
            <a:t>Dlouhodobé financování a finanční plánování</a:t>
          </a:r>
          <a:endParaRPr lang="en-US" sz="1800" kern="1200"/>
        </a:p>
      </dsp:txBody>
      <dsp:txXfrm>
        <a:off x="3694964" y="371472"/>
        <a:ext cx="2214446" cy="2952594"/>
      </dsp:txXfrm>
    </dsp:sp>
    <dsp:sp modelId="{A79B8732-A0B3-426F-897C-6E87AD8AF825}">
      <dsp:nvSpPr>
        <dsp:cNvPr id="0" name=""/>
        <dsp:cNvSpPr/>
      </dsp:nvSpPr>
      <dsp:spPr>
        <a:xfrm>
          <a:off x="5909410" y="371472"/>
          <a:ext cx="3690743" cy="2952594"/>
        </a:xfrm>
        <a:prstGeom prst="chevron">
          <a:avLst>
            <a:gd name="adj" fmla="val 25000"/>
          </a:avLst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201" tIns="45720" rIns="130201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1800" i="1" kern="1200"/>
            <a:t>Na rozdíl od krátkodobého financování, které má zajistit především provozní problémy podniku, má dlouhodobé financování zajistit řešení jeho strategických cílů. </a:t>
          </a:r>
          <a:endParaRPr lang="en-US" sz="1800" kern="1200"/>
        </a:p>
      </dsp:txBody>
      <dsp:txXfrm>
        <a:off x="6647559" y="371472"/>
        <a:ext cx="2214446" cy="295259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BA96C-4C21-4C66-8B18-396312CD9F84}">
      <dsp:nvSpPr>
        <dsp:cNvPr id="0" name=""/>
        <dsp:cNvSpPr/>
      </dsp:nvSpPr>
      <dsp:spPr>
        <a:xfrm>
          <a:off x="4802187" y="1552938"/>
          <a:ext cx="1698791" cy="589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831"/>
              </a:lnTo>
              <a:lnTo>
                <a:pt x="1698791" y="294831"/>
              </a:lnTo>
              <a:lnTo>
                <a:pt x="1698791" y="58966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27288-30CC-4C96-AD6F-E1EDDE490CAB}">
      <dsp:nvSpPr>
        <dsp:cNvPr id="0" name=""/>
        <dsp:cNvSpPr/>
      </dsp:nvSpPr>
      <dsp:spPr>
        <a:xfrm>
          <a:off x="3103396" y="1552938"/>
          <a:ext cx="1698791" cy="589663"/>
        </a:xfrm>
        <a:custGeom>
          <a:avLst/>
          <a:gdLst/>
          <a:ahLst/>
          <a:cxnLst/>
          <a:rect l="0" t="0" r="0" b="0"/>
          <a:pathLst>
            <a:path>
              <a:moveTo>
                <a:pt x="1698791" y="0"/>
              </a:moveTo>
              <a:lnTo>
                <a:pt x="1698791" y="294831"/>
              </a:lnTo>
              <a:lnTo>
                <a:pt x="0" y="294831"/>
              </a:lnTo>
              <a:lnTo>
                <a:pt x="0" y="58966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7AE83-E794-4616-90D4-999FC07C7DE4}">
      <dsp:nvSpPr>
        <dsp:cNvPr id="0" name=""/>
        <dsp:cNvSpPr/>
      </dsp:nvSpPr>
      <dsp:spPr>
        <a:xfrm>
          <a:off x="644" y="148978"/>
          <a:ext cx="2807919" cy="1403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Podle původu rozlišuje podnik jako ekonomický subjekt zdroje financování na:</a:t>
          </a:r>
          <a:endParaRPr lang="en-US" sz="2500" kern="1200"/>
        </a:p>
      </dsp:txBody>
      <dsp:txXfrm>
        <a:off x="644" y="148978"/>
        <a:ext cx="2807919" cy="1403959"/>
      </dsp:txXfrm>
    </dsp:sp>
    <dsp:sp modelId="{BA0016A1-2C05-4013-961D-929A37847F67}">
      <dsp:nvSpPr>
        <dsp:cNvPr id="0" name=""/>
        <dsp:cNvSpPr/>
      </dsp:nvSpPr>
      <dsp:spPr>
        <a:xfrm>
          <a:off x="3398227" y="148978"/>
          <a:ext cx="2807919" cy="1403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i="1" kern="1200"/>
            <a:t>vlastní:</a:t>
          </a:r>
          <a:endParaRPr lang="en-US" sz="2500" kern="1200"/>
        </a:p>
      </dsp:txBody>
      <dsp:txXfrm>
        <a:off x="3398227" y="148978"/>
        <a:ext cx="2807919" cy="1403959"/>
      </dsp:txXfrm>
    </dsp:sp>
    <dsp:sp modelId="{8DDED4D2-2AEE-4D3A-B9DE-36DB8A656C80}">
      <dsp:nvSpPr>
        <dsp:cNvPr id="0" name=""/>
        <dsp:cNvSpPr/>
      </dsp:nvSpPr>
      <dsp:spPr>
        <a:xfrm>
          <a:off x="1699436" y="2142601"/>
          <a:ext cx="2807919" cy="14039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i="1" kern="1200"/>
            <a:t>samofinancování</a:t>
          </a:r>
          <a:endParaRPr lang="en-US" sz="2500" kern="1200"/>
        </a:p>
      </dsp:txBody>
      <dsp:txXfrm>
        <a:off x="1699436" y="2142601"/>
        <a:ext cx="2807919" cy="1403959"/>
      </dsp:txXfrm>
    </dsp:sp>
    <dsp:sp modelId="{C835F497-6F6A-49A5-BA05-AF996C565F42}">
      <dsp:nvSpPr>
        <dsp:cNvPr id="0" name=""/>
        <dsp:cNvSpPr/>
      </dsp:nvSpPr>
      <dsp:spPr>
        <a:xfrm>
          <a:off x="5097019" y="2142601"/>
          <a:ext cx="2807919" cy="14039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i="1" kern="1200"/>
            <a:t>finanční pomocí kapitálových vkladů</a:t>
          </a:r>
          <a:endParaRPr lang="en-US" sz="2500" kern="1200"/>
        </a:p>
      </dsp:txBody>
      <dsp:txXfrm>
        <a:off x="5097019" y="2142601"/>
        <a:ext cx="2807919" cy="1403959"/>
      </dsp:txXfrm>
    </dsp:sp>
    <dsp:sp modelId="{EA09D4D5-879A-4BF4-ADF8-1D65604964A7}">
      <dsp:nvSpPr>
        <dsp:cNvPr id="0" name=""/>
        <dsp:cNvSpPr/>
      </dsp:nvSpPr>
      <dsp:spPr>
        <a:xfrm>
          <a:off x="6795810" y="148978"/>
          <a:ext cx="2807919" cy="1403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i="1" kern="1200"/>
            <a:t>cizí</a:t>
          </a:r>
          <a:endParaRPr lang="en-US" sz="2500" kern="1200"/>
        </a:p>
      </dsp:txBody>
      <dsp:txXfrm>
        <a:off x="6795810" y="148978"/>
        <a:ext cx="2807919" cy="140395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FB865-A386-4FB3-B2E8-A68A1065357D}">
      <dsp:nvSpPr>
        <dsp:cNvPr id="0" name=""/>
        <dsp:cNvSpPr/>
      </dsp:nvSpPr>
      <dsp:spPr>
        <a:xfrm>
          <a:off x="0" y="451"/>
          <a:ext cx="9604375" cy="10556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9866A-8D5B-4B85-8948-E275D13095C7}">
      <dsp:nvSpPr>
        <dsp:cNvPr id="0" name=""/>
        <dsp:cNvSpPr/>
      </dsp:nvSpPr>
      <dsp:spPr>
        <a:xfrm>
          <a:off x="319322" y="237963"/>
          <a:ext cx="580585" cy="5805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055F5-5FA5-44E5-8FDB-D34033EC9E8B}">
      <dsp:nvSpPr>
        <dsp:cNvPr id="0" name=""/>
        <dsp:cNvSpPr/>
      </dsp:nvSpPr>
      <dsp:spPr>
        <a:xfrm>
          <a:off x="1219230" y="451"/>
          <a:ext cx="8385144" cy="105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19" tIns="111719" rIns="111719" bIns="111719" numCol="1" spcCol="1270" anchor="ctr" anchorCtr="0">
          <a:noAutofit/>
        </a:bodyPr>
        <a:lstStyle/>
        <a:p>
          <a:pPr lvl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/>
            <a:t>Těmto uvedeným fázím odpovídá způsob financování buď ze startovacího kapitálu nebo či  následně způsob běžného financování.</a:t>
          </a:r>
          <a:endParaRPr lang="en-US" sz="2300" kern="1200"/>
        </a:p>
      </dsp:txBody>
      <dsp:txXfrm>
        <a:off x="1219230" y="451"/>
        <a:ext cx="8385144" cy="1055610"/>
      </dsp:txXfrm>
    </dsp:sp>
    <dsp:sp modelId="{DF1E9F60-C074-4A99-B7F0-EE69379275CD}">
      <dsp:nvSpPr>
        <dsp:cNvPr id="0" name=""/>
        <dsp:cNvSpPr/>
      </dsp:nvSpPr>
      <dsp:spPr>
        <a:xfrm>
          <a:off x="0" y="1319964"/>
          <a:ext cx="9604375" cy="10556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3A8A7-B8EC-445C-BA6D-E1346DE7C58A}">
      <dsp:nvSpPr>
        <dsp:cNvPr id="0" name=""/>
        <dsp:cNvSpPr/>
      </dsp:nvSpPr>
      <dsp:spPr>
        <a:xfrm>
          <a:off x="319322" y="1557477"/>
          <a:ext cx="580585" cy="5805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3193B-258C-4051-8C85-1955547266D7}">
      <dsp:nvSpPr>
        <dsp:cNvPr id="0" name=""/>
        <dsp:cNvSpPr/>
      </dsp:nvSpPr>
      <dsp:spPr>
        <a:xfrm>
          <a:off x="1219230" y="1319964"/>
          <a:ext cx="8385144" cy="105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19" tIns="111719" rIns="111719" bIns="111719" numCol="1" spcCol="1270" anchor="ctr" anchorCtr="0">
          <a:noAutofit/>
        </a:bodyPr>
        <a:lstStyle/>
        <a:p>
          <a:pPr lvl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/>
            <a:t>Obsah zakladatelského rozpočtu je uváděn v různých liter. zdrojích různě </a:t>
          </a:r>
          <a:r>
            <a:rPr lang="cs-CZ" sz="2300" kern="1200">
              <a:sym typeface="Wingdings" panose="05000000000000000000" pitchFamily="2" charset="2"/>
            </a:rPr>
            <a:t></a:t>
          </a:r>
          <a:r>
            <a:rPr lang="cs-CZ" sz="2300" kern="1200"/>
            <a:t>.</a:t>
          </a:r>
          <a:endParaRPr lang="en-US" sz="2300" kern="1200"/>
        </a:p>
      </dsp:txBody>
      <dsp:txXfrm>
        <a:off x="1219230" y="1319964"/>
        <a:ext cx="8385144" cy="1055610"/>
      </dsp:txXfrm>
    </dsp:sp>
    <dsp:sp modelId="{8AB32592-DBCA-4CF0-A7C3-36961DDBC50D}">
      <dsp:nvSpPr>
        <dsp:cNvPr id="0" name=""/>
        <dsp:cNvSpPr/>
      </dsp:nvSpPr>
      <dsp:spPr>
        <a:xfrm>
          <a:off x="0" y="2639478"/>
          <a:ext cx="9604375" cy="10556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2A3DC-4226-4DC6-90C6-E21CB6AC2B29}">
      <dsp:nvSpPr>
        <dsp:cNvPr id="0" name=""/>
        <dsp:cNvSpPr/>
      </dsp:nvSpPr>
      <dsp:spPr>
        <a:xfrm>
          <a:off x="319322" y="2876990"/>
          <a:ext cx="580585" cy="5805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E871B-A9DC-4053-858A-F56978179DBC}">
      <dsp:nvSpPr>
        <dsp:cNvPr id="0" name=""/>
        <dsp:cNvSpPr/>
      </dsp:nvSpPr>
      <dsp:spPr>
        <a:xfrm>
          <a:off x="1219230" y="2639478"/>
          <a:ext cx="4321968" cy="105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19" tIns="111719" rIns="111719" bIns="111719" numCol="1" spcCol="1270" anchor="ctr" anchorCtr="0">
          <a:noAutofit/>
        </a:bodyPr>
        <a:lstStyle/>
        <a:p>
          <a:pPr lvl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/>
            <a:t>Zakladatelský rozpočet má dvě základní složky:</a:t>
          </a:r>
          <a:endParaRPr lang="en-US" sz="2300" kern="1200"/>
        </a:p>
      </dsp:txBody>
      <dsp:txXfrm>
        <a:off x="1219230" y="2639478"/>
        <a:ext cx="4321968" cy="1055610"/>
      </dsp:txXfrm>
    </dsp:sp>
    <dsp:sp modelId="{1BC70184-6810-449B-A5B9-48E010BA3BBE}">
      <dsp:nvSpPr>
        <dsp:cNvPr id="0" name=""/>
        <dsp:cNvSpPr/>
      </dsp:nvSpPr>
      <dsp:spPr>
        <a:xfrm>
          <a:off x="5541199" y="2639478"/>
          <a:ext cx="4063175" cy="105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19" tIns="111719" rIns="111719" bIns="111719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baseline="0"/>
            <a:t>Rozpočet potřeby startovacího kapitálu</a:t>
          </a:r>
          <a:endParaRPr lang="en-US" sz="1700" kern="1200"/>
        </a:p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baseline="0"/>
            <a:t>Rozpočet výnosů, nákladů a zisku (ztráty).</a:t>
          </a:r>
          <a:endParaRPr lang="en-US" sz="1700" kern="1200"/>
        </a:p>
      </dsp:txBody>
      <dsp:txXfrm>
        <a:off x="5541199" y="2639478"/>
        <a:ext cx="4063175" cy="105561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60691-37DE-4499-A230-221A9902D7F1}">
      <dsp:nvSpPr>
        <dsp:cNvPr id="0" name=""/>
        <dsp:cNvSpPr/>
      </dsp:nvSpPr>
      <dsp:spPr>
        <a:xfrm>
          <a:off x="638174" y="0"/>
          <a:ext cx="4637088" cy="463708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8310F2-7560-4151-9D8A-EBED7EEC8725}">
      <dsp:nvSpPr>
        <dsp:cNvPr id="0" name=""/>
        <dsp:cNvSpPr/>
      </dsp:nvSpPr>
      <dsp:spPr>
        <a:xfrm>
          <a:off x="1078697" y="440523"/>
          <a:ext cx="1808464" cy="180846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Finanční prostředky nutné k založení firmy</a:t>
          </a:r>
          <a:endParaRPr lang="en-US" sz="1900" kern="1200"/>
        </a:p>
      </dsp:txBody>
      <dsp:txXfrm>
        <a:off x="1166979" y="528805"/>
        <a:ext cx="1631900" cy="1631900"/>
      </dsp:txXfrm>
    </dsp:sp>
    <dsp:sp modelId="{DD77519B-6DB0-43BD-9C10-E147503EA0BA}">
      <dsp:nvSpPr>
        <dsp:cNvPr id="0" name=""/>
        <dsp:cNvSpPr/>
      </dsp:nvSpPr>
      <dsp:spPr>
        <a:xfrm>
          <a:off x="3026274" y="440523"/>
          <a:ext cx="1808464" cy="180846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Finanční prostředky na pořízení hmotného a nehmotného majetku</a:t>
          </a:r>
          <a:endParaRPr lang="en-US" sz="1900" kern="1200"/>
        </a:p>
      </dsp:txBody>
      <dsp:txXfrm>
        <a:off x="3114556" y="528805"/>
        <a:ext cx="1631900" cy="1631900"/>
      </dsp:txXfrm>
    </dsp:sp>
    <dsp:sp modelId="{F0AE97E6-9A64-4729-AA00-10CFBB306778}">
      <dsp:nvSpPr>
        <dsp:cNvPr id="0" name=""/>
        <dsp:cNvSpPr/>
      </dsp:nvSpPr>
      <dsp:spPr>
        <a:xfrm>
          <a:off x="1078697" y="2388100"/>
          <a:ext cx="1808464" cy="180846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Finanční prostředky vložené do nákupu oběžného majetku</a:t>
          </a:r>
          <a:endParaRPr lang="en-US" sz="1900" kern="1200"/>
        </a:p>
      </dsp:txBody>
      <dsp:txXfrm>
        <a:off x="1166979" y="2476382"/>
        <a:ext cx="1631900" cy="1631900"/>
      </dsp:txXfrm>
    </dsp:sp>
    <dsp:sp modelId="{077E518E-2678-4BC6-B123-33E69469D9CC}">
      <dsp:nvSpPr>
        <dsp:cNvPr id="0" name=""/>
        <dsp:cNvSpPr/>
      </dsp:nvSpPr>
      <dsp:spPr>
        <a:xfrm>
          <a:off x="3026274" y="2388100"/>
          <a:ext cx="1808464" cy="180846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Finanční prostředky určené na zahájení podnikatelské činnosti</a:t>
          </a:r>
          <a:endParaRPr lang="en-US" sz="1900" kern="1200"/>
        </a:p>
      </dsp:txBody>
      <dsp:txXfrm>
        <a:off x="3114556" y="2476382"/>
        <a:ext cx="1631900" cy="163190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B8D56-836C-4752-88CA-5C073BEC46A5}">
      <dsp:nvSpPr>
        <dsp:cNvPr id="0" name=""/>
        <dsp:cNvSpPr/>
      </dsp:nvSpPr>
      <dsp:spPr>
        <a:xfrm>
          <a:off x="0" y="28012"/>
          <a:ext cx="9604375" cy="4705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Rozvaha</a:t>
          </a:r>
          <a:endParaRPr lang="en-US" sz="2000" kern="1200"/>
        </a:p>
      </dsp:txBody>
      <dsp:txXfrm>
        <a:off x="22971" y="50983"/>
        <a:ext cx="9558433" cy="424617"/>
      </dsp:txXfrm>
    </dsp:sp>
    <dsp:sp modelId="{7B58834B-2338-41A5-9612-E5A43E0AC780}">
      <dsp:nvSpPr>
        <dsp:cNvPr id="0" name=""/>
        <dsp:cNvSpPr/>
      </dsp:nvSpPr>
      <dsp:spPr>
        <a:xfrm>
          <a:off x="0" y="556171"/>
          <a:ext cx="9604375" cy="470559"/>
        </a:xfrm>
        <a:prstGeom prst="roundRect">
          <a:avLst/>
        </a:prstGeom>
        <a:solidFill>
          <a:schemeClr val="accent2">
            <a:hueOff val="560526"/>
            <a:satOff val="-595"/>
            <a:lumOff val="4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Výsledovka</a:t>
          </a:r>
          <a:endParaRPr lang="en-US" sz="2000" kern="1200"/>
        </a:p>
      </dsp:txBody>
      <dsp:txXfrm>
        <a:off x="22971" y="579142"/>
        <a:ext cx="9558433" cy="424617"/>
      </dsp:txXfrm>
    </dsp:sp>
    <dsp:sp modelId="{BC39B821-5EBB-4AF7-B465-298A7F060AD0}">
      <dsp:nvSpPr>
        <dsp:cNvPr id="0" name=""/>
        <dsp:cNvSpPr/>
      </dsp:nvSpPr>
      <dsp:spPr>
        <a:xfrm>
          <a:off x="0" y="1084330"/>
          <a:ext cx="9604375" cy="470559"/>
        </a:xfrm>
        <a:prstGeom prst="roundRect">
          <a:avLst/>
        </a:prstGeom>
        <a:solidFill>
          <a:schemeClr val="accent2">
            <a:hueOff val="1121052"/>
            <a:satOff val="-1191"/>
            <a:lumOff val="91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Cash-flow (peněžní tok)</a:t>
          </a:r>
          <a:endParaRPr lang="en-US" sz="2000" kern="1200"/>
        </a:p>
      </dsp:txBody>
      <dsp:txXfrm>
        <a:off x="22971" y="1107301"/>
        <a:ext cx="9558433" cy="424617"/>
      </dsp:txXfrm>
    </dsp:sp>
    <dsp:sp modelId="{73705F0A-617A-48D2-9163-BF5AABED5C12}">
      <dsp:nvSpPr>
        <dsp:cNvPr id="0" name=""/>
        <dsp:cNvSpPr/>
      </dsp:nvSpPr>
      <dsp:spPr>
        <a:xfrm>
          <a:off x="0" y="1612490"/>
          <a:ext cx="9604375" cy="470559"/>
        </a:xfrm>
        <a:prstGeom prst="roundRect">
          <a:avLst/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Rozdíl v daňové evidenci a (podvojném) účetnictví</a:t>
          </a:r>
          <a:endParaRPr lang="en-US" sz="2000" kern="1200"/>
        </a:p>
      </dsp:txBody>
      <dsp:txXfrm>
        <a:off x="22971" y="1635461"/>
        <a:ext cx="9558433" cy="424617"/>
      </dsp:txXfrm>
    </dsp:sp>
    <dsp:sp modelId="{84CB4AF8-2FA6-43E1-A26C-4EAE20432EC0}">
      <dsp:nvSpPr>
        <dsp:cNvPr id="0" name=""/>
        <dsp:cNvSpPr/>
      </dsp:nvSpPr>
      <dsp:spPr>
        <a:xfrm>
          <a:off x="0" y="2140649"/>
          <a:ext cx="9604375" cy="470559"/>
        </a:xfrm>
        <a:prstGeom prst="roundRect">
          <a:avLst/>
        </a:prstGeom>
        <a:solidFill>
          <a:schemeClr val="accent2">
            <a:hueOff val="2242103"/>
            <a:satOff val="-2381"/>
            <a:lumOff val="18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Jak minimalizovat režijní náklady a výdaje?</a:t>
          </a:r>
          <a:endParaRPr lang="en-US" sz="2000" kern="1200"/>
        </a:p>
      </dsp:txBody>
      <dsp:txXfrm>
        <a:off x="22971" y="2163620"/>
        <a:ext cx="9558433" cy="424617"/>
      </dsp:txXfrm>
    </dsp:sp>
    <dsp:sp modelId="{C42FBDB2-8293-471E-8C3B-E297508F6CEA}">
      <dsp:nvSpPr>
        <dsp:cNvPr id="0" name=""/>
        <dsp:cNvSpPr/>
      </dsp:nvSpPr>
      <dsp:spPr>
        <a:xfrm>
          <a:off x="0" y="2668809"/>
          <a:ext cx="9604375" cy="470559"/>
        </a:xfrm>
        <a:prstGeom prst="roundRect">
          <a:avLst/>
        </a:prstGeom>
        <a:solidFill>
          <a:schemeClr val="accent2">
            <a:hueOff val="2802629"/>
            <a:satOff val="-2977"/>
            <a:lumOff val="228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Řešení problémů peněžních toků.</a:t>
          </a:r>
          <a:endParaRPr lang="en-US" sz="2000" kern="1200"/>
        </a:p>
      </dsp:txBody>
      <dsp:txXfrm>
        <a:off x="22971" y="2691780"/>
        <a:ext cx="9558433" cy="424617"/>
      </dsp:txXfrm>
    </dsp:sp>
    <dsp:sp modelId="{DB03AFDF-E684-45DA-86AA-12988100197B}">
      <dsp:nvSpPr>
        <dsp:cNvPr id="0" name=""/>
        <dsp:cNvSpPr/>
      </dsp:nvSpPr>
      <dsp:spPr>
        <a:xfrm>
          <a:off x="0" y="3196968"/>
          <a:ext cx="9604375" cy="470559"/>
        </a:xfrm>
        <a:prstGeom prst="roundRect">
          <a:avLst/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Řešení pozdních plateb.</a:t>
          </a:r>
          <a:endParaRPr lang="en-US" sz="2000" kern="1200"/>
        </a:p>
      </dsp:txBody>
      <dsp:txXfrm>
        <a:off x="22971" y="3219939"/>
        <a:ext cx="9558433" cy="42461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5DEB0-45B6-4E95-BD66-87DDA5136F4D}">
      <dsp:nvSpPr>
        <dsp:cNvPr id="0" name=""/>
        <dsp:cNvSpPr/>
      </dsp:nvSpPr>
      <dsp:spPr>
        <a:xfrm>
          <a:off x="0" y="1533"/>
          <a:ext cx="9604375" cy="7773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4E1ADE-2DF2-47AE-9867-4281A44076EF}">
      <dsp:nvSpPr>
        <dsp:cNvPr id="0" name=""/>
        <dsp:cNvSpPr/>
      </dsp:nvSpPr>
      <dsp:spPr>
        <a:xfrm>
          <a:off x="235152" y="176440"/>
          <a:ext cx="427549" cy="4275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31590-3F7A-4E8E-8C36-2CBDA475A3FC}">
      <dsp:nvSpPr>
        <dsp:cNvPr id="0" name=""/>
        <dsp:cNvSpPr/>
      </dsp:nvSpPr>
      <dsp:spPr>
        <a:xfrm>
          <a:off x="897853" y="1533"/>
          <a:ext cx="4321968" cy="7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1" tIns="82271" rIns="82271" bIns="82271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Bankovní úvěry</a:t>
          </a:r>
          <a:endParaRPr lang="en-US" sz="2200" kern="1200"/>
        </a:p>
      </dsp:txBody>
      <dsp:txXfrm>
        <a:off x="897853" y="1533"/>
        <a:ext cx="4321968" cy="777362"/>
      </dsp:txXfrm>
    </dsp:sp>
    <dsp:sp modelId="{B01F82A5-286C-49BB-91B1-593F6AA4C6DD}">
      <dsp:nvSpPr>
        <dsp:cNvPr id="0" name=""/>
        <dsp:cNvSpPr/>
      </dsp:nvSpPr>
      <dsp:spPr>
        <a:xfrm>
          <a:off x="5219822" y="1533"/>
          <a:ext cx="4384552" cy="7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1" tIns="82271" rIns="82271" bIns="8227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baseline="0"/>
            <a:t>Snaha zjednodušit dokumentaci a rychlost schvalování pomocí projektu </a:t>
          </a:r>
          <a:r>
            <a:rPr lang="cs-CZ" sz="1800" b="1" kern="1200" baseline="0"/>
            <a:t>Raiting MSP</a:t>
          </a:r>
          <a:endParaRPr lang="en-US" sz="1800" kern="1200"/>
        </a:p>
      </dsp:txBody>
      <dsp:txXfrm>
        <a:off x="5219822" y="1533"/>
        <a:ext cx="4384552" cy="777362"/>
      </dsp:txXfrm>
    </dsp:sp>
    <dsp:sp modelId="{F43677A7-99B0-429D-879F-09CB9993AC9B}">
      <dsp:nvSpPr>
        <dsp:cNvPr id="0" name=""/>
        <dsp:cNvSpPr/>
      </dsp:nvSpPr>
      <dsp:spPr>
        <a:xfrm>
          <a:off x="0" y="973237"/>
          <a:ext cx="9604375" cy="7773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E1051-5FEF-4F20-BD0D-C0B737FA8AE2}">
      <dsp:nvSpPr>
        <dsp:cNvPr id="0" name=""/>
        <dsp:cNvSpPr/>
      </dsp:nvSpPr>
      <dsp:spPr>
        <a:xfrm>
          <a:off x="235152" y="1148143"/>
          <a:ext cx="427549" cy="4275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71218-0BF6-4A1A-A904-97E17416596F}">
      <dsp:nvSpPr>
        <dsp:cNvPr id="0" name=""/>
        <dsp:cNvSpPr/>
      </dsp:nvSpPr>
      <dsp:spPr>
        <a:xfrm>
          <a:off x="897853" y="973237"/>
          <a:ext cx="4321968" cy="7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1" tIns="82271" rIns="82271" bIns="82271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Factoring</a:t>
          </a:r>
          <a:endParaRPr lang="en-US" sz="2200" kern="1200"/>
        </a:p>
      </dsp:txBody>
      <dsp:txXfrm>
        <a:off x="897853" y="973237"/>
        <a:ext cx="4321968" cy="777362"/>
      </dsp:txXfrm>
    </dsp:sp>
    <dsp:sp modelId="{929AD561-1378-447B-8405-C7B06717D5DB}">
      <dsp:nvSpPr>
        <dsp:cNvPr id="0" name=""/>
        <dsp:cNvSpPr/>
      </dsp:nvSpPr>
      <dsp:spPr>
        <a:xfrm>
          <a:off x="5219822" y="973237"/>
          <a:ext cx="4384552" cy="7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1" tIns="82271" rIns="82271" bIns="8227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baseline="0"/>
            <a:t>Odkup krátkodobých pohledávek zpravidla s dobou splatnosti 90 – 120 dnů.</a:t>
          </a:r>
          <a:endParaRPr lang="en-US" sz="1800" kern="1200"/>
        </a:p>
      </dsp:txBody>
      <dsp:txXfrm>
        <a:off x="5219822" y="973237"/>
        <a:ext cx="4384552" cy="777362"/>
      </dsp:txXfrm>
    </dsp:sp>
    <dsp:sp modelId="{DD2A286B-A245-436A-97A4-08A66BAD7728}">
      <dsp:nvSpPr>
        <dsp:cNvPr id="0" name=""/>
        <dsp:cNvSpPr/>
      </dsp:nvSpPr>
      <dsp:spPr>
        <a:xfrm>
          <a:off x="0" y="1944940"/>
          <a:ext cx="9604375" cy="7773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EBC78-96D8-43B4-929F-2C84805D9002}">
      <dsp:nvSpPr>
        <dsp:cNvPr id="0" name=""/>
        <dsp:cNvSpPr/>
      </dsp:nvSpPr>
      <dsp:spPr>
        <a:xfrm>
          <a:off x="235152" y="2119846"/>
          <a:ext cx="427549" cy="4275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BEA69-3D7F-4C57-A9AC-93CEFCF9ACDC}">
      <dsp:nvSpPr>
        <dsp:cNvPr id="0" name=""/>
        <dsp:cNvSpPr/>
      </dsp:nvSpPr>
      <dsp:spPr>
        <a:xfrm>
          <a:off x="897853" y="1944940"/>
          <a:ext cx="4321968" cy="7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1" tIns="82271" rIns="82271" bIns="82271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Forfaiting</a:t>
          </a:r>
          <a:endParaRPr lang="en-US" sz="2200" kern="1200"/>
        </a:p>
      </dsp:txBody>
      <dsp:txXfrm>
        <a:off x="897853" y="1944940"/>
        <a:ext cx="4321968" cy="777362"/>
      </dsp:txXfrm>
    </dsp:sp>
    <dsp:sp modelId="{DF697F0B-4E48-449D-94AB-53C7E78E46A7}">
      <dsp:nvSpPr>
        <dsp:cNvPr id="0" name=""/>
        <dsp:cNvSpPr/>
      </dsp:nvSpPr>
      <dsp:spPr>
        <a:xfrm>
          <a:off x="5219822" y="1944940"/>
          <a:ext cx="4384552" cy="7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1" tIns="82271" rIns="82271" bIns="8227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baseline="0"/>
            <a:t>Odkup pohledávek, které jsou „nějak“ jištěny, se splatností min. 90 dnů, ale i 5 až 7 let.</a:t>
          </a:r>
          <a:endParaRPr lang="en-US" sz="1800" kern="1200"/>
        </a:p>
      </dsp:txBody>
      <dsp:txXfrm>
        <a:off x="5219822" y="1944940"/>
        <a:ext cx="4384552" cy="777362"/>
      </dsp:txXfrm>
    </dsp:sp>
    <dsp:sp modelId="{8CACE4F8-4F53-4561-B7D1-6DCF251C5045}">
      <dsp:nvSpPr>
        <dsp:cNvPr id="0" name=""/>
        <dsp:cNvSpPr/>
      </dsp:nvSpPr>
      <dsp:spPr>
        <a:xfrm>
          <a:off x="0" y="2916643"/>
          <a:ext cx="9604375" cy="7773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25CE7-00A0-479E-8F18-513BCA8931EA}">
      <dsp:nvSpPr>
        <dsp:cNvPr id="0" name=""/>
        <dsp:cNvSpPr/>
      </dsp:nvSpPr>
      <dsp:spPr>
        <a:xfrm>
          <a:off x="235152" y="3091550"/>
          <a:ext cx="427549" cy="4275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4AE60-CAFB-4C7F-9EA3-C7C1A72EBD62}">
      <dsp:nvSpPr>
        <dsp:cNvPr id="0" name=""/>
        <dsp:cNvSpPr/>
      </dsp:nvSpPr>
      <dsp:spPr>
        <a:xfrm>
          <a:off x="897853" y="2916643"/>
          <a:ext cx="4321968" cy="7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1" tIns="82271" rIns="82271" bIns="82271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/>
            <a:t>Leasing</a:t>
          </a:r>
          <a:endParaRPr lang="en-US" sz="2200" kern="1200"/>
        </a:p>
      </dsp:txBody>
      <dsp:txXfrm>
        <a:off x="897853" y="2916643"/>
        <a:ext cx="4321968" cy="777362"/>
      </dsp:txXfrm>
    </dsp:sp>
    <dsp:sp modelId="{01C54F42-6C67-482F-9132-843805D0ADB5}">
      <dsp:nvSpPr>
        <dsp:cNvPr id="0" name=""/>
        <dsp:cNvSpPr/>
      </dsp:nvSpPr>
      <dsp:spPr>
        <a:xfrm>
          <a:off x="5219822" y="2916643"/>
          <a:ext cx="4384552" cy="777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71" tIns="82271" rIns="82271" bIns="8227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baseline="0"/>
            <a:t>Operativní, Finanční leasing a Prodej a zpětný leasing</a:t>
          </a:r>
          <a:endParaRPr lang="en-US" sz="1800" kern="1200"/>
        </a:p>
      </dsp:txBody>
      <dsp:txXfrm>
        <a:off x="5219822" y="2916643"/>
        <a:ext cx="4384552" cy="77736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09EC7-2040-44B0-B0B4-32702338C810}">
      <dsp:nvSpPr>
        <dsp:cNvPr id="0" name=""/>
        <dsp:cNvSpPr/>
      </dsp:nvSpPr>
      <dsp:spPr>
        <a:xfrm>
          <a:off x="2813" y="396796"/>
          <a:ext cx="2232266" cy="13393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CITIBANK – projekt Citibusiness</a:t>
          </a:r>
          <a:endParaRPr lang="en-US" sz="1800" kern="1200"/>
        </a:p>
      </dsp:txBody>
      <dsp:txXfrm>
        <a:off x="2813" y="396796"/>
        <a:ext cx="2232266" cy="1339360"/>
      </dsp:txXfrm>
    </dsp:sp>
    <dsp:sp modelId="{0B8AF9DD-CCB8-4F27-8136-74E74A4FB886}">
      <dsp:nvSpPr>
        <dsp:cNvPr id="0" name=""/>
        <dsp:cNvSpPr/>
      </dsp:nvSpPr>
      <dsp:spPr>
        <a:xfrm>
          <a:off x="2458307" y="396796"/>
          <a:ext cx="2232266" cy="13393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Česká spořitelna – Tp podnik</a:t>
          </a:r>
          <a:endParaRPr lang="en-US" sz="1800" kern="1200"/>
        </a:p>
      </dsp:txBody>
      <dsp:txXfrm>
        <a:off x="2458307" y="396796"/>
        <a:ext cx="2232266" cy="1339360"/>
      </dsp:txXfrm>
    </dsp:sp>
    <dsp:sp modelId="{11D01C3F-37E3-46FD-8E54-3B0A811EAD2C}">
      <dsp:nvSpPr>
        <dsp:cNvPr id="0" name=""/>
        <dsp:cNvSpPr/>
      </dsp:nvSpPr>
      <dsp:spPr>
        <a:xfrm>
          <a:off x="4913800" y="396796"/>
          <a:ext cx="2232266" cy="13393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ČSOB – projekt menších skupin MSP dle obratu</a:t>
          </a:r>
          <a:endParaRPr lang="en-US" sz="1800" kern="1200"/>
        </a:p>
      </dsp:txBody>
      <dsp:txXfrm>
        <a:off x="4913800" y="396796"/>
        <a:ext cx="2232266" cy="1339360"/>
      </dsp:txXfrm>
    </dsp:sp>
    <dsp:sp modelId="{231C205E-FCCB-4C16-BA76-191C0F3CF681}">
      <dsp:nvSpPr>
        <dsp:cNvPr id="0" name=""/>
        <dsp:cNvSpPr/>
      </dsp:nvSpPr>
      <dsp:spPr>
        <a:xfrm>
          <a:off x="7369294" y="396796"/>
          <a:ext cx="2232266" cy="13393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eBANKA – Mini Kredit, BlanceKredit, InvestKredit</a:t>
          </a:r>
          <a:endParaRPr lang="en-US" sz="1800" kern="1200"/>
        </a:p>
      </dsp:txBody>
      <dsp:txXfrm>
        <a:off x="7369294" y="396796"/>
        <a:ext cx="2232266" cy="1339360"/>
      </dsp:txXfrm>
    </dsp:sp>
    <dsp:sp modelId="{8FA7B948-56A3-45A4-B090-7244D88BF3FA}">
      <dsp:nvSpPr>
        <dsp:cNvPr id="0" name=""/>
        <dsp:cNvSpPr/>
      </dsp:nvSpPr>
      <dsp:spPr>
        <a:xfrm>
          <a:off x="1230560" y="1959383"/>
          <a:ext cx="2232266" cy="13393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GE CAPITAL BANK – Malá podnikatelská půjčka, Podnikatelský kontokorent</a:t>
          </a:r>
          <a:endParaRPr lang="en-US" sz="1800" kern="1200"/>
        </a:p>
      </dsp:txBody>
      <dsp:txXfrm>
        <a:off x="1230560" y="1959383"/>
        <a:ext cx="2232266" cy="1339360"/>
      </dsp:txXfrm>
    </dsp:sp>
    <dsp:sp modelId="{93669ACC-C700-4356-A058-31C92D8657FF}">
      <dsp:nvSpPr>
        <dsp:cNvPr id="0" name=""/>
        <dsp:cNvSpPr/>
      </dsp:nvSpPr>
      <dsp:spPr>
        <a:xfrm>
          <a:off x="3686054" y="1959383"/>
          <a:ext cx="2232266" cy="13393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Komerční banka</a:t>
          </a:r>
          <a:endParaRPr lang="en-US" sz="1800" kern="1200"/>
        </a:p>
      </dsp:txBody>
      <dsp:txXfrm>
        <a:off x="3686054" y="1959383"/>
        <a:ext cx="2232266" cy="1339360"/>
      </dsp:txXfrm>
    </dsp:sp>
    <dsp:sp modelId="{D1E1B4C3-8D95-42C5-AB9A-0B2C66660B3E}">
      <dsp:nvSpPr>
        <dsp:cNvPr id="0" name=""/>
        <dsp:cNvSpPr/>
      </dsp:nvSpPr>
      <dsp:spPr>
        <a:xfrm>
          <a:off x="6141547" y="1959383"/>
          <a:ext cx="2232266" cy="13393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RAIFFEISENBANK – balíček Profikonto</a:t>
          </a:r>
          <a:endParaRPr lang="en-US" sz="1800" kern="1200"/>
        </a:p>
      </dsp:txBody>
      <dsp:txXfrm>
        <a:off x="6141547" y="1959383"/>
        <a:ext cx="2232266" cy="133936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5C7752-DF15-4EFC-BB32-13142A113369}">
      <dsp:nvSpPr>
        <dsp:cNvPr id="0" name=""/>
        <dsp:cNvSpPr/>
      </dsp:nvSpPr>
      <dsp:spPr>
        <a:xfrm>
          <a:off x="0" y="0"/>
          <a:ext cx="4730749" cy="10201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při vstupu nového investora.</a:t>
          </a:r>
          <a:endParaRPr lang="en-US" sz="1600" kern="1200"/>
        </a:p>
      </dsp:txBody>
      <dsp:txXfrm>
        <a:off x="29879" y="29879"/>
        <a:ext cx="3543715" cy="960401"/>
      </dsp:txXfrm>
    </dsp:sp>
    <dsp:sp modelId="{70B01EAD-B23D-41A2-94EA-E814FBF1B777}">
      <dsp:nvSpPr>
        <dsp:cNvPr id="0" name=""/>
        <dsp:cNvSpPr/>
      </dsp:nvSpPr>
      <dsp:spPr>
        <a:xfrm>
          <a:off x="396200" y="1205642"/>
          <a:ext cx="4730749" cy="10201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1121052"/>
                <a:satOff val="-1191"/>
                <a:lumOff val="915"/>
                <a:alphaOff val="0"/>
                <a:shade val="74000"/>
                <a:satMod val="130000"/>
                <a:lumMod val="90000"/>
              </a:schemeClr>
              <a:schemeClr val="accent2">
                <a:hueOff val="1121052"/>
                <a:satOff val="-1191"/>
                <a:lumOff val="915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Při přijímání nových strategických úvěrů.</a:t>
          </a:r>
          <a:endParaRPr lang="en-US" sz="1600" kern="1200"/>
        </a:p>
      </dsp:txBody>
      <dsp:txXfrm>
        <a:off x="426079" y="1235521"/>
        <a:ext cx="3611687" cy="960401"/>
      </dsp:txXfrm>
    </dsp:sp>
    <dsp:sp modelId="{CE9D5E6C-C456-46B9-8B7D-72842D432862}">
      <dsp:nvSpPr>
        <dsp:cNvPr id="0" name=""/>
        <dsp:cNvSpPr/>
      </dsp:nvSpPr>
      <dsp:spPr>
        <a:xfrm>
          <a:off x="786487" y="2411285"/>
          <a:ext cx="4730749" cy="10201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2242103"/>
                <a:satOff val="-2381"/>
                <a:lumOff val="1830"/>
                <a:alphaOff val="0"/>
                <a:shade val="74000"/>
                <a:satMod val="130000"/>
                <a:lumMod val="90000"/>
              </a:schemeClr>
              <a:schemeClr val="accent2">
                <a:hueOff val="2242103"/>
                <a:satOff val="-2381"/>
                <a:lumOff val="183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Vyžaduje účast ve statutárních orgánech.</a:t>
          </a:r>
          <a:endParaRPr lang="en-US" sz="1600" kern="1200"/>
        </a:p>
      </dsp:txBody>
      <dsp:txXfrm>
        <a:off x="816366" y="2441164"/>
        <a:ext cx="3617601" cy="960401"/>
      </dsp:txXfrm>
    </dsp:sp>
    <dsp:sp modelId="{10357B2F-FE9C-4AAC-B350-7F7410A1C238}">
      <dsp:nvSpPr>
        <dsp:cNvPr id="0" name=""/>
        <dsp:cNvSpPr/>
      </dsp:nvSpPr>
      <dsp:spPr>
        <a:xfrm>
          <a:off x="1182687" y="3616928"/>
          <a:ext cx="4730749" cy="10201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3363155"/>
                <a:satOff val="-3572"/>
                <a:lumOff val="2745"/>
                <a:alphaOff val="0"/>
                <a:shade val="74000"/>
                <a:satMod val="130000"/>
                <a:lumMod val="90000"/>
              </a:schemeClr>
              <a:schemeClr val="accent2">
                <a:hueOff val="3363155"/>
                <a:satOff val="-3572"/>
                <a:lumOff val="2745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Je dávána přednost právní formě a.s., v případě s.r.o. probíhá investice formou úvěru s následnou transformací firmy na a.s.</a:t>
          </a:r>
          <a:endParaRPr lang="en-US" sz="1600" kern="1200"/>
        </a:p>
      </dsp:txBody>
      <dsp:txXfrm>
        <a:off x="1212566" y="3646807"/>
        <a:ext cx="3611687" cy="960401"/>
      </dsp:txXfrm>
    </dsp:sp>
    <dsp:sp modelId="{F1752859-F35E-42AD-8EEB-4FE6B90AFF15}">
      <dsp:nvSpPr>
        <dsp:cNvPr id="0" name=""/>
        <dsp:cNvSpPr/>
      </dsp:nvSpPr>
      <dsp:spPr>
        <a:xfrm>
          <a:off x="4067646" y="781349"/>
          <a:ext cx="663103" cy="663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4216844" y="781349"/>
        <a:ext cx="364707" cy="498985"/>
      </dsp:txXfrm>
    </dsp:sp>
    <dsp:sp modelId="{779EE91A-B7BF-4263-B907-1118FD67D1EB}">
      <dsp:nvSpPr>
        <dsp:cNvPr id="0" name=""/>
        <dsp:cNvSpPr/>
      </dsp:nvSpPr>
      <dsp:spPr>
        <a:xfrm>
          <a:off x="4463846" y="1986992"/>
          <a:ext cx="663103" cy="663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091735"/>
            <a:satOff val="714"/>
            <a:lumOff val="22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091735"/>
              <a:satOff val="714"/>
              <a:lumOff val="22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4613044" y="1986992"/>
        <a:ext cx="364707" cy="498985"/>
      </dsp:txXfrm>
    </dsp:sp>
    <dsp:sp modelId="{6919E41F-1F3A-49A5-B624-A8F713C1492B}">
      <dsp:nvSpPr>
        <dsp:cNvPr id="0" name=""/>
        <dsp:cNvSpPr/>
      </dsp:nvSpPr>
      <dsp:spPr>
        <a:xfrm>
          <a:off x="4854133" y="3192635"/>
          <a:ext cx="663103" cy="663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4183470"/>
            <a:satOff val="1428"/>
            <a:lumOff val="439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4183470"/>
              <a:satOff val="1428"/>
              <a:lumOff val="4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5003331" y="3192635"/>
        <a:ext cx="364707" cy="49898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36FAA-47F8-4AF0-971B-F4A10A25A4B4}">
      <dsp:nvSpPr>
        <dsp:cNvPr id="0" name=""/>
        <dsp:cNvSpPr/>
      </dsp:nvSpPr>
      <dsp:spPr>
        <a:xfrm>
          <a:off x="478800" y="109566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078DC-E11B-4B27-87E2-84C6FD72D9D3}">
      <dsp:nvSpPr>
        <dsp:cNvPr id="0" name=""/>
        <dsp:cNvSpPr/>
      </dsp:nvSpPr>
      <dsp:spPr>
        <a:xfrm>
          <a:off x="712800" y="132966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A90E7-DFC8-41D9-B2D7-4862BD97F434}">
      <dsp:nvSpPr>
        <dsp:cNvPr id="0" name=""/>
        <dsp:cNvSpPr/>
      </dsp:nvSpPr>
      <dsp:spPr>
        <a:xfrm>
          <a:off x="12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300" kern="1200"/>
            <a:t>70% podniků ve Velké Británii, v ostatních zemích EU 50%</a:t>
          </a:r>
          <a:endParaRPr lang="en-US" sz="1300" kern="1200"/>
        </a:p>
      </dsp:txBody>
      <dsp:txXfrm>
        <a:off x="127800" y="2535669"/>
        <a:ext cx="1800000" cy="720000"/>
      </dsp:txXfrm>
    </dsp:sp>
    <dsp:sp modelId="{B4A373DE-0B34-490F-97C7-DDAF074DA8CC}">
      <dsp:nvSpPr>
        <dsp:cNvPr id="0" name=""/>
        <dsp:cNvSpPr/>
      </dsp:nvSpPr>
      <dsp:spPr>
        <a:xfrm>
          <a:off x="2593800" y="109566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3454F-04D4-41FA-8CDD-4C57CC273E3A}">
      <dsp:nvSpPr>
        <dsp:cNvPr id="0" name=""/>
        <dsp:cNvSpPr/>
      </dsp:nvSpPr>
      <dsp:spPr>
        <a:xfrm>
          <a:off x="2827800" y="1329669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1BFE7-F6C4-449A-9ED0-78E710D6D9E8}">
      <dsp:nvSpPr>
        <dsp:cNvPr id="0" name=""/>
        <dsp:cNvSpPr/>
      </dsp:nvSpPr>
      <dsp:spPr>
        <a:xfrm>
          <a:off x="224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300" kern="1200"/>
            <a:t>V ČR 40% HDP vytvořeno rodinnými podniky (2014)</a:t>
          </a:r>
          <a:endParaRPr lang="en-US" sz="1300" kern="1200"/>
        </a:p>
      </dsp:txBody>
      <dsp:txXfrm>
        <a:off x="2242800" y="2535669"/>
        <a:ext cx="1800000" cy="720000"/>
      </dsp:txXfrm>
    </dsp:sp>
    <dsp:sp modelId="{A756B72B-18E8-4A77-BE5D-51AF8AF02ABC}">
      <dsp:nvSpPr>
        <dsp:cNvPr id="0" name=""/>
        <dsp:cNvSpPr/>
      </dsp:nvSpPr>
      <dsp:spPr>
        <a:xfrm>
          <a:off x="4708800" y="109566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008D8-B2C5-40BD-985F-7F7078EE53DE}">
      <dsp:nvSpPr>
        <dsp:cNvPr id="0" name=""/>
        <dsp:cNvSpPr/>
      </dsp:nvSpPr>
      <dsp:spPr>
        <a:xfrm>
          <a:off x="4942800" y="1329669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F8B92-3432-45D6-9B80-A46224C81D4B}">
      <dsp:nvSpPr>
        <dsp:cNvPr id="0" name=""/>
        <dsp:cNvSpPr/>
      </dsp:nvSpPr>
      <dsp:spPr>
        <a:xfrm>
          <a:off x="435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300" kern="1200"/>
            <a:t>Určitě si vybavíte jména…co mají společného?</a:t>
          </a:r>
          <a:endParaRPr lang="en-US" sz="1300" kern="1200"/>
        </a:p>
      </dsp:txBody>
      <dsp:txXfrm>
        <a:off x="4357800" y="2535669"/>
        <a:ext cx="1800000" cy="720000"/>
      </dsp:txXfrm>
    </dsp:sp>
    <dsp:sp modelId="{95BF2CA8-8090-4A80-B873-C6D4587B031B}">
      <dsp:nvSpPr>
        <dsp:cNvPr id="0" name=""/>
        <dsp:cNvSpPr/>
      </dsp:nvSpPr>
      <dsp:spPr>
        <a:xfrm>
          <a:off x="6823800" y="109566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6BFA6-9455-4375-86A9-E2A8E5572A88}">
      <dsp:nvSpPr>
        <dsp:cNvPr id="0" name=""/>
        <dsp:cNvSpPr/>
      </dsp:nvSpPr>
      <dsp:spPr>
        <a:xfrm>
          <a:off x="7057800" y="1329669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D5598-6793-447B-9D63-9BE60A7B4035}">
      <dsp:nvSpPr>
        <dsp:cNvPr id="0" name=""/>
        <dsp:cNvSpPr/>
      </dsp:nvSpPr>
      <dsp:spPr>
        <a:xfrm>
          <a:off x="647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300" kern="1200"/>
            <a:t>Cadbury, Heinz, Ford, Disney, Pirelli, Levi Strauss,Lego</a:t>
          </a:r>
          <a:endParaRPr lang="en-US" sz="1300" kern="1200"/>
        </a:p>
      </dsp:txBody>
      <dsp:txXfrm>
        <a:off x="6472800" y="2535669"/>
        <a:ext cx="1800000" cy="720000"/>
      </dsp:txXfrm>
    </dsp:sp>
    <dsp:sp modelId="{EF8EF4C6-B1EB-46AB-82EF-6922EBD88872}">
      <dsp:nvSpPr>
        <dsp:cNvPr id="0" name=""/>
        <dsp:cNvSpPr/>
      </dsp:nvSpPr>
      <dsp:spPr>
        <a:xfrm>
          <a:off x="8938800" y="1095669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D032C-5D52-4B6C-A7AE-C51842AEA16D}">
      <dsp:nvSpPr>
        <dsp:cNvPr id="0" name=""/>
        <dsp:cNvSpPr/>
      </dsp:nvSpPr>
      <dsp:spPr>
        <a:xfrm>
          <a:off x="9172800" y="1329669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55C50-F006-44FA-A98B-1AFB13B5D59C}">
      <dsp:nvSpPr>
        <dsp:cNvPr id="0" name=""/>
        <dsp:cNvSpPr/>
      </dsp:nvSpPr>
      <dsp:spPr>
        <a:xfrm>
          <a:off x="858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300" kern="1200"/>
            <a:t>Jsou to rodinné podniky</a:t>
          </a:r>
          <a:endParaRPr lang="en-US" sz="1300" kern="1200"/>
        </a:p>
      </dsp:txBody>
      <dsp:txXfrm>
        <a:off x="8587800" y="2535669"/>
        <a:ext cx="1800000" cy="72000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0CD9A-DDE5-4035-9AC1-5781B01AA351}">
      <dsp:nvSpPr>
        <dsp:cNvPr id="0" name=""/>
        <dsp:cNvSpPr/>
      </dsp:nvSpPr>
      <dsp:spPr>
        <a:xfrm>
          <a:off x="212335" y="469890"/>
          <a:ext cx="1335915" cy="1335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9004D-6EAE-4551-A0A0-A89F52DEAC09}">
      <dsp:nvSpPr>
        <dsp:cNvPr id="0" name=""/>
        <dsp:cNvSpPr/>
      </dsp:nvSpPr>
      <dsp:spPr>
        <a:xfrm>
          <a:off x="492877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504FA-E359-45FC-A560-EC917D40F82F}">
      <dsp:nvSpPr>
        <dsp:cNvPr id="0" name=""/>
        <dsp:cNvSpPr/>
      </dsp:nvSpPr>
      <dsp:spPr>
        <a:xfrm>
          <a:off x="1834517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Tradiční rodinné firmy  - většinou historie více než 100 let, velké podniky v roce 1948 znárodněny, např. Baťa, Moser,Petrof</a:t>
          </a:r>
          <a:endParaRPr lang="en-US" sz="2000" kern="1200"/>
        </a:p>
      </dsp:txBody>
      <dsp:txXfrm>
        <a:off x="1834517" y="469890"/>
        <a:ext cx="3148942" cy="1335915"/>
      </dsp:txXfrm>
    </dsp:sp>
    <dsp:sp modelId="{63FBE450-512E-409A-B1E4-C1AA1FA46C27}">
      <dsp:nvSpPr>
        <dsp:cNvPr id="0" name=""/>
        <dsp:cNvSpPr/>
      </dsp:nvSpPr>
      <dsp:spPr>
        <a:xfrm>
          <a:off x="5532139" y="469890"/>
          <a:ext cx="1335915" cy="13359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F7AAE-4664-4779-8216-5E1FFEFABE0F}">
      <dsp:nvSpPr>
        <dsp:cNvPr id="0" name=""/>
        <dsp:cNvSpPr/>
      </dsp:nvSpPr>
      <dsp:spPr>
        <a:xfrm>
          <a:off x="5812681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35724-47D3-4AA9-9CFA-499ECCB362C3}">
      <dsp:nvSpPr>
        <dsp:cNvPr id="0" name=""/>
        <dsp:cNvSpPr/>
      </dsp:nvSpPr>
      <dsp:spPr>
        <a:xfrm>
          <a:off x="7154322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Restituované podniky – malé podniky, uchovávání tradice, předávání z generace na generaci</a:t>
          </a:r>
          <a:endParaRPr lang="en-US" sz="2000" kern="1200"/>
        </a:p>
      </dsp:txBody>
      <dsp:txXfrm>
        <a:off x="7154322" y="469890"/>
        <a:ext cx="3148942" cy="1335915"/>
      </dsp:txXfrm>
    </dsp:sp>
    <dsp:sp modelId="{7C3FE545-C857-4315-B182-9CE33E3653F6}">
      <dsp:nvSpPr>
        <dsp:cNvPr id="0" name=""/>
        <dsp:cNvSpPr/>
      </dsp:nvSpPr>
      <dsp:spPr>
        <a:xfrm>
          <a:off x="212335" y="2545533"/>
          <a:ext cx="1335915" cy="13359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6721F-A7DD-43AE-8B6B-9AAEF9A294B6}">
      <dsp:nvSpPr>
        <dsp:cNvPr id="0" name=""/>
        <dsp:cNvSpPr/>
      </dsp:nvSpPr>
      <dsp:spPr>
        <a:xfrm>
          <a:off x="492877" y="2826075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4C2D9-6581-440C-9A2D-7E8354702193}">
      <dsp:nvSpPr>
        <dsp:cNvPr id="0" name=""/>
        <dsp:cNvSpPr/>
      </dsp:nvSpPr>
      <dsp:spPr>
        <a:xfrm>
          <a:off x="1834517" y="2545533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Nově založené české firmy</a:t>
          </a:r>
          <a:endParaRPr lang="en-US" sz="2000" kern="1200"/>
        </a:p>
      </dsp:txBody>
      <dsp:txXfrm>
        <a:off x="1834517" y="2545533"/>
        <a:ext cx="3148942" cy="1335915"/>
      </dsp:txXfrm>
    </dsp:sp>
    <dsp:sp modelId="{D1A4D42F-9959-4632-93C2-9A798010CB21}">
      <dsp:nvSpPr>
        <dsp:cNvPr id="0" name=""/>
        <dsp:cNvSpPr/>
      </dsp:nvSpPr>
      <dsp:spPr>
        <a:xfrm>
          <a:off x="5532139" y="2545533"/>
          <a:ext cx="1335915" cy="13359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B8833-DD64-4EF6-A329-C9C32C17CAFD}">
      <dsp:nvSpPr>
        <dsp:cNvPr id="0" name=""/>
        <dsp:cNvSpPr/>
      </dsp:nvSpPr>
      <dsp:spPr>
        <a:xfrm>
          <a:off x="5812681" y="2826075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E61BB-312D-40A4-9F72-2550256333A4}">
      <dsp:nvSpPr>
        <dsp:cNvPr id="0" name=""/>
        <dsp:cNvSpPr/>
      </dsp:nvSpPr>
      <dsp:spPr>
        <a:xfrm>
          <a:off x="7154322" y="2545533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Nově založené řemeslné podniky</a:t>
          </a:r>
          <a:endParaRPr lang="en-US" sz="2000" kern="1200"/>
        </a:p>
      </dsp:txBody>
      <dsp:txXfrm>
        <a:off x="7154322" y="2545533"/>
        <a:ext cx="3148942" cy="13359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B64DE-ED43-4069-B7F8-1FD0BDAE7B51}">
      <dsp:nvSpPr>
        <dsp:cNvPr id="0" name=""/>
        <dsp:cNvSpPr/>
      </dsp:nvSpPr>
      <dsp:spPr>
        <a:xfrm>
          <a:off x="0" y="2312"/>
          <a:ext cx="6269038" cy="11721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EE0B0-A3FF-4630-A082-0C7CA394193A}">
      <dsp:nvSpPr>
        <dsp:cNvPr id="0" name=""/>
        <dsp:cNvSpPr/>
      </dsp:nvSpPr>
      <dsp:spPr>
        <a:xfrm>
          <a:off x="354561" y="266036"/>
          <a:ext cx="644657" cy="6446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A6BC9-1BA4-476A-9249-060ADF5FDEB8}">
      <dsp:nvSpPr>
        <dsp:cNvPr id="0" name=""/>
        <dsp:cNvSpPr/>
      </dsp:nvSpPr>
      <dsp:spPr>
        <a:xfrm>
          <a:off x="1353781" y="2312"/>
          <a:ext cx="4915256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/>
            <a:t>Životaschopné podniky </a:t>
          </a:r>
          <a:r>
            <a:rPr lang="cs-CZ" sz="2000" kern="1200"/>
            <a:t>– Výnosy vyšší než provozní a finanční náklady, </a:t>
          </a:r>
          <a:endParaRPr lang="en-US" sz="2000" kern="1200"/>
        </a:p>
      </dsp:txBody>
      <dsp:txXfrm>
        <a:off x="1353781" y="2312"/>
        <a:ext cx="4915256" cy="1172105"/>
      </dsp:txXfrm>
    </dsp:sp>
    <dsp:sp modelId="{3D6680C7-3412-432B-BFDC-76658574F8FA}">
      <dsp:nvSpPr>
        <dsp:cNvPr id="0" name=""/>
        <dsp:cNvSpPr/>
      </dsp:nvSpPr>
      <dsp:spPr>
        <a:xfrm>
          <a:off x="0" y="1467444"/>
          <a:ext cx="6269038" cy="11721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607EE-719C-428D-9884-D4C4584D554D}">
      <dsp:nvSpPr>
        <dsp:cNvPr id="0" name=""/>
        <dsp:cNvSpPr/>
      </dsp:nvSpPr>
      <dsp:spPr>
        <a:xfrm>
          <a:off x="354561" y="1731167"/>
          <a:ext cx="644657" cy="6446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C241F2-E074-4E97-BB7F-C0FAE8606E83}">
      <dsp:nvSpPr>
        <dsp:cNvPr id="0" name=""/>
        <dsp:cNvSpPr/>
      </dsp:nvSpPr>
      <dsp:spPr>
        <a:xfrm>
          <a:off x="1353781" y="1467444"/>
          <a:ext cx="4915256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/>
            <a:t>Potenciálně životaschopné podniky  </a:t>
          </a:r>
          <a:r>
            <a:rPr lang="cs-CZ" sz="2000" kern="1200"/>
            <a:t>- Výnosy vyšší než provozní náklady, ale nekryjí se finanční náklady,</a:t>
          </a:r>
          <a:endParaRPr lang="en-US" sz="2000" kern="1200"/>
        </a:p>
      </dsp:txBody>
      <dsp:txXfrm>
        <a:off x="1353781" y="1467444"/>
        <a:ext cx="4915256" cy="1172105"/>
      </dsp:txXfrm>
    </dsp:sp>
    <dsp:sp modelId="{755063D0-490F-4F3A-8B26-924AA7ED2F54}">
      <dsp:nvSpPr>
        <dsp:cNvPr id="0" name=""/>
        <dsp:cNvSpPr/>
      </dsp:nvSpPr>
      <dsp:spPr>
        <a:xfrm>
          <a:off x="0" y="2932575"/>
          <a:ext cx="6269038" cy="11721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FE658-1FA6-42E4-B4F3-DEAF0ACDDC24}">
      <dsp:nvSpPr>
        <dsp:cNvPr id="0" name=""/>
        <dsp:cNvSpPr/>
      </dsp:nvSpPr>
      <dsp:spPr>
        <a:xfrm>
          <a:off x="354561" y="3196299"/>
          <a:ext cx="644657" cy="6446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D7C68-723F-4B05-8F55-93CE92B5A56E}">
      <dsp:nvSpPr>
        <dsp:cNvPr id="0" name=""/>
        <dsp:cNvSpPr/>
      </dsp:nvSpPr>
      <dsp:spPr>
        <a:xfrm>
          <a:off x="1353781" y="2932575"/>
          <a:ext cx="4915256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/>
            <a:t>Pravděpodobně neživotaschopné podniky </a:t>
          </a:r>
          <a:r>
            <a:rPr lang="cs-CZ" sz="2000" kern="1200"/>
            <a:t>- Výnosy už kryjí výrobní a část provozní ch nákladů, nekryjí se náklady mzdové,</a:t>
          </a:r>
          <a:endParaRPr lang="en-US" sz="2000" kern="1200"/>
        </a:p>
      </dsp:txBody>
      <dsp:txXfrm>
        <a:off x="1353781" y="2932575"/>
        <a:ext cx="4915256" cy="1172105"/>
      </dsp:txXfrm>
    </dsp:sp>
    <dsp:sp modelId="{0FAE7740-E282-4A24-ADA0-2B37A46846B6}">
      <dsp:nvSpPr>
        <dsp:cNvPr id="0" name=""/>
        <dsp:cNvSpPr/>
      </dsp:nvSpPr>
      <dsp:spPr>
        <a:xfrm>
          <a:off x="0" y="4397707"/>
          <a:ext cx="6269038" cy="117210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8F5BC-962D-4F77-A5BB-F50592E74AFD}">
      <dsp:nvSpPr>
        <dsp:cNvPr id="0" name=""/>
        <dsp:cNvSpPr/>
      </dsp:nvSpPr>
      <dsp:spPr>
        <a:xfrm>
          <a:off x="354561" y="4661430"/>
          <a:ext cx="644657" cy="6446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1FFEC-84EC-456A-92FE-65E4C75FE5E8}">
      <dsp:nvSpPr>
        <dsp:cNvPr id="0" name=""/>
        <dsp:cNvSpPr/>
      </dsp:nvSpPr>
      <dsp:spPr>
        <a:xfrm>
          <a:off x="1353781" y="4397707"/>
          <a:ext cx="4915256" cy="1172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48" tIns="124048" rIns="124048" bIns="124048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/>
            <a:t>neživotaschopné podniky – </a:t>
          </a:r>
          <a:r>
            <a:rPr lang="cs-CZ" sz="2000" kern="1200"/>
            <a:t>nekryjí se už ani provozní ani mzdové náklady</a:t>
          </a:r>
          <a:endParaRPr lang="en-US" sz="2000" kern="1200"/>
        </a:p>
      </dsp:txBody>
      <dsp:txXfrm>
        <a:off x="1353781" y="4397707"/>
        <a:ext cx="4915256" cy="1172105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B4698-54B0-43E1-9257-6015EE850004}">
      <dsp:nvSpPr>
        <dsp:cNvPr id="0" name=""/>
        <dsp:cNvSpPr/>
      </dsp:nvSpPr>
      <dsp:spPr>
        <a:xfrm>
          <a:off x="679050" y="5781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951E75-3BF1-45F7-AFD4-130D27FDF18F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102D1-D63C-43D8-B203-774DEB3B95A3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100" b="1" kern="1200"/>
            <a:t>Rodičovská firma</a:t>
          </a:r>
          <a:r>
            <a:rPr lang="cs-CZ" sz="1100" kern="1200"/>
            <a:t>, majitel a manažer je jeden z rodičů, uplatňující 3 styly řízení –autokrativní, protekcionářský, demokratický</a:t>
          </a:r>
          <a:endParaRPr lang="en-US" sz="1100" kern="1200"/>
        </a:p>
      </dsp:txBody>
      <dsp:txXfrm>
        <a:off x="75768" y="3053169"/>
        <a:ext cx="3093750" cy="720000"/>
      </dsp:txXfrm>
    </dsp:sp>
    <dsp:sp modelId="{4A444451-0440-4FD5-BF84-C45A503FF620}">
      <dsp:nvSpPr>
        <dsp:cNvPr id="0" name=""/>
        <dsp:cNvSpPr/>
      </dsp:nvSpPr>
      <dsp:spPr>
        <a:xfrm>
          <a:off x="4314206" y="5781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12A42-44E5-4679-B70D-9BAD6DD33853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48B8F0-B956-43BD-B9DE-7121CE7F0293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100" b="1" kern="1200"/>
            <a:t>Manželská firma</a:t>
          </a:r>
          <a:r>
            <a:rPr lang="cs-CZ" sz="1100" kern="1200"/>
            <a:t>, tvoří pár vlastnící podnik. Firmu řídí jeden nebo oba jsou rovnocenní</a:t>
          </a:r>
          <a:endParaRPr lang="en-US" sz="1100" kern="1200"/>
        </a:p>
      </dsp:txBody>
      <dsp:txXfrm>
        <a:off x="3710925" y="3053169"/>
        <a:ext cx="3093750" cy="720000"/>
      </dsp:txXfrm>
    </dsp:sp>
    <dsp:sp modelId="{02A1BF8D-E153-4686-BACF-D539184530FB}">
      <dsp:nvSpPr>
        <dsp:cNvPr id="0" name=""/>
        <dsp:cNvSpPr/>
      </dsp:nvSpPr>
      <dsp:spPr>
        <a:xfrm>
          <a:off x="7949362" y="578169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5A17E-61CA-4FD6-A547-17BC3E31C84B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3DCEB-CF74-402A-95D1-16728C580361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100" b="1" kern="1200"/>
            <a:t>Příbuzenská firma </a:t>
          </a:r>
          <a:r>
            <a:rPr lang="cs-CZ" sz="1100" kern="1200"/>
            <a:t>– sourozenecké, další příbuzní,ale firmy, nezaměstnávající rodiče</a:t>
          </a:r>
          <a:endParaRPr lang="en-US" sz="1100" kern="1200"/>
        </a:p>
      </dsp:txBody>
      <dsp:txXfrm>
        <a:off x="7346081" y="3053169"/>
        <a:ext cx="3093750" cy="72000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44EA5-E34E-4814-999F-BC1499D21EAF}">
      <dsp:nvSpPr>
        <dsp:cNvPr id="0" name=""/>
        <dsp:cNvSpPr/>
      </dsp:nvSpPr>
      <dsp:spPr>
        <a:xfrm>
          <a:off x="0" y="41742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1EA3A-56DA-4E76-B1D0-46EFB19A5B7D}">
      <dsp:nvSpPr>
        <dsp:cNvPr id="0" name=""/>
        <dsp:cNvSpPr/>
      </dsp:nvSpPr>
      <dsp:spPr>
        <a:xfrm>
          <a:off x="525780" y="63189"/>
          <a:ext cx="7360920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>80% je řízena zakladatelem v první generaci</a:t>
          </a:r>
          <a:endParaRPr lang="en-US" sz="2400" kern="1200"/>
        </a:p>
      </dsp:txBody>
      <dsp:txXfrm>
        <a:off x="560365" y="97774"/>
        <a:ext cx="7291750" cy="639310"/>
      </dsp:txXfrm>
    </dsp:sp>
    <dsp:sp modelId="{6DC16C0B-BB8B-4595-81B4-00BC09BE82E3}">
      <dsp:nvSpPr>
        <dsp:cNvPr id="0" name=""/>
        <dsp:cNvSpPr/>
      </dsp:nvSpPr>
      <dsp:spPr>
        <a:xfrm>
          <a:off x="0" y="150606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6B82FE-6F46-4650-9D39-1D1A0CFE1296}">
      <dsp:nvSpPr>
        <dsp:cNvPr id="0" name=""/>
        <dsp:cNvSpPr/>
      </dsp:nvSpPr>
      <dsp:spPr>
        <a:xfrm>
          <a:off x="525780" y="1151829"/>
          <a:ext cx="7360920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>1/3 přežije do druhé generace</a:t>
          </a:r>
          <a:endParaRPr lang="en-US" sz="2400" kern="1200"/>
        </a:p>
      </dsp:txBody>
      <dsp:txXfrm>
        <a:off x="560365" y="1186414"/>
        <a:ext cx="7291750" cy="639310"/>
      </dsp:txXfrm>
    </dsp:sp>
    <dsp:sp modelId="{0A4C96B3-7426-4150-9C85-2FBBEC658B13}">
      <dsp:nvSpPr>
        <dsp:cNvPr id="0" name=""/>
        <dsp:cNvSpPr/>
      </dsp:nvSpPr>
      <dsp:spPr>
        <a:xfrm>
          <a:off x="0" y="259470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708FF-F51E-450B-BC1F-2C2672AC4443}">
      <dsp:nvSpPr>
        <dsp:cNvPr id="0" name=""/>
        <dsp:cNvSpPr/>
      </dsp:nvSpPr>
      <dsp:spPr>
        <a:xfrm>
          <a:off x="525780" y="2240469"/>
          <a:ext cx="7360920" cy="708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>10% přežije do třetí generace</a:t>
          </a:r>
          <a:endParaRPr lang="en-US" sz="2400" kern="1200"/>
        </a:p>
      </dsp:txBody>
      <dsp:txXfrm>
        <a:off x="560365" y="2275054"/>
        <a:ext cx="7291750" cy="639310"/>
      </dsp:txXfrm>
    </dsp:sp>
    <dsp:sp modelId="{6299B15F-38A4-401C-9712-C5D4517F2F47}">
      <dsp:nvSpPr>
        <dsp:cNvPr id="0" name=""/>
        <dsp:cNvSpPr/>
      </dsp:nvSpPr>
      <dsp:spPr>
        <a:xfrm>
          <a:off x="0" y="368334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260EFC-4E6C-4339-AB6E-7C223BCC8167}">
      <dsp:nvSpPr>
        <dsp:cNvPr id="0" name=""/>
        <dsp:cNvSpPr/>
      </dsp:nvSpPr>
      <dsp:spPr>
        <a:xfrm>
          <a:off x="525780" y="3329109"/>
          <a:ext cx="7360920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>5% dosáhne dalšího předání</a:t>
          </a:r>
          <a:endParaRPr lang="en-US" sz="2400" kern="1200"/>
        </a:p>
      </dsp:txBody>
      <dsp:txXfrm>
        <a:off x="560365" y="3363694"/>
        <a:ext cx="7291750" cy="63931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D432E-AE18-43D0-BA57-27336B5ED8B9}">
      <dsp:nvSpPr>
        <dsp:cNvPr id="0" name=""/>
        <dsp:cNvSpPr/>
      </dsp:nvSpPr>
      <dsp:spPr>
        <a:xfrm>
          <a:off x="0" y="4691"/>
          <a:ext cx="6881677" cy="9992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8992B-CB3C-4FFB-8ED3-898C14AFAE65}">
      <dsp:nvSpPr>
        <dsp:cNvPr id="0" name=""/>
        <dsp:cNvSpPr/>
      </dsp:nvSpPr>
      <dsp:spPr>
        <a:xfrm>
          <a:off x="302271" y="229521"/>
          <a:ext cx="549584" cy="5495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DC61F-DEFE-4592-9638-C8B9EE349E6B}">
      <dsp:nvSpPr>
        <dsp:cNvPr id="0" name=""/>
        <dsp:cNvSpPr/>
      </dsp:nvSpPr>
      <dsp:spPr>
        <a:xfrm>
          <a:off x="1154126" y="4691"/>
          <a:ext cx="5727550" cy="999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753" tIns="105753" rIns="105753" bIns="10575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Rodinné podnikání je důležitou částí MSP</a:t>
          </a:r>
          <a:endParaRPr lang="en-US" sz="1900" kern="1200"/>
        </a:p>
      </dsp:txBody>
      <dsp:txXfrm>
        <a:off x="1154126" y="4691"/>
        <a:ext cx="5727550" cy="999244"/>
      </dsp:txXfrm>
    </dsp:sp>
    <dsp:sp modelId="{3A781E9D-8BB2-4345-9405-2648CB120943}">
      <dsp:nvSpPr>
        <dsp:cNvPr id="0" name=""/>
        <dsp:cNvSpPr/>
      </dsp:nvSpPr>
      <dsp:spPr>
        <a:xfrm>
          <a:off x="0" y="1253746"/>
          <a:ext cx="6881677" cy="9992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90234-CA32-4C34-A4F8-828A757130BC}">
      <dsp:nvSpPr>
        <dsp:cNvPr id="0" name=""/>
        <dsp:cNvSpPr/>
      </dsp:nvSpPr>
      <dsp:spPr>
        <a:xfrm>
          <a:off x="302271" y="1478576"/>
          <a:ext cx="549584" cy="5495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79178-A764-4A06-8091-F03797116173}">
      <dsp:nvSpPr>
        <dsp:cNvPr id="0" name=""/>
        <dsp:cNvSpPr/>
      </dsp:nvSpPr>
      <dsp:spPr>
        <a:xfrm>
          <a:off x="1154126" y="1253746"/>
          <a:ext cx="5727550" cy="999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753" tIns="105753" rIns="105753" bIns="10575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Mají vysokou míru stability a dlouhou historii</a:t>
          </a:r>
          <a:endParaRPr lang="en-US" sz="1900" kern="1200"/>
        </a:p>
      </dsp:txBody>
      <dsp:txXfrm>
        <a:off x="1154126" y="1253746"/>
        <a:ext cx="5727550" cy="999244"/>
      </dsp:txXfrm>
    </dsp:sp>
    <dsp:sp modelId="{C5A377B8-8740-4BC3-B4FA-1623CBD74C52}">
      <dsp:nvSpPr>
        <dsp:cNvPr id="0" name=""/>
        <dsp:cNvSpPr/>
      </dsp:nvSpPr>
      <dsp:spPr>
        <a:xfrm>
          <a:off x="0" y="2502801"/>
          <a:ext cx="6881677" cy="9992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BBD3E-AACA-47BC-8D7F-E9A4C35FF468}">
      <dsp:nvSpPr>
        <dsp:cNvPr id="0" name=""/>
        <dsp:cNvSpPr/>
      </dsp:nvSpPr>
      <dsp:spPr>
        <a:xfrm>
          <a:off x="302271" y="2727631"/>
          <a:ext cx="549584" cy="5495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B52F0-BADC-4076-B1D9-ABEC5DE5D0FD}">
      <dsp:nvSpPr>
        <dsp:cNvPr id="0" name=""/>
        <dsp:cNvSpPr/>
      </dsp:nvSpPr>
      <dsp:spPr>
        <a:xfrm>
          <a:off x="1154126" y="2502801"/>
          <a:ext cx="5727550" cy="999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753" tIns="105753" rIns="105753" bIns="10575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Jejich specifikem je flexibilní rozhodování</a:t>
          </a:r>
          <a:endParaRPr lang="en-US" sz="1900" kern="1200"/>
        </a:p>
      </dsp:txBody>
      <dsp:txXfrm>
        <a:off x="1154126" y="2502801"/>
        <a:ext cx="5727550" cy="999244"/>
      </dsp:txXfrm>
    </dsp:sp>
    <dsp:sp modelId="{B56A0F02-3FBC-451F-9261-A1ABA8800C47}">
      <dsp:nvSpPr>
        <dsp:cNvPr id="0" name=""/>
        <dsp:cNvSpPr/>
      </dsp:nvSpPr>
      <dsp:spPr>
        <a:xfrm>
          <a:off x="0" y="3751856"/>
          <a:ext cx="6881677" cy="9992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2053D-C935-400D-BB0A-84BEA03F46EC}">
      <dsp:nvSpPr>
        <dsp:cNvPr id="0" name=""/>
        <dsp:cNvSpPr/>
      </dsp:nvSpPr>
      <dsp:spPr>
        <a:xfrm>
          <a:off x="302271" y="3976686"/>
          <a:ext cx="549584" cy="5495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DF15A-3C9A-4DD8-9907-0EDEA161D0B1}">
      <dsp:nvSpPr>
        <dsp:cNvPr id="0" name=""/>
        <dsp:cNvSpPr/>
      </dsp:nvSpPr>
      <dsp:spPr>
        <a:xfrm>
          <a:off x="1154126" y="3751856"/>
          <a:ext cx="5727550" cy="999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753" tIns="105753" rIns="105753" bIns="10575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Největším rizikem zániku je výměna generací.</a:t>
          </a:r>
          <a:endParaRPr lang="en-US" sz="1900" kern="1200"/>
        </a:p>
      </dsp:txBody>
      <dsp:txXfrm>
        <a:off x="1154126" y="3751856"/>
        <a:ext cx="5727550" cy="999244"/>
      </dsp:txXfrm>
    </dsp:sp>
    <dsp:sp modelId="{7604E177-05E8-4969-A413-8ED8F7E5C164}">
      <dsp:nvSpPr>
        <dsp:cNvPr id="0" name=""/>
        <dsp:cNvSpPr/>
      </dsp:nvSpPr>
      <dsp:spPr>
        <a:xfrm>
          <a:off x="0" y="5000911"/>
          <a:ext cx="6881677" cy="9992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E3725-679B-4010-B3EA-2497C106FDB8}">
      <dsp:nvSpPr>
        <dsp:cNvPr id="0" name=""/>
        <dsp:cNvSpPr/>
      </dsp:nvSpPr>
      <dsp:spPr>
        <a:xfrm>
          <a:off x="302271" y="5225741"/>
          <a:ext cx="549584" cy="5495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69B79-7F01-4EF7-898E-882A653C1852}">
      <dsp:nvSpPr>
        <dsp:cNvPr id="0" name=""/>
        <dsp:cNvSpPr/>
      </dsp:nvSpPr>
      <dsp:spPr>
        <a:xfrm>
          <a:off x="1154126" y="5000911"/>
          <a:ext cx="5727550" cy="999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753" tIns="105753" rIns="105753" bIns="10575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Více také: Koráb, V., Hanzelková, A., Mihalisko, M.</a:t>
          </a:r>
          <a:r>
            <a:rPr lang="cs-CZ" sz="1900" i="1" kern="1200"/>
            <a:t> Rodinné podnikání. </a:t>
          </a:r>
          <a:r>
            <a:rPr lang="cs-CZ" sz="1900" kern="1200"/>
            <a:t>Praha: Computer Press, 2008. ISBN 978-80-251-1843-6. 176 s.</a:t>
          </a:r>
          <a:endParaRPr lang="en-US" sz="1900" kern="1200"/>
        </a:p>
      </dsp:txBody>
      <dsp:txXfrm>
        <a:off x="1154126" y="5000911"/>
        <a:ext cx="5727550" cy="9992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F69C8-F4E6-4F25-9708-E28C99470E44}">
      <dsp:nvSpPr>
        <dsp:cNvPr id="0" name=""/>
        <dsp:cNvSpPr/>
      </dsp:nvSpPr>
      <dsp:spPr>
        <a:xfrm>
          <a:off x="0" y="50229"/>
          <a:ext cx="5393361" cy="1347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/>
            <a:t>Problémy s výrobní kapacitou</a:t>
          </a:r>
          <a:endParaRPr lang="en-US" sz="3600" kern="1200"/>
        </a:p>
      </dsp:txBody>
      <dsp:txXfrm>
        <a:off x="65796" y="116025"/>
        <a:ext cx="5261769" cy="1216248"/>
      </dsp:txXfrm>
    </dsp:sp>
    <dsp:sp modelId="{FEE63D7B-CB57-47FF-AF6F-AAFC69D0141A}">
      <dsp:nvSpPr>
        <dsp:cNvPr id="0" name=""/>
        <dsp:cNvSpPr/>
      </dsp:nvSpPr>
      <dsp:spPr>
        <a:xfrm>
          <a:off x="0" y="1501749"/>
          <a:ext cx="5393361" cy="1347840"/>
        </a:xfrm>
        <a:prstGeom prst="roundRect">
          <a:avLst/>
        </a:prstGeom>
        <a:solidFill>
          <a:schemeClr val="accent5">
            <a:hueOff val="496582"/>
            <a:satOff val="288"/>
            <a:lumOff val="284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/>
            <a:t>Nízká koncentrace výroby</a:t>
          </a:r>
          <a:endParaRPr lang="en-US" sz="3600" kern="1200"/>
        </a:p>
      </dsp:txBody>
      <dsp:txXfrm>
        <a:off x="65796" y="1567545"/>
        <a:ext cx="5261769" cy="1216248"/>
      </dsp:txXfrm>
    </dsp:sp>
    <dsp:sp modelId="{7102EEFA-6AED-4BA7-A9D9-E0EC85AAFBF7}">
      <dsp:nvSpPr>
        <dsp:cNvPr id="0" name=""/>
        <dsp:cNvSpPr/>
      </dsp:nvSpPr>
      <dsp:spPr>
        <a:xfrm>
          <a:off x="0" y="2953268"/>
          <a:ext cx="5393361" cy="1347840"/>
        </a:xfrm>
        <a:prstGeom prst="roundRect">
          <a:avLst/>
        </a:prstGeom>
        <a:solidFill>
          <a:schemeClr val="accent5">
            <a:hueOff val="993165"/>
            <a:satOff val="576"/>
            <a:lumOff val="5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/>
            <a:t>Maloseriová výroba převládá</a:t>
          </a:r>
          <a:endParaRPr lang="en-US" sz="3600" kern="1200"/>
        </a:p>
      </dsp:txBody>
      <dsp:txXfrm>
        <a:off x="65796" y="3019064"/>
        <a:ext cx="5261769" cy="12162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235F0-B29D-4315-8808-7CCBC4ACA248}">
      <dsp:nvSpPr>
        <dsp:cNvPr id="0" name=""/>
        <dsp:cNvSpPr/>
      </dsp:nvSpPr>
      <dsp:spPr>
        <a:xfrm>
          <a:off x="0" y="50229"/>
          <a:ext cx="5393361" cy="1347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/>
            <a:t>Omezená zákaznická základna</a:t>
          </a:r>
          <a:endParaRPr lang="en-US" sz="3600" kern="1200"/>
        </a:p>
      </dsp:txBody>
      <dsp:txXfrm>
        <a:off x="65796" y="116025"/>
        <a:ext cx="5261769" cy="1216248"/>
      </dsp:txXfrm>
    </dsp:sp>
    <dsp:sp modelId="{8AE47888-AAFA-48B2-ACC9-069AD0F5A317}">
      <dsp:nvSpPr>
        <dsp:cNvPr id="0" name=""/>
        <dsp:cNvSpPr/>
      </dsp:nvSpPr>
      <dsp:spPr>
        <a:xfrm>
          <a:off x="0" y="1501749"/>
          <a:ext cx="5393361" cy="1347840"/>
        </a:xfrm>
        <a:prstGeom prst="roundRect">
          <a:avLst/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/>
            <a:t>Omezený rozpočet na  propagaci</a:t>
          </a:r>
          <a:endParaRPr lang="en-US" sz="3600" kern="1200"/>
        </a:p>
      </dsp:txBody>
      <dsp:txXfrm>
        <a:off x="65796" y="1567545"/>
        <a:ext cx="5261769" cy="1216248"/>
      </dsp:txXfrm>
    </dsp:sp>
    <dsp:sp modelId="{38A25607-FC2C-4BAB-9598-2D716BA0364B}">
      <dsp:nvSpPr>
        <dsp:cNvPr id="0" name=""/>
        <dsp:cNvSpPr/>
      </dsp:nvSpPr>
      <dsp:spPr>
        <a:xfrm>
          <a:off x="0" y="2953268"/>
          <a:ext cx="5393361" cy="1347840"/>
        </a:xfrm>
        <a:prstGeom prst="roundRect">
          <a:avLst/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/>
            <a:t>Závislost na osobních kontaktech</a:t>
          </a:r>
          <a:endParaRPr lang="en-US" sz="3600" kern="1200"/>
        </a:p>
      </dsp:txBody>
      <dsp:txXfrm>
        <a:off x="65796" y="3019064"/>
        <a:ext cx="5261769" cy="12162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0CBBD-4299-4ADA-887D-1DD2EB80D07D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C85192-DD02-4846-AF04-3937C1B47157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4E54F-6D3D-4AAF-808C-EC2F4253F155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Užší vazby</a:t>
          </a:r>
          <a:endParaRPr lang="en-US" sz="2500" kern="1200"/>
        </a:p>
      </dsp:txBody>
      <dsp:txXfrm>
        <a:off x="2039300" y="956381"/>
        <a:ext cx="4474303" cy="1765627"/>
      </dsp:txXfrm>
    </dsp:sp>
    <dsp:sp modelId="{DD91DDDB-A4AE-4B5A-8E09-B88578388F60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DE839-8FBE-495D-ABC8-8F0B03CC3541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60EEA-C688-43AC-B114-F46C52D8BBC2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V rámci vedení – propojenost a kumulace funkcí</a:t>
          </a:r>
          <a:endParaRPr lang="en-US" sz="2500" kern="1200"/>
        </a:p>
      </dsp:txBody>
      <dsp:txXfrm>
        <a:off x="2039300" y="3163416"/>
        <a:ext cx="4474303" cy="17656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20E81-B1DF-4AFF-8A86-FE47BAD4C303}">
      <dsp:nvSpPr>
        <dsp:cNvPr id="0" name=""/>
        <dsp:cNvSpPr/>
      </dsp:nvSpPr>
      <dsp:spPr>
        <a:xfrm>
          <a:off x="0" y="62543"/>
          <a:ext cx="5393361" cy="4235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Nedostatek zkušeností</a:t>
          </a:r>
          <a:endParaRPr lang="en-US" sz="1800" kern="1200"/>
        </a:p>
      </dsp:txBody>
      <dsp:txXfrm>
        <a:off x="20674" y="83217"/>
        <a:ext cx="5352013" cy="382155"/>
      </dsp:txXfrm>
    </dsp:sp>
    <dsp:sp modelId="{4B774BF8-6AEC-4224-BDEA-0CCC045BABE3}">
      <dsp:nvSpPr>
        <dsp:cNvPr id="0" name=""/>
        <dsp:cNvSpPr/>
      </dsp:nvSpPr>
      <dsp:spPr>
        <a:xfrm>
          <a:off x="0" y="537886"/>
          <a:ext cx="5393361" cy="423503"/>
        </a:xfrm>
        <a:prstGeom prst="roundRect">
          <a:avLst/>
        </a:prstGeom>
        <a:solidFill>
          <a:schemeClr val="accent2">
            <a:hueOff val="420394"/>
            <a:satOff val="-446"/>
            <a:lumOff val="34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Strategie není v písemné podobě</a:t>
          </a:r>
          <a:endParaRPr lang="en-US" sz="1800" kern="1200"/>
        </a:p>
      </dsp:txBody>
      <dsp:txXfrm>
        <a:off x="20674" y="558560"/>
        <a:ext cx="5352013" cy="382155"/>
      </dsp:txXfrm>
    </dsp:sp>
    <dsp:sp modelId="{C06C327C-96C5-416D-8C3F-2D7A37F42484}">
      <dsp:nvSpPr>
        <dsp:cNvPr id="0" name=""/>
        <dsp:cNvSpPr/>
      </dsp:nvSpPr>
      <dsp:spPr>
        <a:xfrm>
          <a:off x="0" y="1013230"/>
          <a:ext cx="5393361" cy="423503"/>
        </a:xfrm>
        <a:prstGeom prst="roundRect">
          <a:avLst/>
        </a:prstGeom>
        <a:solidFill>
          <a:schemeClr val="accent2">
            <a:hueOff val="840789"/>
            <a:satOff val="-893"/>
            <a:lumOff val="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Příliš optimismu</a:t>
          </a:r>
          <a:endParaRPr lang="en-US" sz="1800" kern="1200"/>
        </a:p>
      </dsp:txBody>
      <dsp:txXfrm>
        <a:off x="20674" y="1033904"/>
        <a:ext cx="5352013" cy="382155"/>
      </dsp:txXfrm>
    </dsp:sp>
    <dsp:sp modelId="{3BBFCB2A-83C9-41E8-B4F2-78B0EE3BE3E5}">
      <dsp:nvSpPr>
        <dsp:cNvPr id="0" name=""/>
        <dsp:cNvSpPr/>
      </dsp:nvSpPr>
      <dsp:spPr>
        <a:xfrm>
          <a:off x="0" y="1488573"/>
          <a:ext cx="5393361" cy="423503"/>
        </a:xfrm>
        <a:prstGeom prst="roundRect">
          <a:avLst/>
        </a:prstGeom>
        <a:solidFill>
          <a:schemeClr val="accent2">
            <a:hueOff val="1261183"/>
            <a:satOff val="-1339"/>
            <a:lumOff val="10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Podcenění rozvojové fáze podniku</a:t>
          </a:r>
          <a:endParaRPr lang="en-US" sz="1800" kern="1200"/>
        </a:p>
      </dsp:txBody>
      <dsp:txXfrm>
        <a:off x="20674" y="1509247"/>
        <a:ext cx="5352013" cy="382155"/>
      </dsp:txXfrm>
    </dsp:sp>
    <dsp:sp modelId="{3A420B19-17EF-431B-9CBA-4669B71C69D0}">
      <dsp:nvSpPr>
        <dsp:cNvPr id="0" name=""/>
        <dsp:cNvSpPr/>
      </dsp:nvSpPr>
      <dsp:spPr>
        <a:xfrm>
          <a:off x="0" y="1963917"/>
          <a:ext cx="5393361" cy="423503"/>
        </a:xfrm>
        <a:prstGeom prst="roundRect">
          <a:avLst/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Nedostatek oběžných aktiv</a:t>
          </a:r>
          <a:endParaRPr lang="en-US" sz="1800" kern="1200"/>
        </a:p>
      </dsp:txBody>
      <dsp:txXfrm>
        <a:off x="20674" y="1984591"/>
        <a:ext cx="5352013" cy="382155"/>
      </dsp:txXfrm>
    </dsp:sp>
    <dsp:sp modelId="{DEF727FC-675F-42BC-8DF5-DEC53E9BE5D9}">
      <dsp:nvSpPr>
        <dsp:cNvPr id="0" name=""/>
        <dsp:cNvSpPr/>
      </dsp:nvSpPr>
      <dsp:spPr>
        <a:xfrm>
          <a:off x="0" y="2439260"/>
          <a:ext cx="5393361" cy="423503"/>
        </a:xfrm>
        <a:prstGeom prst="roundRect">
          <a:avLst/>
        </a:prstGeom>
        <a:solidFill>
          <a:schemeClr val="accent2">
            <a:hueOff val="2101972"/>
            <a:satOff val="-2232"/>
            <a:lumOff val="171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Záměna tržeb se ziskem !!!</a:t>
          </a:r>
          <a:endParaRPr lang="en-US" sz="1800" kern="1200"/>
        </a:p>
      </dsp:txBody>
      <dsp:txXfrm>
        <a:off x="20674" y="2459934"/>
        <a:ext cx="5352013" cy="382155"/>
      </dsp:txXfrm>
    </dsp:sp>
    <dsp:sp modelId="{00294358-728F-4FA7-BBFB-D57A29271CD2}">
      <dsp:nvSpPr>
        <dsp:cNvPr id="0" name=""/>
        <dsp:cNvSpPr/>
      </dsp:nvSpPr>
      <dsp:spPr>
        <a:xfrm>
          <a:off x="0" y="2914604"/>
          <a:ext cx="5393361" cy="423503"/>
        </a:xfrm>
        <a:prstGeom prst="roundRect">
          <a:avLst/>
        </a:prstGeom>
        <a:solidFill>
          <a:schemeClr val="accent2">
            <a:hueOff val="2522366"/>
            <a:satOff val="-2679"/>
            <a:lumOff val="2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Sídlo podniku</a:t>
          </a:r>
          <a:endParaRPr lang="en-US" sz="1800" kern="1200"/>
        </a:p>
      </dsp:txBody>
      <dsp:txXfrm>
        <a:off x="20674" y="2935278"/>
        <a:ext cx="5352013" cy="382155"/>
      </dsp:txXfrm>
    </dsp:sp>
    <dsp:sp modelId="{B703E009-89CF-40D2-B96A-0418B4F9D56E}">
      <dsp:nvSpPr>
        <dsp:cNvPr id="0" name=""/>
        <dsp:cNvSpPr/>
      </dsp:nvSpPr>
      <dsp:spPr>
        <a:xfrm>
          <a:off x="0" y="3389947"/>
          <a:ext cx="5393361" cy="423503"/>
        </a:xfrm>
        <a:prstGeom prst="roundRect">
          <a:avLst/>
        </a:prstGeom>
        <a:solidFill>
          <a:schemeClr val="accent2">
            <a:hueOff val="2942761"/>
            <a:satOff val="-3125"/>
            <a:lumOff val="240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Personál </a:t>
          </a:r>
          <a:endParaRPr lang="en-US" sz="1800" kern="1200"/>
        </a:p>
      </dsp:txBody>
      <dsp:txXfrm>
        <a:off x="20674" y="3410621"/>
        <a:ext cx="5352013" cy="382155"/>
      </dsp:txXfrm>
    </dsp:sp>
    <dsp:sp modelId="{36B8CCB1-D0A0-43A3-8E0D-4735373AF136}">
      <dsp:nvSpPr>
        <dsp:cNvPr id="0" name=""/>
        <dsp:cNvSpPr/>
      </dsp:nvSpPr>
      <dsp:spPr>
        <a:xfrm>
          <a:off x="0" y="3865291"/>
          <a:ext cx="5393361" cy="423503"/>
        </a:xfrm>
        <a:prstGeom prst="roundRect">
          <a:avLst/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/>
            <a:t>Administrativní a účetní chyby</a:t>
          </a:r>
          <a:endParaRPr lang="en-US" sz="1800" kern="1200"/>
        </a:p>
      </dsp:txBody>
      <dsp:txXfrm>
        <a:off x="20674" y="3885965"/>
        <a:ext cx="5352013" cy="3821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21E3E-95CE-4366-A92B-8BAFC440F961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22FD0-412E-4A71-94B8-13EC7FB55D23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F596F-C0B7-4911-81D1-EA5A81A90B85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PEST (PESTLE) analýza</a:t>
          </a:r>
          <a:endParaRPr lang="en-US" sz="2500" kern="1200"/>
        </a:p>
      </dsp:txBody>
      <dsp:txXfrm>
        <a:off x="1945450" y="719"/>
        <a:ext cx="4643240" cy="1684372"/>
      </dsp:txXfrm>
    </dsp:sp>
    <dsp:sp modelId="{6E242FB3-533D-4BA6-BBE5-55479716DD5F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554B5-664F-453A-BDDD-19EFEE73C8F3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48C17-6A5B-44CC-B15C-D625C2254D18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/>
            <a:t>SWOT analýza</a:t>
          </a:r>
          <a:endParaRPr lang="en-US" sz="2500" kern="1200"/>
        </a:p>
      </dsp:txBody>
      <dsp:txXfrm>
        <a:off x="1945450" y="2106185"/>
        <a:ext cx="4643240" cy="1684372"/>
      </dsp:txXfrm>
    </dsp:sp>
    <dsp:sp modelId="{6F2BE192-6077-4098-AE6F-6B4AA4104CF5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CACB9-05F7-45E4-9EB7-D874DE7B544B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91289C-C3BE-49DD-A1C2-103F523404F3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Boston Consulting Group (BCG) analýza</a:t>
          </a:r>
        </a:p>
      </dsp:txBody>
      <dsp:txXfrm>
        <a:off x="1945450" y="4211650"/>
        <a:ext cx="4643240" cy="16843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4BAA2-4168-4E5B-B148-8FEF26DFE94D}">
      <dsp:nvSpPr>
        <dsp:cNvPr id="0" name=""/>
        <dsp:cNvSpPr/>
      </dsp:nvSpPr>
      <dsp:spPr>
        <a:xfrm>
          <a:off x="185555" y="576786"/>
          <a:ext cx="800131" cy="80013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09058-06F5-4B2F-A81D-6A2322ED75D8}">
      <dsp:nvSpPr>
        <dsp:cNvPr id="0" name=""/>
        <dsp:cNvSpPr/>
      </dsp:nvSpPr>
      <dsp:spPr>
        <a:xfrm>
          <a:off x="353583" y="744814"/>
          <a:ext cx="464076" cy="4640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C15C7-5938-47DA-9069-9B35063B6E04}">
      <dsp:nvSpPr>
        <dsp:cNvPr id="0" name=""/>
        <dsp:cNvSpPr/>
      </dsp:nvSpPr>
      <dsp:spPr>
        <a:xfrm>
          <a:off x="1157144" y="576786"/>
          <a:ext cx="1886024" cy="8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Theory of Contraints (Teorie omezení) je univerzální analytická technika, která hledá omezení z hlediska definovaných cílů, identifikuje nejužší místo (hrdlo) systému, zejména pak z hlediska procesního nebo výkonového toku. Úzké hrdlo (bottleneck) je v určitém ohledu limitujícím a rizikovým prvkem systému.</a:t>
          </a:r>
          <a:endParaRPr lang="en-US" sz="1100" kern="1200"/>
        </a:p>
      </dsp:txBody>
      <dsp:txXfrm>
        <a:off x="1157144" y="576786"/>
        <a:ext cx="1886024" cy="800131"/>
      </dsp:txXfrm>
    </dsp:sp>
    <dsp:sp modelId="{3A222CFC-8F67-4500-8336-BCC6A1DA07CA}">
      <dsp:nvSpPr>
        <dsp:cNvPr id="0" name=""/>
        <dsp:cNvSpPr/>
      </dsp:nvSpPr>
      <dsp:spPr>
        <a:xfrm>
          <a:off x="3371793" y="576786"/>
          <a:ext cx="800131" cy="80013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F13D4-0046-4553-BBD3-3A638B8F97EB}">
      <dsp:nvSpPr>
        <dsp:cNvPr id="0" name=""/>
        <dsp:cNvSpPr/>
      </dsp:nvSpPr>
      <dsp:spPr>
        <a:xfrm>
          <a:off x="3539821" y="744814"/>
          <a:ext cx="464076" cy="4640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130BD-F141-44F2-97B0-7BDEF1707C02}">
      <dsp:nvSpPr>
        <dsp:cNvPr id="0" name=""/>
        <dsp:cNvSpPr/>
      </dsp:nvSpPr>
      <dsp:spPr>
        <a:xfrm>
          <a:off x="4343382" y="576786"/>
          <a:ext cx="1886024" cy="8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Lean production, Lean manufacturing (štíhlá výroba) je obecně považována za podnikovou filozofii, která usiluje o zkrácení času mezi zákazníkem a dodavatelem eliminací plýtvání (ztrát) v celém podnikovém dodavatelském řetězci.</a:t>
          </a:r>
          <a:endParaRPr lang="en-US" sz="1100" kern="1200"/>
        </a:p>
      </dsp:txBody>
      <dsp:txXfrm>
        <a:off x="4343382" y="576786"/>
        <a:ext cx="1886024" cy="800131"/>
      </dsp:txXfrm>
    </dsp:sp>
    <dsp:sp modelId="{D2146B57-E566-449D-B177-AAAF48EEAE4E}">
      <dsp:nvSpPr>
        <dsp:cNvPr id="0" name=""/>
        <dsp:cNvSpPr/>
      </dsp:nvSpPr>
      <dsp:spPr>
        <a:xfrm>
          <a:off x="6558031" y="576786"/>
          <a:ext cx="800131" cy="80013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B6B56-AAA9-41C0-9F1C-0502C9C50E43}">
      <dsp:nvSpPr>
        <dsp:cNvPr id="0" name=""/>
        <dsp:cNvSpPr/>
      </dsp:nvSpPr>
      <dsp:spPr>
        <a:xfrm>
          <a:off x="6726059" y="744814"/>
          <a:ext cx="464076" cy="4640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FB6EA-00A3-47AD-82B5-1AEF87321B81}">
      <dsp:nvSpPr>
        <dsp:cNvPr id="0" name=""/>
        <dsp:cNvSpPr/>
      </dsp:nvSpPr>
      <dsp:spPr>
        <a:xfrm>
          <a:off x="7529619" y="576786"/>
          <a:ext cx="1886024" cy="8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i="1" kern="1200"/>
            <a:t>Outsourcing je </a:t>
          </a:r>
          <a:r>
            <a:rPr lang="cs-CZ" sz="1100" kern="1200"/>
            <a:t>přejímání výkonů cizích firem místo provozování vlastních činností. Opačným trendem je </a:t>
          </a:r>
          <a:r>
            <a:rPr lang="cs-CZ" sz="1100" i="1" kern="1200"/>
            <a:t>insourcing, </a:t>
          </a:r>
          <a:r>
            <a:rPr lang="cs-CZ" sz="1100" kern="1200"/>
            <a:t>kdy podnik sám ve vlastní režii provozuje činnosti, které až dosud odebíral od cizích firem</a:t>
          </a:r>
          <a:endParaRPr lang="en-US" sz="1100" kern="1200"/>
        </a:p>
      </dsp:txBody>
      <dsp:txXfrm>
        <a:off x="7529619" y="576786"/>
        <a:ext cx="1886024" cy="800131"/>
      </dsp:txXfrm>
    </dsp:sp>
    <dsp:sp modelId="{7C0A4703-52A6-46C6-AC2F-8BD6B797C21E}">
      <dsp:nvSpPr>
        <dsp:cNvPr id="0" name=""/>
        <dsp:cNvSpPr/>
      </dsp:nvSpPr>
      <dsp:spPr>
        <a:xfrm>
          <a:off x="185555" y="1940956"/>
          <a:ext cx="800131" cy="80013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0C94B-CB72-4CDB-8CD6-4FC82EDF523D}">
      <dsp:nvSpPr>
        <dsp:cNvPr id="0" name=""/>
        <dsp:cNvSpPr/>
      </dsp:nvSpPr>
      <dsp:spPr>
        <a:xfrm>
          <a:off x="353583" y="2108984"/>
          <a:ext cx="464076" cy="4640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9D398-056F-4D15-93C3-A08A4A9218E5}">
      <dsp:nvSpPr>
        <dsp:cNvPr id="0" name=""/>
        <dsp:cNvSpPr/>
      </dsp:nvSpPr>
      <dsp:spPr>
        <a:xfrm>
          <a:off x="1157144" y="1940956"/>
          <a:ext cx="1886024" cy="8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Teambuilding představuje tvorbu a rozvoj týmu, stmelení týmu</a:t>
          </a:r>
          <a:endParaRPr lang="en-US" sz="1100" kern="1200"/>
        </a:p>
      </dsp:txBody>
      <dsp:txXfrm>
        <a:off x="1157144" y="1940956"/>
        <a:ext cx="1886024" cy="800131"/>
      </dsp:txXfrm>
    </dsp:sp>
    <dsp:sp modelId="{6405C485-A612-4EAE-BD8A-718622A48CF5}">
      <dsp:nvSpPr>
        <dsp:cNvPr id="0" name=""/>
        <dsp:cNvSpPr/>
      </dsp:nvSpPr>
      <dsp:spPr>
        <a:xfrm>
          <a:off x="3371793" y="1940956"/>
          <a:ext cx="800131" cy="80013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E39AE6-013C-447C-AF54-AD577D9A1542}">
      <dsp:nvSpPr>
        <dsp:cNvPr id="0" name=""/>
        <dsp:cNvSpPr/>
      </dsp:nvSpPr>
      <dsp:spPr>
        <a:xfrm>
          <a:off x="3539821" y="2108984"/>
          <a:ext cx="464076" cy="46407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0E98C5-8E17-42D0-A7EA-3FCD94B1B46C}">
      <dsp:nvSpPr>
        <dsp:cNvPr id="0" name=""/>
        <dsp:cNvSpPr/>
      </dsp:nvSpPr>
      <dsp:spPr>
        <a:xfrm>
          <a:off x="4343382" y="1940956"/>
          <a:ext cx="1886024" cy="800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Franchising je obchodní příležitost, kde majitel, výrobce nebo distributor služby nebo produktu chráněného ochrannou známkou (poskytovatel franchisy) udělí jinému subjektu (franchisantovi) exklusivnípráva k lokální distribuci daného produktu nebo služby</a:t>
          </a:r>
          <a:endParaRPr lang="en-US" sz="1100" kern="1200"/>
        </a:p>
      </dsp:txBody>
      <dsp:txXfrm>
        <a:off x="4343382" y="1940956"/>
        <a:ext cx="1886024" cy="800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=""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=""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=""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98EA4-B076-4852-AAD9-BE4ED1743D93}" type="datetimeFigureOut">
              <a:rPr lang="cs-CZ" smtClean="0"/>
              <a:t>22. 4. 2022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8B73F-9751-4D05-8C38-01B3F8D7E1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15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70BC23-7E60-4490-81EB-792D1364A9A3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360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66B9AE-0666-4A10-9DEE-6147A7B9B60A}" type="slidenum">
              <a:rPr lang="cs-CZ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68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47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128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414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29202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61087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9128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0694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05951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919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653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995" y="302585"/>
            <a:ext cx="1274720" cy="994283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35360" y="260649"/>
            <a:ext cx="6048672" cy="676937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l"/>
            <a:r>
              <a:rPr lang="cs-CZ" sz="32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335360" y="932723"/>
            <a:ext cx="9889099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335360" y="6309320"/>
            <a:ext cx="11547355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14987" y="6309320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10416480" y="6309320"/>
            <a:ext cx="14401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801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002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4019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6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59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89808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59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03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4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86B75A-687E-405C-8A0B-8D00578BA2C3}" type="datetimeFigureOut">
              <a:rPr lang="en-US" smtClean="0"/>
              <a:pPr/>
              <a:t>4/22/2022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9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wmf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10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1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1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1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1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15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1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4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17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19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png"/><Relationship Id="rId4" Type="http://schemas.openxmlformats.org/officeDocument/2006/relationships/image" Target="../media/image4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20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2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2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2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2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ag.cz/" TargetMode="Externa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25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2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27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ceag.cz/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Tutoriál č.3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Řídící činnost, personální činnost, finance, rodinné podniky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8037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 fontScale="90000"/>
          </a:bodyPr>
          <a:lstStyle/>
          <a:p>
            <a:r>
              <a:rPr lang="cs-CZ" sz="4100"/>
              <a:t>Jiný pohled na růst podle Greinera, 1972 (v citaci Barrow,1996)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r>
              <a:rPr lang="cs-CZ" sz="2400"/>
              <a:t>Růst zamezuje krizi – slovo krize vyvozuje z čínského překladu slova , které znamená nebezpečné okolnosti.</a:t>
            </a:r>
          </a:p>
          <a:p>
            <a:r>
              <a:rPr lang="cs-CZ" sz="2400"/>
              <a:t>slovo "krize" je tvořeno znakem pro "nebezpečí" a "příležitost“</a:t>
            </a:r>
          </a:p>
          <a:p>
            <a:r>
              <a:rPr lang="cs-CZ" sz="2400"/>
              <a:t>čínské pojetí krize se nejvíce přibližuje jejich vnímání krize jako příležitosti sdělit nikoliv svou pravdu, ale svou odpovědnost</a:t>
            </a:r>
          </a:p>
        </p:txBody>
      </p:sp>
      <p:sp>
        <p:nvSpPr>
          <p:cNvPr id="12294" name="Rectangle 72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5" name="Oval 74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3" descr="krize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254442" y="3035112"/>
            <a:ext cx="1462088" cy="787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1301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Životní cyklus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9149" y="1844678"/>
            <a:ext cx="6408739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ovéPole 4"/>
          <p:cNvSpPr txBox="1">
            <a:spLocks noChangeArrowheads="1"/>
          </p:cNvSpPr>
          <p:nvPr/>
        </p:nvSpPr>
        <p:spPr bwMode="auto">
          <a:xfrm>
            <a:off x="1774827" y="1125539"/>
            <a:ext cx="1152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latin typeface="Calibri" pitchFamily="34" charset="0"/>
              </a:rPr>
              <a:t>Zakladatel řídí podnik</a:t>
            </a:r>
          </a:p>
        </p:txBody>
      </p:sp>
      <p:sp>
        <p:nvSpPr>
          <p:cNvPr id="9221" name="TextovéPole 5"/>
          <p:cNvSpPr txBox="1">
            <a:spLocks noChangeArrowheads="1"/>
          </p:cNvSpPr>
          <p:nvPr/>
        </p:nvSpPr>
        <p:spPr bwMode="auto">
          <a:xfrm>
            <a:off x="1847851" y="2420940"/>
            <a:ext cx="1511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latin typeface="Calibri" pitchFamily="34" charset="0"/>
              </a:rPr>
              <a:t>Výchova nové generace</a:t>
            </a:r>
          </a:p>
        </p:txBody>
      </p:sp>
      <p:sp>
        <p:nvSpPr>
          <p:cNvPr id="9222" name="TextovéPole 6"/>
          <p:cNvSpPr txBox="1">
            <a:spLocks noChangeArrowheads="1"/>
          </p:cNvSpPr>
          <p:nvPr/>
        </p:nvSpPr>
        <p:spPr bwMode="auto">
          <a:xfrm>
            <a:off x="8543927" y="1412875"/>
            <a:ext cx="1655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latin typeface="Calibri" pitchFamily="34" charset="0"/>
              </a:rPr>
              <a:t>partnerství</a:t>
            </a:r>
          </a:p>
        </p:txBody>
      </p:sp>
      <p:sp>
        <p:nvSpPr>
          <p:cNvPr id="9223" name="TextovéPole 7"/>
          <p:cNvSpPr txBox="1">
            <a:spLocks noChangeArrowheads="1"/>
          </p:cNvSpPr>
          <p:nvPr/>
        </p:nvSpPr>
        <p:spPr bwMode="auto">
          <a:xfrm>
            <a:off x="9084592" y="2060849"/>
            <a:ext cx="15834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Calibri" pitchFamily="34" charset="0"/>
              </a:rPr>
              <a:t>Předání moci/střídání generací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2927350" y="1916115"/>
            <a:ext cx="2520951" cy="237648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>
            <a:off x="3000375" y="2997201"/>
            <a:ext cx="3024188" cy="10795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 rot="5400000">
            <a:off x="6456364" y="1917701"/>
            <a:ext cx="2447925" cy="2159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rot="10800000" flipV="1">
            <a:off x="7248526" y="2852738"/>
            <a:ext cx="1943100" cy="1439863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CD4AC66B-7C80-4AF4-AF65-7A3C46C4128E}"/>
              </a:ext>
            </a:extLst>
          </p:cNvPr>
          <p:cNvSpPr txBox="1"/>
          <p:nvPr/>
        </p:nvSpPr>
        <p:spPr>
          <a:xfrm>
            <a:off x="9075011" y="5846514"/>
            <a:ext cx="2397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Zdroj: </a:t>
            </a:r>
            <a:r>
              <a:rPr lang="cs-CZ" sz="2400" dirty="0" err="1"/>
              <a:t>Burns</a:t>
            </a:r>
            <a:r>
              <a:rPr lang="cs-CZ" sz="2400" dirty="0"/>
              <a:t>, 2008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4D718DC4-E1AF-433E-B46C-8BBCDC6193EB}"/>
              </a:ext>
            </a:extLst>
          </p:cNvPr>
          <p:cNvSpPr/>
          <p:nvPr/>
        </p:nvSpPr>
        <p:spPr>
          <a:xfrm>
            <a:off x="10199690" y="260648"/>
            <a:ext cx="1848972" cy="112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2785906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xmlns="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xmlns="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837745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xmlns="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660" y="640893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xmlns="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055" y="635716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1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4000">
                <a:solidFill>
                  <a:srgbClr val="FFFFFF"/>
                </a:solidFill>
              </a:rPr>
              <a:t>Tři fáze procesu nástupnictví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367624" y="2490437"/>
            <a:ext cx="9708995" cy="356717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indent="-304792" defTabSz="1219170"/>
            <a:r>
              <a:rPr lang="en-US" sz="2000" b="1"/>
              <a:t>Přípravná fáze</a:t>
            </a:r>
            <a:r>
              <a:rPr lang="en-US" sz="2000"/>
              <a:t>, v níž jde v zásadě o tři aktivity – tři kroky. Prvním krokem je vytvořit sdílené povědomí o tom, že je v příštích pěti až osmi letech nutné předat vedení firmy do jiných rukou, a že jde o proces, který je třeba řídit. V dalším kroku je třeba vyjasnit a definovat potřeby a představy podnikatele a jeho rodiny, zvážit různé možnosti, z nichž lze volit. Konečně v třetím kroku je nutné ve firmě vytvořit předpoklady k tomu, aby firma byla atraktivní pro případný prodej. </a:t>
            </a:r>
          </a:p>
          <a:p>
            <a:pPr indent="-304792" defTabSz="1219170"/>
            <a:r>
              <a:rPr lang="en-US" sz="2000" b="1"/>
              <a:t>Prováděcí fáze</a:t>
            </a:r>
            <a:r>
              <a:rPr lang="en-US" sz="2000"/>
              <a:t>. V této fázi je třeba učinit závazné rozhodnutí, ve vhodném čase dát k dispozici nezbytné informace, které byly dosud utajeny, vyjednávat a komunikovat. </a:t>
            </a:r>
          </a:p>
          <a:p>
            <a:pPr indent="-304792" defTabSz="1219170"/>
            <a:r>
              <a:rPr lang="en-US" sz="2000" b="1"/>
              <a:t>Následná fáze </a:t>
            </a:r>
            <a:r>
              <a:rPr lang="en-US" sz="2000"/>
              <a:t>je méně intenzivní, ale přesto je důležitá. Nástupci se musí rychle zapracovat. K přijetí změny je třeba definitivně získat zaměstnance, zákazníky a další zájmové skupiny. </a:t>
            </a:r>
          </a:p>
        </p:txBody>
      </p:sp>
    </p:spTree>
    <p:extLst>
      <p:ext uri="{BB962C8B-B14F-4D97-AF65-F5344CB8AC3E}">
        <p14:creationId xmlns:p14="http://schemas.microsoft.com/office/powerpoint/2010/main" val="4496779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71">
            <a:extLst>
              <a:ext uri="{FF2B5EF4-FFF2-40B4-BE49-F238E27FC236}">
                <a16:creationId xmlns:a16="http://schemas.microsoft.com/office/drawing/2014/main" xmlns="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11448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algn="ctr" defTabSz="1219170"/>
            <a:r>
              <a:rPr lang="en-US" sz="4800" b="1">
                <a:solidFill>
                  <a:srgbClr val="FFFFFF"/>
                </a:solidFill>
              </a:rPr>
              <a:t>Silné a slabé stránky rodinného podniku</a:t>
            </a:r>
            <a:endParaRPr lang="en-US" sz="4800">
              <a:solidFill>
                <a:srgbClr val="FFFFFF"/>
              </a:solidFill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53822" y="852513"/>
            <a:ext cx="6553545" cy="5160916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483594BE-141C-4521-BC83-B21C6FF4E1A4}"/>
              </a:ext>
            </a:extLst>
          </p:cNvPr>
          <p:cNvSpPr txBox="1"/>
          <p:nvPr/>
        </p:nvSpPr>
        <p:spPr>
          <a:xfrm>
            <a:off x="8304245" y="635113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cs-CZ" sz="2400"/>
              <a:t>Koráb et al, 2008</a:t>
            </a:r>
          </a:p>
        </p:txBody>
      </p:sp>
    </p:spTree>
    <p:extLst>
      <p:ext uri="{BB962C8B-B14F-4D97-AF65-F5344CB8AC3E}">
        <p14:creationId xmlns:p14="http://schemas.microsoft.com/office/powerpoint/2010/main" val="32999726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2013556" cy="6858000"/>
          </a:xfrm>
          <a:prstGeom prst="rect">
            <a:avLst/>
          </a:prstGeom>
          <a:solidFill>
            <a:srgbClr val="433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640081" y="2074363"/>
            <a:ext cx="2752353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121920" tIns="60960" rIns="121920" bIns="60960" rtlCol="0" anchor="ctr">
            <a:normAutofit/>
          </a:bodyPr>
          <a:lstStyle/>
          <a:p>
            <a:pPr algn="ctr" defTabSz="1219170"/>
            <a:r>
              <a:rPr lang="en-US" sz="2667">
                <a:solidFill>
                  <a:srgbClr val="FFFFFF"/>
                </a:solidFill>
              </a:rPr>
              <a:t>Vliv na rozhodování</a:t>
            </a:r>
          </a:p>
        </p:txBody>
      </p:sp>
      <p:pic>
        <p:nvPicPr>
          <p:cNvPr id="10243" name="Obrázek 7" descr="Rodina - obrázek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69975" y="961812"/>
            <a:ext cx="6125448" cy="4930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08919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4" name="Freeform 45">
            <a:extLst>
              <a:ext uri="{FF2B5EF4-FFF2-40B4-BE49-F238E27FC236}">
                <a16:creationId xmlns:a16="http://schemas.microsoft.com/office/drawing/2014/main" xmlns="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6" name="Freeform 46">
            <a:extLst>
              <a:ext uri="{FF2B5EF4-FFF2-40B4-BE49-F238E27FC236}">
                <a16:creationId xmlns:a16="http://schemas.microsoft.com/office/drawing/2014/main" xmlns="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837745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8" name="Freeform 47">
            <a:extLst>
              <a:ext uri="{FF2B5EF4-FFF2-40B4-BE49-F238E27FC236}">
                <a16:creationId xmlns:a16="http://schemas.microsoft.com/office/drawing/2014/main" xmlns="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660" y="640893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80" name="Freeform 44">
            <a:extLst>
              <a:ext uri="{FF2B5EF4-FFF2-40B4-BE49-F238E27FC236}">
                <a16:creationId xmlns:a16="http://schemas.microsoft.com/office/drawing/2014/main" xmlns="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055" y="635716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1"/>
          </a:xfrm>
        </p:spPr>
        <p:txBody>
          <a:bodyPr vert="horz" lIns="121920" tIns="60960" rIns="121920" bIns="60960" rtlCol="0" anchor="ctr">
            <a:normAutofit fontScale="90000"/>
          </a:bodyPr>
          <a:lstStyle/>
          <a:p>
            <a:pPr defTabSz="1219170"/>
            <a:r>
              <a:rPr lang="en-US" sz="3733">
                <a:solidFill>
                  <a:srgbClr val="FFFFFF"/>
                </a:solidFill>
              </a:rPr>
              <a:t>Kritéria dlouhověkosti rodinné firmy ( časopis Family Business)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4294967295"/>
          </p:nvPr>
        </p:nvSpPr>
        <p:spPr>
          <a:xfrm>
            <a:off x="1367624" y="2490437"/>
            <a:ext cx="9708995" cy="356717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indent="-304792" defTabSz="1219170"/>
            <a:r>
              <a:rPr lang="en-US"/>
              <a:t>1. Zůstaňte malí. </a:t>
            </a:r>
          </a:p>
          <a:p>
            <a:pPr indent="-304792" defTabSz="1219170"/>
            <a:r>
              <a:rPr lang="en-US"/>
              <a:t>2. Nechoďte na veřejnost. </a:t>
            </a:r>
          </a:p>
          <a:p>
            <a:pPr indent="-304792" defTabSz="1219170"/>
            <a:r>
              <a:rPr lang="en-US"/>
              <a:t>3. Vyhněte se velkoměstům. </a:t>
            </a:r>
          </a:p>
          <a:p>
            <a:pPr indent="-304792" defTabSz="1219170"/>
            <a:r>
              <a:rPr lang="en-US"/>
              <a:t>4. Co je v rodině, to se počítá. </a:t>
            </a:r>
          </a:p>
          <a:p>
            <a:pPr indent="-304792" defTabSz="1219170"/>
            <a:r>
              <a:rPr lang="en-US" i="1"/>
              <a:t>Tato pravidla Vám sice zaručí dlouhověkost Vaší firmy, ale bohužel nijak nepřispívají k jejímu rozmachu</a:t>
            </a:r>
          </a:p>
        </p:txBody>
      </p:sp>
    </p:spTree>
    <p:extLst>
      <p:ext uri="{BB962C8B-B14F-4D97-AF65-F5344CB8AC3E}">
        <p14:creationId xmlns:p14="http://schemas.microsoft.com/office/powerpoint/2010/main" val="15092553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5B4632-C963-4296-86F0-79AA9EA5A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8329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51520" y="195487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8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188" y="195487"/>
            <a:ext cx="1248139" cy="973549"/>
          </a:xfrm>
          <a:prstGeom prst="rect">
            <a:avLst/>
          </a:prstGeom>
        </p:spPr>
      </p:pic>
      <p:graphicFrame>
        <p:nvGraphicFramePr>
          <p:cNvPr id="9" name="TextovéPole 1">
            <a:extLst>
              <a:ext uri="{FF2B5EF4-FFF2-40B4-BE49-F238E27FC236}">
                <a16:creationId xmlns:a16="http://schemas.microsoft.com/office/drawing/2014/main" xmlns="" id="{DF64F80D-234A-43CA-AED2-B72583ACEF14}"/>
              </a:ext>
            </a:extLst>
          </p:cNvPr>
          <p:cNvGraphicFramePr/>
          <p:nvPr>
            <p:extLst/>
          </p:nvPr>
        </p:nvGraphicFramePr>
        <p:xfrm>
          <a:off x="5166984" y="195487"/>
          <a:ext cx="6881677" cy="6004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327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xmlns="" id="{08E89D5E-1885-4160-AC77-CC471DD1D0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cs-CZ"/>
              <a:t>Ekonomická stádia MSP podle Světové banky</a:t>
            </a:r>
          </a:p>
        </p:txBody>
      </p:sp>
      <p:graphicFrame>
        <p:nvGraphicFramePr>
          <p:cNvPr id="15365" name="Zástupný symbol pro obsah 2">
            <a:extLst>
              <a:ext uri="{FF2B5EF4-FFF2-40B4-BE49-F238E27FC236}">
                <a16:creationId xmlns:a16="http://schemas.microsoft.com/office/drawing/2014/main" xmlns="" id="{C7B63519-B3E8-4844-A980-9100FB593A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6046145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EC15C128-8E68-44BD-BF94-FBA9CA4B03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85304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452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E5EAE061-4AFE-4B3A-8FA1-FC5953E7E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BD0398FB-7D27-4C59-A68B-663AE7A37C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86" name="Nadpis 1"/>
          <p:cNvSpPr>
            <a:spLocks noGrp="1"/>
          </p:cNvSpPr>
          <p:nvPr>
            <p:ph type="ctrTitle"/>
          </p:nvPr>
        </p:nvSpPr>
        <p:spPr>
          <a:xfrm>
            <a:off x="5093520" y="2744662"/>
            <a:ext cx="6589707" cy="2387600"/>
          </a:xfrm>
        </p:spPr>
        <p:txBody>
          <a:bodyPr>
            <a:normAutofit/>
          </a:bodyPr>
          <a:lstStyle/>
          <a:p>
            <a:pPr algn="r"/>
            <a:r>
              <a:rPr lang="cs-CZ"/>
              <a:t>Organizační stránka MSP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5093520" y="5224338"/>
            <a:ext cx="6589707" cy="995328"/>
          </a:xfrm>
        </p:spPr>
        <p:txBody>
          <a:bodyPr>
            <a:normAutofit/>
          </a:bodyPr>
          <a:lstStyle/>
          <a:p>
            <a:pPr algn="r">
              <a:defRPr/>
            </a:pPr>
            <a:endParaRPr lang="cs-CZ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266A0658-1CC4-4B0D-AAB7-A702286AF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EA804283-B929-4503-802F-4585376E2B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A04F1504-431A-4D86-9091-AE7E4B3337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0DEE8134-8942-423C-9EAA-0110FCA113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xmlns="" id="{C36A08F5-3B56-47C5-A371-9187BE56E1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23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1CD81A2A-6ED4-4EF4-A14C-912D31E148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 fontScale="90000"/>
          </a:bodyPr>
          <a:lstStyle/>
          <a:p>
            <a:r>
              <a:rPr lang="cs-CZ"/>
              <a:t>Specifika vnitřního uspořádání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cs-CZ"/>
              <a:t>Jednoduchost,</a:t>
            </a:r>
          </a:p>
          <a:p>
            <a:r>
              <a:rPr lang="cs-CZ"/>
              <a:t>Úspornost,</a:t>
            </a:r>
          </a:p>
          <a:p>
            <a:r>
              <a:rPr lang="cs-CZ"/>
              <a:t>srozumitelnost</a:t>
            </a:r>
          </a:p>
          <a:p>
            <a:endParaRPr lang="cs-CZ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1661932C-CA15-4E17-B115-FAE7CBEE47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8590ADD5-9383-4D3D-9047-3DA2593CCB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2" name="Picture 2" descr="C:\Users\Sebestici\AppData\Local\Microsoft\Windows\Temporary Internet Files\Content.IE5\PBSFQ7LR\MCBD05515_0000[1].wm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980609" y="1176557"/>
            <a:ext cx="3594200" cy="386090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DABE3E45-88CF-45D8-8D40-C773324D9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49CD1692-827B-4C8D-B4A1-134FD04CF4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B91ECDA9-56DC-4270-8F33-01C5637B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75F47824-961D-465D-84F9-EAE11BC61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FEC9DA3E-C1D7-472D-B7C0-F71AE41FB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22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E5EAE061-4AFE-4B3A-8FA1-FC5953E7E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BD0398FB-7D27-4C59-A68B-663AE7A37C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2" name="Nadpis 1"/>
          <p:cNvSpPr>
            <a:spLocks noGrp="1"/>
          </p:cNvSpPr>
          <p:nvPr>
            <p:ph type="ctrTitle"/>
          </p:nvPr>
        </p:nvSpPr>
        <p:spPr>
          <a:xfrm>
            <a:off x="5093520" y="2744662"/>
            <a:ext cx="6589707" cy="2387600"/>
          </a:xfrm>
        </p:spPr>
        <p:txBody>
          <a:bodyPr>
            <a:normAutofit/>
          </a:bodyPr>
          <a:lstStyle/>
          <a:p>
            <a:pPr algn="r"/>
            <a:r>
              <a:rPr lang="cs-CZ"/>
              <a:t>NEVÝHODY A RIZIKA ŘÍZENÍ MSP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5093520" y="5224338"/>
            <a:ext cx="6589707" cy="995328"/>
          </a:xfrm>
        </p:spPr>
        <p:txBody>
          <a:bodyPr>
            <a:normAutofit/>
          </a:bodyPr>
          <a:lstStyle/>
          <a:p>
            <a:pPr algn="r">
              <a:defRPr/>
            </a:pPr>
            <a:endParaRPr lang="cs-CZ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266A0658-1CC4-4B0D-AAB7-A702286AF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EA804283-B929-4503-802F-4585376E2B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A04F1504-431A-4D86-9091-AE7E4B3337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0DEE8134-8942-423C-9EAA-0110FCA113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xmlns="" id="{C36A08F5-3B56-47C5-A371-9187BE56E1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43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6A84B152-3496-4C52-AF08-97AFFC09D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cs-CZ"/>
              <a:t>Oblast financování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cs-CZ"/>
              <a:t>Většinou převládá samofinancování</a:t>
            </a:r>
          </a:p>
          <a:p>
            <a:r>
              <a:rPr lang="cs-CZ"/>
              <a:t>Vysoké riziko</a:t>
            </a:r>
          </a:p>
          <a:p>
            <a:r>
              <a:rPr lang="cs-CZ"/>
              <a:t>Vysoká míra majetku</a:t>
            </a:r>
          </a:p>
          <a:p>
            <a:r>
              <a:rPr lang="cs-CZ"/>
              <a:t>Zdroj financování odpisy majetku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6B2ADB95-0FA3-4BD7-A8AC-89D014A8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C924DBCE-E731-4B22-8181-A39C1D862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4CBF9756-6AC8-4C65-84DF-56FBFFA1D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1508" name="Picture 2" descr="C:\Users\Sebestici\AppData\Local\Microsoft\Windows\Temporary Internet Files\Content.IE5\PBSFQ7LR\MCj04404090000[1].png"/>
          <p:cNvPicPr>
            <a:picLocks noChangeAspect="1" noChangeArrowheads="1"/>
          </p:cNvPicPr>
          <p:nvPr/>
        </p:nvPicPr>
        <p:blipFill rotWithShape="1">
          <a:blip r:embed="rId2" cstate="print"/>
          <a:srcRect r="-3" b="-3"/>
          <a:stretch/>
        </p:blipFill>
        <p:spPr bwMode="auto"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2D385988-EAAF-4C27-AF8A-2BFBECAF3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43621FD4-D14D-45D5-9A57-9A2DE5EA59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B621D332-7329-4994-8836-C429A51B7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2D20F754-35A9-4508-BE3C-C59996D143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6A84B152-3496-4C52-AF08-97AFFC09D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cs-CZ"/>
              <a:t>Oblast výroby</a:t>
            </a:r>
          </a:p>
        </p:txBody>
      </p:sp>
      <p:graphicFrame>
        <p:nvGraphicFramePr>
          <p:cNvPr id="22533" name="Zástupný symbol pro obsah 2">
            <a:extLst>
              <a:ext uri="{FF2B5EF4-FFF2-40B4-BE49-F238E27FC236}">
                <a16:creationId xmlns:a16="http://schemas.microsoft.com/office/drawing/2014/main" xmlns="" id="{6FFD21D8-AD91-424C-A856-EB6A5B59CB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394868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7" name="Freeform: Shape 76">
            <a:extLst>
              <a:ext uri="{FF2B5EF4-FFF2-40B4-BE49-F238E27FC236}">
                <a16:creationId xmlns:a16="http://schemas.microsoft.com/office/drawing/2014/main" xmlns="" id="{6B2ADB95-0FA3-4BD7-A8AC-89D014A8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C924DBCE-E731-4B22-8181-A39C1D862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4CBF9756-6AC8-4C65-84DF-56FBFFA1D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2535" name="Picture 22534">
            <a:extLst>
              <a:ext uri="{FF2B5EF4-FFF2-40B4-BE49-F238E27FC236}">
                <a16:creationId xmlns:a16="http://schemas.microsoft.com/office/drawing/2014/main" xmlns="" id="{4C1D26E6-7085-4B74-AF72-B9FB3265EA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73" r="16877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2D385988-EAAF-4C27-AF8A-2BFBECAF3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43621FD4-D14D-45D5-9A57-9A2DE5EA59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B621D332-7329-4994-8836-C429A51B7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xmlns="" id="{2D20F754-35A9-4508-BE3C-C59996D143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35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6A84B152-3496-4C52-AF08-97AFFC09D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cs-CZ"/>
              <a:t>Oblast odbytu</a:t>
            </a:r>
          </a:p>
        </p:txBody>
      </p:sp>
      <p:graphicFrame>
        <p:nvGraphicFramePr>
          <p:cNvPr id="23557" name="Zástupný symbol pro obsah 2">
            <a:extLst>
              <a:ext uri="{FF2B5EF4-FFF2-40B4-BE49-F238E27FC236}">
                <a16:creationId xmlns:a16="http://schemas.microsoft.com/office/drawing/2014/main" xmlns="" id="{87CF7E88-51D0-40BB-9AE1-B38AC44482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5612616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7" name="Freeform: Shape 76">
            <a:extLst>
              <a:ext uri="{FF2B5EF4-FFF2-40B4-BE49-F238E27FC236}">
                <a16:creationId xmlns:a16="http://schemas.microsoft.com/office/drawing/2014/main" xmlns="" id="{6B2ADB95-0FA3-4BD7-A8AC-89D014A8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C924DBCE-E731-4B22-8181-A39C1D862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4CBF9756-6AC8-4C65-84DF-56FBFFA1D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3559" name="Picture 23558">
            <a:extLst>
              <a:ext uri="{FF2B5EF4-FFF2-40B4-BE49-F238E27FC236}">
                <a16:creationId xmlns:a16="http://schemas.microsoft.com/office/drawing/2014/main" xmlns="" id="{7439DB1F-82CA-4ECD-A456-39594520BB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63" r="8537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2D385988-EAAF-4C27-AF8A-2BFBECAF3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43621FD4-D14D-45D5-9A57-9A2DE5EA59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B621D332-7329-4994-8836-C429A51B7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xmlns="" id="{2D20F754-35A9-4508-BE3C-C59996D143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3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Oblast personální </a:t>
            </a:r>
          </a:p>
        </p:txBody>
      </p:sp>
      <p:graphicFrame>
        <p:nvGraphicFramePr>
          <p:cNvPr id="24581" name="Zástupný symbol pro obsah 2">
            <a:extLst>
              <a:ext uri="{FF2B5EF4-FFF2-40B4-BE49-F238E27FC236}">
                <a16:creationId xmlns:a16="http://schemas.microsoft.com/office/drawing/2014/main" xmlns="" id="{1B2181DA-F412-41B4-9698-239A1B32E6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274656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5335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6A84B152-3496-4C52-AF08-97AFFC09D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Časté důvody neúspěchu při řízení</a:t>
            </a:r>
          </a:p>
        </p:txBody>
      </p:sp>
      <p:graphicFrame>
        <p:nvGraphicFramePr>
          <p:cNvPr id="25605" name="Zástupný symbol pro obsah 2">
            <a:extLst>
              <a:ext uri="{FF2B5EF4-FFF2-40B4-BE49-F238E27FC236}">
                <a16:creationId xmlns:a16="http://schemas.microsoft.com/office/drawing/2014/main" xmlns="" id="{D77A14AB-9AB8-4792-A3BE-E8DE42B8B3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923511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7" name="Freeform: Shape 76">
            <a:extLst>
              <a:ext uri="{FF2B5EF4-FFF2-40B4-BE49-F238E27FC236}">
                <a16:creationId xmlns:a16="http://schemas.microsoft.com/office/drawing/2014/main" xmlns="" id="{6B2ADB95-0FA3-4BD7-A8AC-89D014A8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C924DBCE-E731-4B22-8181-A39C1D862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4CBF9756-6AC8-4C65-84DF-56FBFFA1D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5607" name="Picture 25606">
            <a:extLst>
              <a:ext uri="{FF2B5EF4-FFF2-40B4-BE49-F238E27FC236}">
                <a16:creationId xmlns:a16="http://schemas.microsoft.com/office/drawing/2014/main" xmlns="" id="{2456AF14-BFB6-4047-AE51-AD772BD045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33" r="23417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2D385988-EAAF-4C27-AF8A-2BFBECAF3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43621FD4-D14D-45D5-9A57-9A2DE5EA59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B621D332-7329-4994-8836-C429A51B7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xmlns="" id="{2D20F754-35A9-4508-BE3C-C59996D143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6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dirty="0"/>
              <a:t>Řídící činnosti </a:t>
            </a:r>
            <a:r>
              <a:rPr lang="cs-CZ" dirty="0" smtClean="0"/>
              <a:t>v malém podniku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974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dirty="0"/>
              <a:t>strategické plánování a využití moderních metod jen povzbuzuje podnikatele k využití konkurenčních výhod. </a:t>
            </a:r>
          </a:p>
          <a:p>
            <a:r>
              <a:rPr lang="cs-CZ" dirty="0"/>
              <a:t>podniky, které plánují dosahují lepších výsledků, jsou více inovativní, zapojují se do kooperačních seskupení a mají vliv na rozvoj svých zaměstnanců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3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9AFC454B-A080-4D23-B177-6D5356C6E6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522C2C-7B5C-48A7-A969-03941E5D2E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9427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58029" y="333478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xmlns="" id="{22D09ED2-868F-42C6-866E-F92E0CEF3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520172">
            <a:off x="1474479" y="1096414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Jaké jsou teoretické možnosti, které může MSP využít?</a:t>
            </a:r>
            <a:endParaRPr lang="cs-CZ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720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Kategorizace nástrojů řízení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81146" y="1447800"/>
            <a:ext cx="5826654" cy="4572000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1. Externí nástroje</a:t>
            </a:r>
          </a:p>
          <a:p>
            <a:pPr>
              <a:buFont typeface="+mj-lt"/>
              <a:buAutoNum type="alphaUcPeriod"/>
            </a:pPr>
            <a:r>
              <a:rPr lang="cs-CZ" b="1" i="1" dirty="0">
                <a:solidFill>
                  <a:srgbClr val="FF0000"/>
                </a:solidFill>
              </a:rPr>
              <a:t>Nástroje monitorující vnější prostředí podniku</a:t>
            </a:r>
          </a:p>
          <a:p>
            <a:pPr>
              <a:buFont typeface="+mj-lt"/>
              <a:buAutoNum type="alphaUcPeriod"/>
            </a:pP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b="1" i="1" dirty="0">
                <a:solidFill>
                  <a:srgbClr val="FF0000"/>
                </a:solidFill>
              </a:rPr>
              <a:t>Nástroje řízení vztahů se zákazníky (odběrateli)</a:t>
            </a:r>
          </a:p>
          <a:p>
            <a:pPr>
              <a:buFont typeface="+mj-lt"/>
              <a:buAutoNum type="alphaUcPeriod"/>
            </a:pPr>
            <a:r>
              <a:rPr lang="cs-CZ" b="1" i="1" dirty="0">
                <a:solidFill>
                  <a:srgbClr val="FF0000"/>
                </a:solidFill>
              </a:rPr>
              <a:t>Nástroje řízení vztahů s dodavateli</a:t>
            </a:r>
          </a:p>
          <a:p>
            <a:pPr>
              <a:buFont typeface="+mj-lt"/>
              <a:buAutoNum type="alphaUcPeriod"/>
            </a:pPr>
            <a:r>
              <a:rPr lang="cs-CZ" b="1" i="1" dirty="0">
                <a:solidFill>
                  <a:srgbClr val="FF0000"/>
                </a:solidFill>
              </a:rPr>
              <a:t>Nástroje řízení vztahů ke konkurenci</a:t>
            </a:r>
          </a:p>
          <a:p>
            <a:pPr>
              <a:buFont typeface="+mj-lt"/>
              <a:buAutoNum type="alphaUcPeriod"/>
            </a:pP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b="1" i="1" dirty="0">
                <a:solidFill>
                  <a:srgbClr val="FF0000"/>
                </a:solidFill>
              </a:rPr>
              <a:t>Nástroje řízení vztahů k veřejnosti (státu)</a:t>
            </a:r>
          </a:p>
          <a:p>
            <a:r>
              <a:rPr lang="cs-CZ" b="1" dirty="0"/>
              <a:t>2. Interní nástroje</a:t>
            </a:r>
          </a:p>
          <a:p>
            <a:pPr>
              <a:buFont typeface="+mj-lt"/>
              <a:buAutoNum type="alphaLcParenR"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Nástroje monitorující vnitřní prostředí podniku</a:t>
            </a:r>
          </a:p>
          <a:p>
            <a:pPr>
              <a:buFont typeface="+mj-lt"/>
              <a:buAutoNum type="alphaLcParenR"/>
            </a:pPr>
            <a:r>
              <a:rPr lang="cs-CZ" b="1" dirty="0">
                <a:solidFill>
                  <a:srgbClr val="FF0000"/>
                </a:solidFill>
              </a:rPr>
              <a:t>Vybrané nástroje řízení podniku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Možno použít i pro MSP</a:t>
            </a:r>
          </a:p>
        </p:txBody>
      </p:sp>
    </p:spTree>
    <p:extLst>
      <p:ext uri="{BB962C8B-B14F-4D97-AF65-F5344CB8AC3E}">
        <p14:creationId xmlns:p14="http://schemas.microsoft.com/office/powerpoint/2010/main" val="2558121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9AFC454B-A080-4D23-B177-6D5356C6E6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522C2C-7B5C-48A7-A969-03941E5D2E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9427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58029" y="333478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xmlns="" id="{22D09ED2-868F-42C6-866E-F92E0CEF3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520172">
            <a:off x="1474479" y="1096414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cs-CZ" b="1" dirty="0"/>
              <a:t>1. Externí nástroje řízení</a:t>
            </a:r>
            <a:endParaRPr lang="cs-CZ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24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A5B4632-C963-4296-86F0-79AA9EA5A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cs-CZ" sz="4800">
                <a:solidFill>
                  <a:schemeClr val="bg1"/>
                </a:solidFill>
              </a:rPr>
              <a:t>A. Nástroje monitorující vnější prostředí podniku</a:t>
            </a:r>
            <a:br>
              <a:rPr lang="cs-CZ" sz="4800">
                <a:solidFill>
                  <a:schemeClr val="bg1"/>
                </a:solidFill>
              </a:rPr>
            </a:br>
            <a:endParaRPr lang="cs-CZ" sz="4800">
              <a:solidFill>
                <a:schemeClr val="bg1"/>
              </a:solidFill>
            </a:endParaRP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xmlns="" id="{6532CEFA-D1EB-45D1-9F06-F415883316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901826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666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Příklad PEST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180190"/>
            <a:ext cx="6553545" cy="450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31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CA0DAA6-33B8-4A25-810D-2F4D816FB4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Příklad SWOT</a:t>
            </a:r>
          </a:p>
        </p:txBody>
      </p:sp>
      <p:pic>
        <p:nvPicPr>
          <p:cNvPr id="4" name="Zástupný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904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88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E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Příklad BCG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549388"/>
            <a:ext cx="7188199" cy="37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32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88333BA-AE6E-427A-9B16-A39C8073F4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8ED85F-DCEE-4B50-802E-71A6E3E12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Další nástroje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cs-CZ" sz="2400" b="1"/>
              <a:t>Benchmarking</a:t>
            </a:r>
            <a:r>
              <a:rPr lang="cs-CZ" sz="2400"/>
              <a:t>=soustavný, systematický proces sledování a hodnocení firmy ve srovnání s jinými (špičkovými) firmami za účelem zvýšení efektivnosti vlastní firmy</a:t>
            </a:r>
          </a:p>
          <a:p>
            <a:r>
              <a:rPr lang="cs-CZ" sz="2400" b="1"/>
              <a:t>Ranking</a:t>
            </a:r>
            <a:r>
              <a:rPr lang="cs-CZ" sz="2400"/>
              <a:t> =je certifikačním nástrojem, který je využíván bankovním i nebankovním sektorem a který ukazuje na finanční i nefinanční bonitu firmy.</a:t>
            </a:r>
          </a:p>
          <a:p>
            <a:r>
              <a:rPr lang="cs-CZ" sz="2400" b="1"/>
              <a:t>Rating</a:t>
            </a:r>
            <a:r>
              <a:rPr lang="cs-CZ" sz="2400"/>
              <a:t> =je nástroj hodnocení firem formou sestavování pořadí (žebříčku) firem v předem vymezené firemní skupině podle předem stanovených ukazatelů (kriterií).</a:t>
            </a:r>
          </a:p>
          <a:p>
            <a:pPr marL="0" indent="0">
              <a:buNone/>
            </a:pP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706735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8ED85F-DCEE-4B50-802E-71A6E3E12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700"/>
              <a:t> B. Nástroje řízení vztahů se zákazníky (odběrateli)</a:t>
            </a:r>
            <a:br>
              <a:rPr lang="cs-CZ" sz="3700"/>
            </a:br>
            <a:endParaRPr lang="cs-CZ" sz="37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659988"/>
          </a:xfrm>
        </p:spPr>
        <p:txBody>
          <a:bodyPr>
            <a:normAutofit lnSpcReduction="10000"/>
          </a:bodyPr>
          <a:lstStyle/>
          <a:p>
            <a:r>
              <a:rPr lang="cs-CZ" sz="2400" b="1"/>
              <a:t>Value Management </a:t>
            </a:r>
            <a:r>
              <a:rPr lang="cs-CZ" sz="2400"/>
              <a:t>(hodnotový management) má za cíl maximalizovat celkovou výkonnost firmy tím, že identifikuje, měří a řídí faktory, které jsou akcelerátorem výkonnosti a tvorby hodnoty (value drivers).</a:t>
            </a:r>
          </a:p>
          <a:p>
            <a:r>
              <a:rPr lang="cs-CZ" sz="2400" b="1"/>
              <a:t>Customer Value Analysis </a:t>
            </a:r>
            <a:r>
              <a:rPr lang="cs-CZ" sz="2400"/>
              <a:t>(analýza hodnoty pro zákazníka) umožňuje definovat skutečnou hodnotu nabízenou zákazníkovi ve srovnání s konkurencí.</a:t>
            </a:r>
          </a:p>
          <a:p>
            <a:r>
              <a:rPr lang="cs-CZ" sz="2400" b="1"/>
              <a:t>Customer Relationship Management </a:t>
            </a:r>
            <a:r>
              <a:rPr lang="cs-CZ" sz="2400"/>
              <a:t>(řízení vztahů se zákazníky) je nosným nástrojem řízení podniku z hlediska jeho vztahů (komunikace) se zákazníky.</a:t>
            </a:r>
          </a:p>
          <a:p>
            <a:r>
              <a:rPr lang="cs-CZ" sz="2400" b="1"/>
              <a:t>Key Account Management </a:t>
            </a:r>
            <a:r>
              <a:rPr lang="cs-CZ" sz="2400"/>
              <a:t>(řízení klíčových zákazníků) znamená systematický výběr, analýzu a řízení nejdůležitějších zákazníků.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8E35B83-1EC3-4F87-9D54-D86346335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7636" y="1957388"/>
            <a:ext cx="10396728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28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6A84B152-3496-4C52-AF08-97AFFC09D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cs-CZ"/>
              <a:t>Řízení v MSP vyžaduje</a:t>
            </a:r>
          </a:p>
        </p:txBody>
      </p:sp>
      <p:graphicFrame>
        <p:nvGraphicFramePr>
          <p:cNvPr id="3077" name="Zástupný symbol pro obsah 2">
            <a:extLst>
              <a:ext uri="{FF2B5EF4-FFF2-40B4-BE49-F238E27FC236}">
                <a16:creationId xmlns:a16="http://schemas.microsoft.com/office/drawing/2014/main" xmlns="" id="{F00D290A-04B7-4DCF-AF66-54BB1D32E5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686167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7" name="Freeform: Shape 76">
            <a:extLst>
              <a:ext uri="{FF2B5EF4-FFF2-40B4-BE49-F238E27FC236}">
                <a16:creationId xmlns:a16="http://schemas.microsoft.com/office/drawing/2014/main" xmlns="" id="{6B2ADB95-0FA3-4BD7-A8AC-89D014A8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C924DBCE-E731-4B22-8181-A39C1D862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4CBF9756-6AC8-4C65-84DF-56FBFFA1D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079" name="Picture 3078">
            <a:extLst>
              <a:ext uri="{FF2B5EF4-FFF2-40B4-BE49-F238E27FC236}">
                <a16:creationId xmlns:a16="http://schemas.microsoft.com/office/drawing/2014/main" xmlns="" id="{439F096E-8749-4F2F-8A2C-3D545360A0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323" r="7927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2D385988-EAAF-4C27-AF8A-2BFBECAF3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43621FD4-D14D-45D5-9A57-9A2DE5EA59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B621D332-7329-4994-8836-C429A51B7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xmlns="" id="{2D20F754-35A9-4508-BE3C-C59996D143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91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8ED85F-DCEE-4B50-802E-71A6E3E12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C. Nástroje řízení vztahů s dodavateli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659988"/>
          </a:xfrm>
        </p:spPr>
        <p:txBody>
          <a:bodyPr>
            <a:normAutofit/>
          </a:bodyPr>
          <a:lstStyle/>
          <a:p>
            <a:r>
              <a:rPr lang="cs-CZ" sz="2400" b="1"/>
              <a:t>řízení dodavatelského </a:t>
            </a:r>
            <a:r>
              <a:rPr lang="cs-CZ" sz="2400"/>
              <a:t>řetězce=souhrn posloupností aktivit (činností, procesů) a toků (materiálových, informačních, finančních), které jsou nutné k úspěšnému zásobování zákazníků či trhů</a:t>
            </a:r>
          </a:p>
          <a:p>
            <a:endParaRPr lang="cs-CZ" sz="24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8E35B83-1EC3-4F87-9D54-D86346335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7636" y="1957388"/>
            <a:ext cx="10396728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408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42A5316D-ED2F-4F89-B4B4-8D9240B1A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4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cs-CZ" sz="2600">
                <a:solidFill>
                  <a:srgbClr val="FFFFFF"/>
                </a:solidFill>
              </a:rPr>
              <a:t>D. Nástroje řízení vztahů ke konkurenci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>
            <a:normAutofit lnSpcReduction="10000"/>
          </a:bodyPr>
          <a:lstStyle/>
          <a:p>
            <a:r>
              <a:rPr lang="cs-CZ" sz="1500" b="1"/>
              <a:t>Competitive Intelligence (CI) </a:t>
            </a:r>
            <a:r>
              <a:rPr lang="cs-CZ" sz="1500"/>
              <a:t>je informační platforma, zaměřená na technologii zjišťování, sledování, shromažďování, analyzování a vyhodnocování informací o firmách, které tvoří konkurenční prostředí daného podniku s cílem odhalit slabé a silné stránky konkurence a identifikovat její tržní strategii.</a:t>
            </a:r>
          </a:p>
          <a:p>
            <a:r>
              <a:rPr lang="cs-CZ" sz="1500" b="1"/>
              <a:t>Analýza pěti konkurenčních sil (Porter)</a:t>
            </a:r>
            <a:endParaRPr lang="cs-CZ" sz="150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13299"/>
            <a:ext cx="6182292" cy="30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66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8ED85F-DCEE-4B50-802E-71A6E3E12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E. Nástroje řízení vztahů k veřejnosti (státu)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659988"/>
          </a:xfrm>
        </p:spPr>
        <p:txBody>
          <a:bodyPr>
            <a:normAutofit lnSpcReduction="10000"/>
          </a:bodyPr>
          <a:lstStyle/>
          <a:p>
            <a:r>
              <a:rPr lang="it-IT" sz="2000" b="1"/>
              <a:t>Corporate Identity (CI) – identita firmy</a:t>
            </a:r>
            <a:r>
              <a:rPr lang="cs-CZ" sz="2000" b="1"/>
              <a:t> =</a:t>
            </a:r>
            <a:r>
              <a:rPr lang="cs-CZ" sz="2000"/>
              <a:t>V identitě se koncentruje prakticky vše, co a jak firma dělá – od jejího poslání a podnikové filosofie, uznávaných hodnot, strategie, vlastní produkce , jednání se zákazníky, zaměstnanci, stylu řízení, vztahu k okolí až po její prezentaci navenek</a:t>
            </a:r>
          </a:p>
          <a:p>
            <a:r>
              <a:rPr lang="cs-CZ" sz="2000" b="1"/>
              <a:t>Public Affairs </a:t>
            </a:r>
            <a:r>
              <a:rPr lang="cs-CZ" sz="2000"/>
              <a:t>(též Legal &amp; Corporate Affairs, či Government Relations) je rozsáhlým souborem aktivit zahrnujícím identifikování, vyhodnocování, plánování a reagování na příležitosti a rizika vznikající v důsledku politických a správních rozhodnutí státu, která mají vliv na podnikající subjekty či jiné organizace.</a:t>
            </a:r>
          </a:p>
          <a:p>
            <a:r>
              <a:rPr lang="cs-CZ" sz="2000" b="1"/>
              <a:t>Public relations </a:t>
            </a:r>
            <a:r>
              <a:rPr lang="cs-CZ" sz="2000"/>
              <a:t>(vztahy s veřejností) jsou techniky a nástroje, pomocí kterých instituce nebo firma buduje a udržuje vztahy se svým okolím</a:t>
            </a:r>
          </a:p>
          <a:p>
            <a:r>
              <a:rPr lang="cs-CZ" sz="2000" b="1"/>
              <a:t>Public Private Partnership </a:t>
            </a:r>
            <a:r>
              <a:rPr lang="cs-CZ" sz="2000"/>
              <a:t>(partnerství veřejného a soukromého sektoru) je obecně uznávaným způsobem zajištění veřejných služeb nebo veřejné infrastruktury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8E35B83-1EC3-4F87-9D54-D86346335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7636" y="1957388"/>
            <a:ext cx="10396728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890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B946D7-1CA4-446E-8795-007CACFDE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92416F2-BC84-4D7C-80C6-6296C10C3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cs-CZ" b="1" dirty="0"/>
              <a:t>2. Interní nástroje řízení</a:t>
            </a:r>
            <a:br>
              <a:rPr lang="cs-CZ" b="1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endParaRPr lang="cs-CZ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330623A-AB89-4E04-AC9A-2BAFBF85AE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439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8ED85F-DCEE-4B50-802E-71A6E3E12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a)</a:t>
            </a:r>
            <a:r>
              <a:rPr lang="cs-CZ" b="1" dirty="0"/>
              <a:t> Nástroje monitorující vnitřní prostředí podniku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659988"/>
          </a:xfrm>
        </p:spPr>
        <p:txBody>
          <a:bodyPr>
            <a:normAutofit/>
          </a:bodyPr>
          <a:lstStyle/>
          <a:p>
            <a:r>
              <a:rPr lang="cs-CZ" sz="2200" b="1"/>
              <a:t>Reporting</a:t>
            </a:r>
            <a:r>
              <a:rPr lang="cs-CZ" sz="2200"/>
              <a:t> :komplexní systém ukazatelů a informací, vyhodnocujících vývoj podniku jako celku i jeho jednotlivých oblastí řízení formou výkazů a zpráv</a:t>
            </a:r>
          </a:p>
          <a:p>
            <a:r>
              <a:rPr lang="cs-CZ" sz="2200" b="1"/>
              <a:t>Controlling</a:t>
            </a:r>
            <a:r>
              <a:rPr lang="cs-CZ" sz="2200"/>
              <a:t> vytváří integrovanou informační základnu pro řízení podniku na bázi systému měření (vstupy z reportingu) a hodnocení všech oblastí podnikové činnosti</a:t>
            </a:r>
          </a:p>
          <a:p>
            <a:r>
              <a:rPr lang="cs-CZ" sz="2200"/>
              <a:t>VRIO analýza jako základní metodický prostředek strategického přístupu hledá konkurenční výhodu podniku na straně zdrojů.(hodnota zdroje, vzácnost, napodobitelnost, využitelnost)</a:t>
            </a:r>
          </a:p>
          <a:p>
            <a:r>
              <a:rPr lang="cs-CZ" sz="2200"/>
              <a:t>BSC (balanced Scorecard) je strategický systém měření výkonnosti podniku na bázi controllingového nástroje(dimenze finanční, zákaznická, učení se a růstu a procesů)</a:t>
            </a:r>
          </a:p>
          <a:p>
            <a:endParaRPr lang="cs-CZ" sz="22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8E35B83-1EC3-4F87-9D54-D86346335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7636" y="1957388"/>
            <a:ext cx="10396728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371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AB5413-D2C7-4CFC-825B-2CA89721F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7363FD-7E77-4145-9483-331A807A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b)</a:t>
            </a:r>
            <a:r>
              <a:rPr lang="pl-PL" dirty="0"/>
              <a:t> Vybrané nástroje řízení podniku jako celku</a:t>
            </a:r>
            <a:endParaRPr lang="cs-CZ" dirty="0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xmlns="" id="{A07885DE-ABFE-4733-BC5F-1D481EC452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129582"/>
              </p:ext>
            </p:extLst>
          </p:nvPr>
        </p:nvGraphicFramePr>
        <p:xfrm>
          <a:off x="1295400" y="2557463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6783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50FD0717-BEEE-48D4-8750-E44E166E9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4CBA4EB-F997-4F56-9436-88F607540D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2DA450E-1EDD-4D4A-8257-4808EB9371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49393" y="938882"/>
            <a:ext cx="6562081" cy="4236223"/>
            <a:chOff x="7807230" y="2012810"/>
            <a:chExt cx="3251252" cy="3459865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28FBF78-9E7E-46C0-950D-FC7AEE4392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2116C23-5ED0-4F29-84D0-584CD0150F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7EE4B41-0C22-468A-BCFF-66786B9C89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67776" y="1269340"/>
            <a:ext cx="5925312" cy="3575304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815BDC74-B642-46D8-B969-1B72AC7AD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756" y="1463015"/>
            <a:ext cx="5492683" cy="3196668"/>
          </a:xfrm>
        </p:spPr>
        <p:txBody>
          <a:bodyPr anchor="ctr"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Personální politika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E4F1CB68-9DEB-4A71-8E7C-DE9278F035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FC1EEE9-12D5-4410-8B85-D70DAB60DB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30094"/>
            <a:ext cx="12192000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08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82" y="1028733"/>
            <a:ext cx="4951239" cy="5189187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="" xmlns:a16="http://schemas.microsoft.com/office/drawing/2014/main" id="{5C2409F3-06FD-4CF2-B204-6B331BC06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594" y="218650"/>
            <a:ext cx="6023308" cy="62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78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63" y="112448"/>
            <a:ext cx="5335312" cy="6105472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="" xmlns:a16="http://schemas.microsoft.com/office/drawing/2014/main" id="{31259518-C4F2-4BCC-8D58-FC6580E08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850" y="0"/>
            <a:ext cx="5867247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90501" y="6200335"/>
            <a:ext cx="5944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Dobeš M. a I. Sládková, 2013. Proč a jak rozvíjet lidské zdroje v malém a středním podniku. Praha: </a:t>
            </a:r>
            <a:r>
              <a:rPr lang="cs-CZ" dirty="0" err="1"/>
              <a:t>NVF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7895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CB1DE69F-569C-4A49-8E50-4093C135AE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50B488F5-9CE4-4346-B22F-600286ED4D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5F76596F-57DF-4A0C-96D9-046DC3B30E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38DB3A91-B9E8-4451-ACED-026398635D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C014BF94-4DFC-4A65-99BF-76277891EA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B255C7B1-10DA-4D61-B560-5E1F081B34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1121028" y="948705"/>
            <a:ext cx="4507707" cy="1049235"/>
          </a:xfrm>
        </p:spPr>
        <p:txBody>
          <a:bodyPr vert="horz" lIns="121920" tIns="60960" rIns="121920" bIns="60960" rtlCol="0" anchor="t">
            <a:normAutofit fontScale="90000"/>
          </a:bodyPr>
          <a:lstStyle/>
          <a:p>
            <a:pPr defTabSz="1219170"/>
            <a:r>
              <a:rPr lang="en-US" sz="3333"/>
              <a:t>O personální práci obecně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166938"/>
            <a:ext cx="4503738" cy="329882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indent="-304792" defTabSz="1219170"/>
            <a:r>
              <a:rPr lang="en-US"/>
              <a:t>Spojuje člověka s jeho pracovními úkoly</a:t>
            </a:r>
          </a:p>
          <a:p>
            <a:pPr indent="-304792" defTabSz="1219170"/>
            <a:r>
              <a:rPr lang="en-US"/>
              <a:t>Formuje pracovní vztahy</a:t>
            </a:r>
          </a:p>
          <a:p>
            <a:pPr indent="-304792" defTabSz="1219170"/>
            <a:r>
              <a:rPr lang="en-US"/>
              <a:t>Dbá na dodržování norem týkající se pracovního poměru, bezpečnosti práce…</a:t>
            </a:r>
          </a:p>
          <a:p>
            <a:pPr indent="-304792" defTabSz="1219170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88C29B8B-A62C-43CE-92FF-12EAA1D01B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0419" b="36564"/>
          <a:stretch/>
        </p:blipFill>
        <p:spPr>
          <a:xfrm>
            <a:off x="1125460" y="643464"/>
            <a:ext cx="4526280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5" descr="C:\Users\Sebestici\AppData\Local\Microsoft\Windows\Temporary Internet Files\Content.IE5\PBSFQ7LR\MCj04297730000[1].wm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87376" y="805584"/>
            <a:ext cx="3974513" cy="4660761"/>
          </a:xfrm>
          <a:prstGeom prst="rect">
            <a:avLst/>
          </a:prstGeom>
          <a:noFill/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F873EA42-E9E9-4806-A9F6-1718BE38B7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A99D5523-0BC8-4D5A-871C-69C0725E73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176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6A84B152-3496-4C52-AF08-97AFFC09D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cs-CZ"/>
              <a:t>Specifikum</a:t>
            </a:r>
          </a:p>
        </p:txBody>
      </p:sp>
      <p:graphicFrame>
        <p:nvGraphicFramePr>
          <p:cNvPr id="4101" name="Zástupný symbol pro obsah 2">
            <a:extLst>
              <a:ext uri="{FF2B5EF4-FFF2-40B4-BE49-F238E27FC236}">
                <a16:creationId xmlns:a16="http://schemas.microsoft.com/office/drawing/2014/main" xmlns="" id="{53704613-493B-43F3-AEA2-A15E0820B0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735840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7" name="Freeform: Shape 76">
            <a:extLst>
              <a:ext uri="{FF2B5EF4-FFF2-40B4-BE49-F238E27FC236}">
                <a16:creationId xmlns:a16="http://schemas.microsoft.com/office/drawing/2014/main" xmlns="" id="{6B2ADB95-0FA3-4BD7-A8AC-89D014A8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C924DBCE-E731-4B22-8181-A39C1D862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4CBF9756-6AC8-4C65-84DF-56FBFFA1D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103" name="Picture 4102">
            <a:extLst>
              <a:ext uri="{FF2B5EF4-FFF2-40B4-BE49-F238E27FC236}">
                <a16:creationId xmlns:a16="http://schemas.microsoft.com/office/drawing/2014/main" xmlns="" id="{09E1C0BD-73CD-4EBA-9E4D-FB65B44273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72" r="1978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2D385988-EAAF-4C27-AF8A-2BFBECAF3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43621FD4-D14D-45D5-9A57-9A2DE5EA59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B621D332-7329-4994-8836-C429A51B7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xmlns="" id="{2D20F754-35A9-4508-BE3C-C59996D143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29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CB1DE69F-569C-4A49-8E50-4093C135AE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50B488F5-9CE4-4346-B22F-600286ED4D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5F76596F-57DF-4A0C-96D9-046DC3B30E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38DB3A91-B9E8-4451-ACED-026398635D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C014BF94-4DFC-4A65-99BF-76277891EA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B255C7B1-10DA-4D61-B560-5E1F081B34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1121028" y="948705"/>
            <a:ext cx="4507707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3333"/>
              <a:t>Personální politika v MSP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166938"/>
            <a:ext cx="4503738" cy="3298825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/>
          <a:p>
            <a:pPr indent="-304792" defTabSz="1219170">
              <a:lnSpc>
                <a:spcPct val="110000"/>
              </a:lnSpc>
              <a:defRPr/>
            </a:pPr>
            <a:r>
              <a:rPr lang="en-US"/>
              <a:t>Musí být otevřená, důsledně stanovená pravidla</a:t>
            </a:r>
          </a:p>
          <a:p>
            <a:pPr indent="-304792" defTabSz="1219170">
              <a:lnSpc>
                <a:spcPct val="110000"/>
              </a:lnSpc>
              <a:defRPr/>
            </a:pPr>
            <a:r>
              <a:rPr lang="en-US"/>
              <a:t>Často neexistuje personální usek</a:t>
            </a:r>
          </a:p>
          <a:p>
            <a:pPr indent="-304792" defTabSz="1219170">
              <a:lnSpc>
                <a:spcPct val="110000"/>
              </a:lnSpc>
              <a:defRPr/>
            </a:pPr>
            <a:r>
              <a:rPr lang="en-US"/>
              <a:t>Funguje na principu „rodiny“</a:t>
            </a:r>
          </a:p>
          <a:p>
            <a:pPr indent="-304792" defTabSz="1219170">
              <a:lnSpc>
                <a:spcPct val="110000"/>
              </a:lnSpc>
              <a:defRPr/>
            </a:pPr>
            <a:r>
              <a:rPr lang="en-US"/>
              <a:t>Menší počet zaměstnanců činí firmu zranitelnější – příklad „orchestru“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88C29B8B-A62C-43CE-92FF-12EAA1D01B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0419" b="36564"/>
          <a:stretch/>
        </p:blipFill>
        <p:spPr>
          <a:xfrm>
            <a:off x="1125460" y="643464"/>
            <a:ext cx="4526280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6" descr="C:\Users\Sebestici\AppData\Local\Microsoft\Windows\Temporary Internet Files\Content.IE5\7ALZ0WGN\MCj01984400000[1].wm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31985" y="805584"/>
            <a:ext cx="4685291" cy="4660761"/>
          </a:xfrm>
          <a:prstGeom prst="rect">
            <a:avLst/>
          </a:prstGeom>
          <a:noFill/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F873EA42-E9E9-4806-A9F6-1718BE38B7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A99D5523-0BC8-4D5A-871C-69C0725E73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809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F545E06B-29C0-4F08-9F61-140CD1A7A7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66E54A31-B091-4774-BDD5-9F726783EA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7"/>
          </a:xfrm>
        </p:spPr>
        <p:txBody>
          <a:bodyPr vert="horz" lIns="121920" tIns="60960" rIns="121920" bIns="60960" rtlCol="0" anchor="t">
            <a:normAutofit fontScale="90000"/>
          </a:bodyPr>
          <a:lstStyle/>
          <a:p>
            <a:pPr defTabSz="1219170">
              <a:defRPr/>
            </a:pPr>
            <a:r>
              <a:rPr lang="en-US" sz="4267"/>
              <a:t>Personální činnosti a jejich specifika</a:t>
            </a:r>
          </a:p>
        </p:txBody>
      </p:sp>
      <p:graphicFrame>
        <p:nvGraphicFramePr>
          <p:cNvPr id="5125" name="Zástupný symbol pro obsah 2">
            <a:extLst>
              <a:ext uri="{FF2B5EF4-FFF2-40B4-BE49-F238E27FC236}">
                <a16:creationId xmlns="" xmlns:a16="http://schemas.microsoft.com/office/drawing/2014/main" id="{F7105052-2280-4D64-B094-1630580E38CF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627856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6" name="Straight Connector 85">
            <a:extLst>
              <a:ext uri="{FF2B5EF4-FFF2-40B4-BE49-F238E27FC236}">
                <a16:creationId xmlns="" xmlns:a16="http://schemas.microsoft.com/office/drawing/2014/main" id="{424E0E46-9D8A-46BA-8EF9-FC43A7EE7A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1579" y="2146541"/>
            <a:ext cx="327209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="" xmlns:a16="http://schemas.microsoft.com/office/drawing/2014/main" id="{565909D0-D2D2-46A8-8332-49E6173A4B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51581" y="3122496"/>
            <a:ext cx="3530156" cy="104923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4267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F3D2EAFB-E46A-4A8C-9E83-AF5286317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AFEA4BCF-1CF9-4959-A2D8-A97926D25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85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>
              <a:defRPr/>
            </a:pPr>
            <a:r>
              <a:rPr lang="en-US" sz="4000"/>
              <a:t>Personální činnosti a jejich specifika 2</a:t>
            </a:r>
          </a:p>
        </p:txBody>
      </p:sp>
      <p:graphicFrame>
        <p:nvGraphicFramePr>
          <p:cNvPr id="6149" name="Zástupný symbol pro obsah 2">
            <a:extLst>
              <a:ext uri="{FF2B5EF4-FFF2-40B4-BE49-F238E27FC236}">
                <a16:creationId xmlns="" xmlns:a16="http://schemas.microsoft.com/office/drawing/2014/main" id="{A2EC4944-99BF-4B1A-A8D3-DA289723E68E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501900"/>
          <a:ext cx="9604375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546690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/>
              <a:t>Kdo vykonává personální práci?</a:t>
            </a:r>
          </a:p>
        </p:txBody>
      </p:sp>
      <p:graphicFrame>
        <p:nvGraphicFramePr>
          <p:cNvPr id="7173" name="Zástupný symbol pro obsah 2">
            <a:extLst>
              <a:ext uri="{FF2B5EF4-FFF2-40B4-BE49-F238E27FC236}">
                <a16:creationId xmlns="" xmlns:a16="http://schemas.microsoft.com/office/drawing/2014/main" id="{85D8165A-ED98-46FF-A767-20F21FEEAF8A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501900"/>
          <a:ext cx="9604375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93826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>
              <a:defRPr/>
            </a:pPr>
            <a:r>
              <a:rPr lang="en-US" sz="4000"/>
              <a:t>Problémy v personální činnosti v MSP</a:t>
            </a:r>
          </a:p>
        </p:txBody>
      </p:sp>
      <p:graphicFrame>
        <p:nvGraphicFramePr>
          <p:cNvPr id="8197" name="Zástupný symbol pro obsah 2">
            <a:extLst>
              <a:ext uri="{FF2B5EF4-FFF2-40B4-BE49-F238E27FC236}">
                <a16:creationId xmlns="" xmlns:a16="http://schemas.microsoft.com/office/drawing/2014/main" id="{3C3073EB-085A-407E-929E-ADD96EAA077D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501900"/>
          <a:ext cx="9604375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04093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/>
              <a:t>Zásady </a:t>
            </a:r>
          </a:p>
        </p:txBody>
      </p:sp>
      <p:graphicFrame>
        <p:nvGraphicFramePr>
          <p:cNvPr id="9221" name="Zástupný symbol pro obsah 2">
            <a:extLst>
              <a:ext uri="{FF2B5EF4-FFF2-40B4-BE49-F238E27FC236}">
                <a16:creationId xmlns="" xmlns:a16="http://schemas.microsoft.com/office/drawing/2014/main" id="{73DC3DFB-7135-455D-BAF0-CCBFB682201D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501900"/>
          <a:ext cx="9604375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72851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3333"/>
              <a:t>Etapy vývoje personální politiky (Tyborowska, 2000)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="" xmlns:a16="http://schemas.microsoft.com/office/drawing/2014/main" id="{DD9D9C6D-140E-41C9-9666-CB4592CA08F2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501900"/>
          <a:ext cx="9604375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70077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F63C748C-967B-4A7B-A90F-3EDD0F485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6FE7134-47B1-4BFF-93CB-669E11257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0143637-4934-44E4-B909-BAF1E7B27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1"/>
            <a:ext cx="406212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A6BEE30-2116-4E58-99DC-E6F92A00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7"/>
            <a:ext cx="2777397" cy="458452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000">
                <a:solidFill>
                  <a:srgbClr val="FFFFFF"/>
                </a:solidFill>
              </a:rPr>
              <a:t>Stanovení počtu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F15A3509-79E7-40EF-8D9A-C7ACEA2820FB}"/>
              </a:ext>
            </a:extLst>
          </p:cNvPr>
          <p:cNvSpPr/>
          <p:nvPr/>
        </p:nvSpPr>
        <p:spPr>
          <a:xfrm>
            <a:off x="4705593" y="1240077"/>
            <a:ext cx="6034827" cy="491646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indent="-304792" defTabSz="1219170">
              <a:lnSpc>
                <a:spcPct val="12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/>
              <a:t>Každý, hlavně malý a střední podnik by si měl vytvořit určitý model  optimalizace počtu a struktury pracovních a funkčních míst, a to na základě aplikace následujících postupů a metod, které zohledňují jak ekonomické, tak i legislativní, sociální a psychologické aspekty. </a:t>
            </a:r>
          </a:p>
        </p:txBody>
      </p:sp>
    </p:spTree>
    <p:extLst>
      <p:ext uri="{BB962C8B-B14F-4D97-AF65-F5344CB8AC3E}">
        <p14:creationId xmlns:p14="http://schemas.microsoft.com/office/powerpoint/2010/main" val="636448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F63C748C-967B-4A7B-A90F-3EDD0F485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6FE7134-47B1-4BFF-93CB-669E11257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0143637-4934-44E4-B909-BAF1E7B27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1"/>
            <a:ext cx="406212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01811E8-7F90-41E4-875A-B3AE8B2E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7"/>
            <a:ext cx="2777397" cy="458452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>
                <a:solidFill>
                  <a:srgbClr val="FFFFFF"/>
                </a:solidFill>
              </a:rPr>
              <a:t>Metody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722C91D3-40CB-477A-B622-FF62B93ECA89}"/>
              </a:ext>
            </a:extLst>
          </p:cNvPr>
          <p:cNvSpPr/>
          <p:nvPr/>
        </p:nvSpPr>
        <p:spPr>
          <a:xfrm>
            <a:off x="4705593" y="1240077"/>
            <a:ext cx="6034827" cy="491646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marL="380990" indent="-304792" defTabSz="1219170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metody analýzy podnikové strategie ve smyslu   orientace na určitý typ výroby, činností, typ odběratelů, zákazníků, klientů, konkurence,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metody projektování změn v technické vybavení a technologii  výroby, které by měly  obsahovat nároky a požadavky na nové  profese, resp. rekvalifikační požadavky,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metody projektování organizačních změn, které by měly obsahovat  zánik neproduktivních a nefunkčních pracovních pozicí a funkcí v podniku  a vytvořit základ pro předpokládaný vznik nových organizačních útvarů, pracovních  skupin a jejich personální obsazení (počet zaměstnanců, požadované  profesionální schopnosti, odbornost..),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metody profesiografické analýzy kompetenčního obsahu a pracovní náplně důležitých funkcí a pracovních  míst, a to současných, ale i předpokládaných..,</a:t>
            </a:r>
          </a:p>
        </p:txBody>
      </p:sp>
    </p:spTree>
    <p:extLst>
      <p:ext uri="{BB962C8B-B14F-4D97-AF65-F5344CB8AC3E}">
        <p14:creationId xmlns:p14="http://schemas.microsoft.com/office/powerpoint/2010/main" val="932018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F63C748C-967B-4A7B-A90F-3EDD0F485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6FE7134-47B1-4BFF-93CB-669E11257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0143637-4934-44E4-B909-BAF1E7B27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1"/>
            <a:ext cx="406212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83F3AD2-FE73-4228-9DB5-1F6FB8E83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7"/>
            <a:ext cx="2777397" cy="458452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>
                <a:solidFill>
                  <a:srgbClr val="FFFFFF"/>
                </a:solidFill>
              </a:rPr>
              <a:t>Metody 2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3BAF033C-1456-46BD-9DF1-DC71E2E0B647}"/>
              </a:ext>
            </a:extLst>
          </p:cNvPr>
          <p:cNvSpPr/>
          <p:nvPr/>
        </p:nvSpPr>
        <p:spPr>
          <a:xfrm>
            <a:off x="4705593" y="1240077"/>
            <a:ext cx="6034827" cy="491646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marL="380990" indent="-304792" defTabSz="1219170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metody analýzy současné personální, tedy profesní kvalifikační věkové  struktury  zaměstnanců v podniku, pomocí které  aktualizujeme přehled o vzdělání, pohlaví, věku a druhu práce, funkce, které zaměstnanci vykonávají,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metody analýzy disponibilních potenciálních zdrojů pracovních sil na trhu práce, zjišťování, která  ukazují na potřeby  zaměření vnitropodnikového vzdělávání, a finanční „ochrany“ určitých  skupin zaměstnanců ( příklad v některé době chybí určité profese na trhu..),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metody analýzy vnitřních a vnějších možností pro zabezpečování  rekvalifikace a zvyšování kvalifikace vlastních zaměstnanců,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metody analýzy vnitřního stavu podnikového klima a kultury,  zejména postojů a spokojenosti  zaměstnanců vůči personálním změnám a používaným metodám uplatňovaným managementem nebo vlastníkem podniku.</a:t>
            </a:r>
          </a:p>
        </p:txBody>
      </p:sp>
    </p:spTree>
    <p:extLst>
      <p:ext uri="{BB962C8B-B14F-4D97-AF65-F5344CB8AC3E}">
        <p14:creationId xmlns:p14="http://schemas.microsoft.com/office/powerpoint/2010/main" val="105905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1CD81A2A-6ED4-4EF4-A14C-912D31E148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cs-CZ"/>
              <a:t>Základní funkce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cs-CZ" dirty="0"/>
              <a:t>Plánování – zanedbává se</a:t>
            </a:r>
          </a:p>
          <a:p>
            <a:r>
              <a:rPr lang="cs-CZ" dirty="0"/>
              <a:t>Organizování – nesystematičnost a improvizace, přesto je to těžiště činnosti</a:t>
            </a:r>
          </a:p>
          <a:p>
            <a:r>
              <a:rPr lang="cs-CZ" dirty="0"/>
              <a:t>Využívání zdrojů – vysoká pružnost navázána často na zakázkovou činnost</a:t>
            </a:r>
          </a:p>
          <a:p>
            <a:r>
              <a:rPr lang="cs-CZ" dirty="0"/>
              <a:t>Kontrola – v rukou majitele, kumulace úloh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1661932C-CA15-4E17-B115-FAE7CBEE47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8590ADD5-9383-4D3D-9047-3DA2593CCB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3" descr="C:\Users\Sebestici\AppData\Local\Microsoft\Windows\Temporary Internet Files\Content.IE5\PBSFQ7LR\MCj03983770000[1].wm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887184" y="1205682"/>
            <a:ext cx="3781051" cy="3802657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DABE3E45-88CF-45D8-8D40-C773324D9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49CD1692-827B-4C8D-B4A1-134FD04CF4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B91ECDA9-56DC-4270-8F33-01C5637B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75F47824-961D-465D-84F9-EAE11BC61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FEC9DA3E-C1D7-472D-B7C0-F71AE41FB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850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29C51009-A09A-4689-8E6C-F8FC99E6A8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9CC600D-86F3-4B9A-AD13-3908AD1EDA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CCC62D-D1B8-4E33-B202-1A4FFB74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60" y="1600199"/>
            <a:ext cx="3171432" cy="4297680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4267"/>
              <a:t>Další přístupy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F661271-B15B-4043-B708-1BD7F1D2C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1" t="10889" r="38495" b="30830"/>
          <a:stretch/>
        </p:blipFill>
        <p:spPr>
          <a:xfrm rot="5400000">
            <a:off x="2509893" y="3682214"/>
            <a:ext cx="4288809" cy="1425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3A190BF9-A17B-41FC-89DE-06D8ABE93696}"/>
              </a:ext>
            </a:extLst>
          </p:cNvPr>
          <p:cNvSpPr/>
          <p:nvPr/>
        </p:nvSpPr>
        <p:spPr>
          <a:xfrm>
            <a:off x="4976637" y="1600199"/>
            <a:ext cx="6078217" cy="429768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marL="380990" indent="-304792" defTabSz="1219170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67"/>
              <a:t>metody zavedení  pružné pracovní doby, zejména job sharing a pod.,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67"/>
              <a:t>metody zavedení zkráceného pracovního času ve smyslu možností legislativy,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67"/>
              <a:t>metody přeskupování zaměstnanců včetně jejich rekvalifikace,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67"/>
              <a:t>metody  vyhledávání dodatečné nebo nové práce pro nadbytečné zaměstnance,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67"/>
              <a:t>metody personálního leasingu, nabídka zaměstnanců  jiným podnikatelským subjektům,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67"/>
              <a:t>metody více profesnosti, tato metoda je nejčastěji používána v sektoru MSP.	</a:t>
            </a:r>
          </a:p>
        </p:txBody>
      </p:sp>
    </p:spTree>
    <p:extLst>
      <p:ext uri="{BB962C8B-B14F-4D97-AF65-F5344CB8AC3E}">
        <p14:creationId xmlns:p14="http://schemas.microsoft.com/office/powerpoint/2010/main" val="1382760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F63C748C-967B-4A7B-A90F-3EDD0F485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6FE7134-47B1-4BFF-93CB-669E11257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0143637-4934-44E4-B909-BAF1E7B27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1"/>
            <a:ext cx="406212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37742DD-F0DB-4B7F-B8F4-E48E8F2F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7"/>
            <a:ext cx="2777397" cy="458452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3333">
                <a:solidFill>
                  <a:srgbClr val="FFFFFF"/>
                </a:solidFill>
              </a:rPr>
              <a:t>Organizační vlivy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002566B3-D4DB-4869-ABB2-F129327E1CFF}"/>
              </a:ext>
            </a:extLst>
          </p:cNvPr>
          <p:cNvSpPr/>
          <p:nvPr/>
        </p:nvSpPr>
        <p:spPr>
          <a:xfrm>
            <a:off x="4705593" y="1240077"/>
            <a:ext cx="6034827" cy="491646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marL="380990" indent="-304792" defTabSz="1219170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/>
              <a:t>Charakterem práce, jejím obsahem, podnětností, rozmanitostí, obtížností, rizikovostí, individuálním nebo týmovým charakterem apod.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/>
              <a:t>Zaměstnanci, jejich počtem, kvalifikační, ekonomickou, sociální a prostorovou strukturou, jejich mobilitou, fluktuací, hodnotovou orientací, jejich očekáváním, rodinným zázemím, bytovými a jinými životními podmínkami.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/>
              <a:t>Nutnosti sladění dílčích cílů organizace spojených s financemi, prodejem, službami 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/>
              <a:t>výrobou, zaměstnanci apod.</a:t>
            </a:r>
          </a:p>
        </p:txBody>
      </p:sp>
    </p:spTree>
    <p:extLst>
      <p:ext uri="{BB962C8B-B14F-4D97-AF65-F5344CB8AC3E}">
        <p14:creationId xmlns:p14="http://schemas.microsoft.com/office/powerpoint/2010/main" val="470264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F63C748C-967B-4A7B-A90F-3EDD0F485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6FE7134-47B1-4BFF-93CB-669E11257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0143637-4934-44E4-B909-BAF1E7B27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1"/>
            <a:ext cx="406212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37742DD-F0DB-4B7F-B8F4-E48E8F2F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7"/>
            <a:ext cx="2777397" cy="458452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3333">
                <a:solidFill>
                  <a:srgbClr val="FFFFFF"/>
                </a:solidFill>
              </a:rPr>
              <a:t>Organizační vlivy 2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002566B3-D4DB-4869-ABB2-F129327E1CFF}"/>
              </a:ext>
            </a:extLst>
          </p:cNvPr>
          <p:cNvSpPr/>
          <p:nvPr/>
        </p:nvSpPr>
        <p:spPr>
          <a:xfrm>
            <a:off x="4705593" y="1240077"/>
            <a:ext cx="6034827" cy="491646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marL="380990" indent="-304792" defTabSz="1219170"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33"/>
              <a:t>Aktivity odborové organizace, které mohou ovlivňovat snahu o realizaci cílů v personální oblasti (kolektivní smlouva).</a:t>
            </a:r>
          </a:p>
          <a:p>
            <a:pPr marL="380990" indent="-304792" defTabSz="1219170"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33"/>
              <a:t>Úrovní  informačního systému v organizaci, souladu jeho obsahového zaměření s potřebami personálního řízení a schopnost útvaru personálního řízení aktualizovat a rozšiřovat tyto informace ve spolupráci se samotnými zaměstnanci a s jejich vedoucími.</a:t>
            </a:r>
          </a:p>
          <a:p>
            <a:pPr marL="380990" indent="-304792" defTabSz="1219170"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733"/>
              <a:t>Kulturou organizace a konfliktní situace. Každý podnik je jedinečný. Shodné rysy mezi jednotlivými organizacemi můžeme najít v jejich jednotlivých částech, ale každá organizace tvoří svoji jedinečnou kulturu, které se musí personální řízení aktivně přizpůsobovat</a:t>
            </a:r>
          </a:p>
        </p:txBody>
      </p:sp>
    </p:spTree>
    <p:extLst>
      <p:ext uri="{BB962C8B-B14F-4D97-AF65-F5344CB8AC3E}">
        <p14:creationId xmlns:p14="http://schemas.microsoft.com/office/powerpoint/2010/main" val="28408229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 fontScale="90000"/>
          </a:bodyPr>
          <a:lstStyle/>
          <a:p>
            <a:pPr defTabSz="1219170">
              <a:defRPr/>
            </a:pPr>
            <a:r>
              <a:rPr lang="en-US" sz="3333"/>
              <a:t>Identifikace hlavních bariér rozvoje lidských zdrojů v MSP</a:t>
            </a:r>
          </a:p>
        </p:txBody>
      </p:sp>
      <p:graphicFrame>
        <p:nvGraphicFramePr>
          <p:cNvPr id="16389" name="Zástupný symbol pro obsah 2">
            <a:extLst>
              <a:ext uri="{FF2B5EF4-FFF2-40B4-BE49-F238E27FC236}">
                <a16:creationId xmlns="" xmlns:a16="http://schemas.microsoft.com/office/drawing/2014/main" id="{E73CE236-63E6-4A8C-93CF-5F64CAD212B0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501900"/>
          <a:ext cx="9604375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25306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BF7680B5-1A78-4401-BA9A-78832F0FD9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50F21DC9-D0AC-495C-8CC8-D5DDF8C11C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A26B82D7-D05B-412B-9A0D-6430BCD118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4E78000-301F-4983-ACD5-7F50C0C3F5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>
          <a:xfrm>
            <a:off x="0" y="954088"/>
            <a:ext cx="9602788" cy="1047750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/>
              <a:t>Matice různých forem flexibility</a:t>
            </a:r>
          </a:p>
        </p:txBody>
      </p:sp>
      <p:sp>
        <p:nvSpPr>
          <p:cNvPr id="18436" name="TextovéPole 4"/>
          <p:cNvSpPr txBox="1">
            <a:spLocks noChangeArrowheads="1"/>
          </p:cNvSpPr>
          <p:nvPr/>
        </p:nvSpPr>
        <p:spPr bwMode="auto">
          <a:xfrm>
            <a:off x="1130270" y="2158175"/>
            <a:ext cx="4158849" cy="3308172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indent="-304792" defTabSz="1219170"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/>
              <a:t>Václavková V. Flexibilní formy práce v malých a středních podnicích. </a:t>
            </a:r>
            <a:r>
              <a:rPr lang="en-US" sz="2400" i="1"/>
              <a:t>Vliv změn světa práce na kvalitu života č. </a:t>
            </a:r>
            <a:r>
              <a:rPr lang="en-US" sz="2400"/>
              <a:t>MPSV 1J039/05-DP1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C0C75A5C-43F0-47CF-9403-0A7FD5500D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788513" y="2158176"/>
            <a:ext cx="4948659" cy="3308169"/>
            <a:chOff x="7807230" y="2012810"/>
            <a:chExt cx="3251252" cy="3459865"/>
          </a:xfrm>
        </p:grpSpPr>
        <p:sp>
          <p:nvSpPr>
            <p:cNvPr id="82" name="Rectangle 81">
              <a:extLst>
                <a:ext uri="{FF2B5EF4-FFF2-40B4-BE49-F238E27FC236}">
                  <a16:creationId xmlns="" xmlns:a16="http://schemas.microsoft.com/office/drawing/2014/main" id="{69579230-81E4-48A8-B3C0-E17F6458FB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="" xmlns:a16="http://schemas.microsoft.com/office/drawing/2014/main" id="{1FFFEE65-9133-4600-ADC0-BC2B3FB376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843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4841" r="447" b="3"/>
          <a:stretch/>
        </p:blipFill>
        <p:spPr bwMode="auto">
          <a:xfrm>
            <a:off x="5955948" y="2314896"/>
            <a:ext cx="4613872" cy="2983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3007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29" name="Rectangle 9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11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3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32" name="Rectangle 15">
            <a:extLst>
              <a:ext uri="{FF2B5EF4-FFF2-40B4-BE49-F238E27FC236}">
                <a16:creationId xmlns="" xmlns:a16="http://schemas.microsoft.com/office/drawing/2014/main" id="{F63C748C-967B-4A7B-A90F-3EDD0F485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 17">
            <a:extLst>
              <a:ext uri="{FF2B5EF4-FFF2-40B4-BE49-F238E27FC236}">
                <a16:creationId xmlns="" xmlns:a16="http://schemas.microsoft.com/office/drawing/2014/main" id="{96FE7134-47B1-4BFF-93CB-669E11257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9">
            <a:extLst>
              <a:ext uri="{FF2B5EF4-FFF2-40B4-BE49-F238E27FC236}">
                <a16:creationId xmlns="" xmlns:a16="http://schemas.microsoft.com/office/drawing/2014/main" id="{C0143637-4934-44E4-B909-BAF1E7B27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1"/>
            <a:ext cx="406212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41B33F9-D04F-425A-9581-8A5F490BD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7"/>
            <a:ext cx="2777397" cy="458452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2667">
                <a:solidFill>
                  <a:srgbClr val="FFFFFF"/>
                </a:solidFill>
              </a:rPr>
              <a:t>Je nutné si zapamatovat: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937A1547-95F4-45CF-83C0-C78F0B780956}"/>
              </a:ext>
            </a:extLst>
          </p:cNvPr>
          <p:cNvSpPr/>
          <p:nvPr/>
        </p:nvSpPr>
        <p:spPr>
          <a:xfrm>
            <a:off x="4705593" y="1240077"/>
            <a:ext cx="6034827" cy="491646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indent="-304792" defTabSz="1219170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Svojí řídící činností manažer ovlivňuje obvykle více lidí, aby toto ovlivňování bylo účinné, měl by být schopen :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konkrétním pracovníkům stanovit a vymezit cíl- záměr, stanovit základné etapy a postupy, zřetelně vyjadřovat svá přání, příkazy, pokyny, náměty,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jasně formulovat své myšlenky a srozumitelně je sdělovat ostatním,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rozhodovat věcně a konstruktivně v konkrétních situacích,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akceptovat jednání pracovníků, rozumět mu a usměrňovat je,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poskytovat pracovníkům zpětnou vazbu a také ji od nich přijímat,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snadno se orientovat v náročnějších odborných problémech,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tvořivě přistupovat k řešení řídících situací, dobře umět organizovat a kontrolovat odvedenou práci,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pružně reagovat na nové situace, zvládat stresy a zátěže,</a:t>
            </a:r>
          </a:p>
          <a:p>
            <a:pPr marL="380990" indent="-304792" defTabSz="1219170">
              <a:lnSpc>
                <a:spcPct val="11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67"/>
              <a:t>jednat ve shodě se svým svědomím, čestnost a odpovědnost.</a:t>
            </a:r>
          </a:p>
        </p:txBody>
      </p:sp>
    </p:spTree>
    <p:extLst>
      <p:ext uri="{BB962C8B-B14F-4D97-AF65-F5344CB8AC3E}">
        <p14:creationId xmlns:p14="http://schemas.microsoft.com/office/powerpoint/2010/main" val="38293335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48" name="Rectangle 47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bdélník 4"/>
          <p:cNvSpPr/>
          <p:nvPr/>
        </p:nvSpPr>
        <p:spPr>
          <a:xfrm>
            <a:off x="1130269" y="953324"/>
            <a:ext cx="9603275" cy="104923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267" dirty="0" err="1" smtClean="0">
                <a:latin typeface="+mj-lt"/>
                <a:ea typeface="+mj-ea"/>
                <a:cs typeface="+mj-cs"/>
              </a:rPr>
              <a:t>Shrnutí</a:t>
            </a:r>
            <a:endParaRPr lang="en-US" sz="4267" dirty="0">
              <a:latin typeface="+mj-lt"/>
              <a:ea typeface="+mj-ea"/>
              <a:cs typeface="+mj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51520" y="195487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8000" dirty="0"/>
          </a:p>
        </p:txBody>
      </p:sp>
      <p:graphicFrame>
        <p:nvGraphicFramePr>
          <p:cNvPr id="9" name="TextovéPole 1">
            <a:extLst>
              <a:ext uri="{FF2B5EF4-FFF2-40B4-BE49-F238E27FC236}">
                <a16:creationId xmlns="" xmlns:a16="http://schemas.microsoft.com/office/drawing/2014/main" id="{CA2207E9-A805-4D3D-98C9-9C67EB436FB3}"/>
              </a:ext>
            </a:extLst>
          </p:cNvPr>
          <p:cNvGraphicFramePr/>
          <p:nvPr>
            <p:extLst/>
          </p:nvPr>
        </p:nvGraphicFramePr>
        <p:xfrm>
          <a:off x="1130270" y="2502077"/>
          <a:ext cx="9604375" cy="3695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86130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50FD0717-BEEE-48D4-8750-E44E166E9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4CBA4EB-F997-4F56-9436-88F607540D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 dirty="0"/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4865FC-E44C-42F9-9D41-A02EB46ED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418" y="1463014"/>
            <a:ext cx="2848300" cy="3293053"/>
          </a:xfrm>
        </p:spPr>
        <p:txBody>
          <a:bodyPr anchor="ctr">
            <a:normAutofit/>
          </a:bodyPr>
          <a:lstStyle/>
          <a:p>
            <a:r>
              <a:rPr lang="cs-CZ" sz="2133" b="1" dirty="0">
                <a:solidFill>
                  <a:srgbClr val="002060"/>
                </a:solidFill>
                <a:cs typeface="Arial" panose="020B0604020202020204" pitchFamily="34" charset="0"/>
              </a:rPr>
              <a:t>Co je finanční řízení?</a:t>
            </a:r>
          </a:p>
          <a:p>
            <a:r>
              <a:rPr lang="cs-CZ" sz="2133" b="1" dirty="0">
                <a:solidFill>
                  <a:srgbClr val="002060"/>
                </a:solidFill>
                <a:cs typeface="Arial" panose="020B0604020202020204" pitchFamily="34" charset="0"/>
              </a:rPr>
              <a:t>Jak je definováno?</a:t>
            </a:r>
          </a:p>
          <a:p>
            <a:r>
              <a:rPr lang="cs-CZ" sz="2133" b="1" dirty="0">
                <a:solidFill>
                  <a:srgbClr val="002060"/>
                </a:solidFill>
                <a:cs typeface="Arial" panose="020B0604020202020204" pitchFamily="34" charset="0"/>
              </a:rPr>
              <a:t>Jaké jsou způsoby financování?</a:t>
            </a:r>
          </a:p>
          <a:p>
            <a:endParaRPr lang="en-GB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2DA450E-1EDD-4D4A-8257-4808EB9371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49393" y="938882"/>
            <a:ext cx="6562081" cy="4236223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28FBF78-9E7E-46C0-950D-FC7AEE4392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42116C23-5ED0-4F29-84D0-584CD0150F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7EE4B41-0C22-468A-BCFF-66786B9C89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67776" y="1269340"/>
            <a:ext cx="5925312" cy="3575304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72B0D4F-2F2D-4E78-9A76-677C1136C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756" y="1463015"/>
            <a:ext cx="5492683" cy="3196668"/>
          </a:xfrm>
        </p:spPr>
        <p:txBody>
          <a:bodyPr anchor="ctr">
            <a:normAutofit/>
          </a:bodyPr>
          <a:lstStyle/>
          <a:p>
            <a:pPr algn="ctr"/>
            <a:r>
              <a:rPr lang="cs-CZ" sz="4000" b="1" dirty="0">
                <a:solidFill>
                  <a:srgbClr val="FFFFFF"/>
                </a:solidFill>
              </a:rPr>
              <a:t>Finanční řízení MSP</a:t>
            </a:r>
            <a:br>
              <a:rPr lang="cs-CZ" sz="4000" b="1" dirty="0">
                <a:solidFill>
                  <a:srgbClr val="FFFFFF"/>
                </a:solidFill>
              </a:rPr>
            </a:br>
            <a:endParaRPr lang="en-GB" sz="40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4F1CB68-9DEB-4A71-8E7C-DE9278F035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FC1EEE9-12D5-4410-8B85-D70DAB60DB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30094"/>
            <a:ext cx="12192000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713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CB1DE69F-569C-4A49-8E50-4093C135AE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50B488F5-9CE4-4346-B22F-600286ED4D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5F76596F-57DF-4A0C-96D9-046DC3B30E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38DB3A91-B9E8-4451-ACED-026398635D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CA16C4F0-6EFE-484A-ACDA-9E07170AEE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FAC185B6-C5E5-4064-9A4F-446EE4F378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1121029" y="948705"/>
            <a:ext cx="3852444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000"/>
              <a:t>K čemu slouží?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F7F6E3F1-AA91-46ED-BA02-B1FAF0A3DE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6353" b="36564"/>
          <a:stretch/>
        </p:blipFill>
        <p:spPr>
          <a:xfrm>
            <a:off x="1125460" y="643464"/>
            <a:ext cx="384962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3075" name="Zástupný symbol pro obsah 2"/>
          <p:cNvSpPr>
            <a:spLocks noGrp="1"/>
          </p:cNvSpPr>
          <p:nvPr>
            <p:ph idx="4294967295"/>
          </p:nvPr>
        </p:nvSpPr>
        <p:spPr>
          <a:xfrm>
            <a:off x="1121030" y="2167152"/>
            <a:ext cx="3848479" cy="3299193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2500"/>
          </a:bodyPr>
          <a:lstStyle/>
          <a:p>
            <a:pPr indent="-304792" defTabSz="1219170">
              <a:lnSpc>
                <a:spcPct val="110000"/>
              </a:lnSpc>
            </a:pPr>
            <a:r>
              <a:rPr lang="en-US"/>
              <a:t>Co nejvěrněji předvídat budoucnost v řeči výnosů, marže a nákladů </a:t>
            </a:r>
          </a:p>
          <a:p>
            <a:pPr indent="-304792" defTabSz="1219170">
              <a:lnSpc>
                <a:spcPct val="110000"/>
              </a:lnSpc>
            </a:pPr>
            <a:r>
              <a:rPr lang="en-US"/>
              <a:t>Způsob nahlížet na podnikání v horizontu kvartálu i roku. </a:t>
            </a:r>
            <a:br>
              <a:rPr lang="en-US"/>
            </a:br>
            <a:r>
              <a:rPr lang="en-US" b="1"/>
              <a:t>Firma získá: jistotu  přechodu </a:t>
            </a:r>
            <a:r>
              <a:rPr lang="en-US"/>
              <a:t>z červených čísel do černých. .. </a:t>
            </a:r>
            <a:r>
              <a:rPr lang="en-US">
                <a:sym typeface="Wingdings" pitchFamily="2" charset="2"/>
              </a:rPr>
              <a:t></a:t>
            </a:r>
            <a:endParaRPr lang="en-US"/>
          </a:p>
          <a:p>
            <a:pPr indent="-304792" defTabSz="1219170">
              <a:lnSpc>
                <a:spcPct val="110000"/>
              </a:lnSpc>
            </a:pPr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1AB54143-CE9E-40F8-854B-DE8C55312B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88" name="Rectangle 87">
              <a:extLst>
                <a:ext uri="{FF2B5EF4-FFF2-40B4-BE49-F238E27FC236}">
                  <a16:creationId xmlns="" xmlns:a16="http://schemas.microsoft.com/office/drawing/2014/main" id="{0A617F17-6855-45FA-BA7B-BE66FD49C4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="" xmlns:a16="http://schemas.microsoft.com/office/drawing/2014/main" id="{DB98AE4B-FBA4-45BF-A88A-8BF9676541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C9456A45-C348-4DA0-83FC-8ED261B2C7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42380" y="972813"/>
            <a:ext cx="5134328" cy="4139040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076" name="Picture 4" descr="C:\Users\Sebestici\AppData\Local\Microsoft\Windows\Temporary Internet Files\Content.IE5\FQG2YMHN\MCj02504000000[1].wm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28575" y="1116345"/>
            <a:ext cx="3552252" cy="3866172"/>
          </a:xfrm>
          <a:prstGeom prst="rect">
            <a:avLst/>
          </a:prstGeom>
          <a:noFill/>
        </p:spPr>
      </p:pic>
      <p:pic>
        <p:nvPicPr>
          <p:cNvPr id="93" name="Picture 92">
            <a:extLst>
              <a:ext uri="{FF2B5EF4-FFF2-40B4-BE49-F238E27FC236}">
                <a16:creationId xmlns="" xmlns:a16="http://schemas.microsoft.com/office/drawing/2014/main" id="{218E4EAA-D3C1-4B86-85A2-2B4FA12D5E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="" xmlns:a16="http://schemas.microsoft.com/office/drawing/2014/main" id="{9C14109E-D3B9-4B47-8692-BE684E782F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2561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/>
              <a:t>Finanční řízení podniku</a:t>
            </a:r>
          </a:p>
        </p:txBody>
      </p:sp>
      <p:graphicFrame>
        <p:nvGraphicFramePr>
          <p:cNvPr id="5125" name="Zástupný symbol pro obsah 2">
            <a:extLst>
              <a:ext uri="{FF2B5EF4-FFF2-40B4-BE49-F238E27FC236}">
                <a16:creationId xmlns="" xmlns:a16="http://schemas.microsoft.com/office/drawing/2014/main" id="{A3CCE162-7DF4-4E03-B144-EE59D36F3A05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6278034" y="802217"/>
          <a:ext cx="5913967" cy="4637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7027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E5EAE061-4AFE-4B3A-8FA1-FC5953E7E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BD0398FB-7D27-4C59-A68B-663AE7A37C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Nadpis 1"/>
          <p:cNvSpPr>
            <a:spLocks noGrp="1"/>
          </p:cNvSpPr>
          <p:nvPr>
            <p:ph type="ctrTitle"/>
          </p:nvPr>
        </p:nvSpPr>
        <p:spPr>
          <a:xfrm>
            <a:off x="5093520" y="2744662"/>
            <a:ext cx="6589707" cy="2387600"/>
          </a:xfrm>
        </p:spPr>
        <p:txBody>
          <a:bodyPr>
            <a:normAutofit/>
          </a:bodyPr>
          <a:lstStyle/>
          <a:p>
            <a:pPr algn="r"/>
            <a:r>
              <a:rPr lang="cs-CZ"/>
              <a:t>Životní cyklus malého podniku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5093520" y="5224338"/>
            <a:ext cx="6589707" cy="995328"/>
          </a:xfrm>
        </p:spPr>
        <p:txBody>
          <a:bodyPr>
            <a:normAutofit/>
          </a:bodyPr>
          <a:lstStyle/>
          <a:p>
            <a:pPr algn="r">
              <a:defRPr/>
            </a:pPr>
            <a:endParaRPr lang="cs-CZ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266A0658-1CC4-4B0D-AAB7-A702286AF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EA804283-B929-4503-802F-4585376E2B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A04F1504-431A-4D86-9091-AE7E4B3337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0DEE8134-8942-423C-9EAA-0110FCA113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xmlns="" id="{C36A08F5-3B56-47C5-A371-9187BE56E1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51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CB1DE69F-569C-4A49-8E50-4093C135AE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50B488F5-9CE4-4346-B22F-600286ED4D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5F76596F-57DF-4A0C-96D9-046DC3B30E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38DB3A91-B9E8-4451-ACED-026398635D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C014BF94-4DFC-4A65-99BF-76277891EA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B255C7B1-10DA-4D61-B560-5E1F081B34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1121028" y="948705"/>
            <a:ext cx="4507707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3333"/>
              <a:t>Opírá se o (Valach, 1997):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88C29B8B-A62C-43CE-92FF-12EAA1D01B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0419" b="36564"/>
          <a:stretch/>
        </p:blipFill>
        <p:spPr>
          <a:xfrm>
            <a:off x="1125460" y="643464"/>
            <a:ext cx="4526280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6147" name="Zástupný symbol pro obsah 2"/>
          <p:cNvSpPr>
            <a:spLocks noGrp="1"/>
          </p:cNvSpPr>
          <p:nvPr>
            <p:ph idx="4294967295"/>
          </p:nvPr>
        </p:nvSpPr>
        <p:spPr>
          <a:xfrm>
            <a:off x="1121029" y="2167152"/>
            <a:ext cx="4503067" cy="3299193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/>
          <a:p>
            <a:pPr indent="-304792" defTabSz="1219170"/>
            <a:r>
              <a:rPr lang="en-US" sz="2267"/>
              <a:t>Peněžní toky a jejich usměrňování,</a:t>
            </a:r>
          </a:p>
          <a:p>
            <a:pPr indent="-304792" defTabSz="1219170"/>
            <a:r>
              <a:rPr lang="en-US" sz="2267"/>
              <a:t>Zohledňování faktoru času,</a:t>
            </a:r>
          </a:p>
          <a:p>
            <a:pPr indent="-304792" defTabSz="1219170"/>
            <a:r>
              <a:rPr lang="en-US" sz="2267"/>
              <a:t>Optimalizace kapitálové struktury</a:t>
            </a:r>
          </a:p>
          <a:p>
            <a:pPr indent="-304792" defTabSz="1219170"/>
            <a:r>
              <a:rPr lang="en-US" sz="2267"/>
              <a:t>Finanční plánování</a:t>
            </a:r>
          </a:p>
          <a:p>
            <a:pPr indent="-304792" defTabSz="1219170"/>
            <a:r>
              <a:rPr lang="en-US" sz="2267"/>
              <a:t>Řízení rizika </a:t>
            </a:r>
          </a:p>
          <a:p>
            <a:pPr lvl="1" indent="-304792" defTabSz="1219170"/>
            <a:r>
              <a:rPr lang="en-US" sz="2267"/>
              <a:t>(úvěrové, odvětvové, </a:t>
            </a:r>
          </a:p>
          <a:p>
            <a:pPr lvl="1" indent="-304792" defTabSz="1219170"/>
            <a:r>
              <a:rPr lang="en-US" sz="2267"/>
              <a:t>Devizové, podnikatelské)</a:t>
            </a:r>
          </a:p>
          <a:p>
            <a:pPr indent="-304792" defTabSz="1219170"/>
            <a:endParaRPr lang="en-US" sz="2267"/>
          </a:p>
        </p:txBody>
      </p:sp>
      <p:pic>
        <p:nvPicPr>
          <p:cNvPr id="6148" name="Picture 2" descr="C:\Users\Sebestici\AppData\Local\Microsoft\Windows\Temporary Internet Files\Content.IE5\PBSFQ7LR\MCj03418600000[1]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94412" y="1009176"/>
            <a:ext cx="4960441" cy="4253577"/>
          </a:xfrm>
          <a:prstGeom prst="rect">
            <a:avLst/>
          </a:prstGeom>
          <a:noFill/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F873EA42-E9E9-4806-A9F6-1718BE38B7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A99D5523-0BC8-4D5A-871C-69C0725E73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4990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F545E06B-29C0-4F08-9F61-140CD1A7A7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66E54A31-B091-4774-BDD5-9F726783EA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3600"/>
              <a:t>Financování podniku řeší tyto základní problémy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="" xmlns:a16="http://schemas.microsoft.com/office/drawing/2014/main" id="{424E0E46-9D8A-46BA-8EF9-FC43A7EE7A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1579" y="2146541"/>
            <a:ext cx="327209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="" xmlns:a16="http://schemas.microsoft.com/office/drawing/2014/main" id="{565909D0-D2D2-46A8-8332-49E6173A4B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51581" y="3122496"/>
            <a:ext cx="3530156" cy="104923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4267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F3D2EAFB-E46A-4A8C-9E83-AF5286317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AFEA4BCF-1CF9-4959-A2D8-A97926D25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graphicFrame>
        <p:nvGraphicFramePr>
          <p:cNvPr id="9221" name="Zástupný symbol pro obsah 2">
            <a:extLst>
              <a:ext uri="{FF2B5EF4-FFF2-40B4-BE49-F238E27FC236}">
                <a16:creationId xmlns="" xmlns:a16="http://schemas.microsoft.com/office/drawing/2014/main" id="{672C8EFE-8A9D-444E-BBD5-EB6582CE3327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5141912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489042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CB1DE69F-569C-4A49-8E50-4093C135AE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50B488F5-9CE4-4346-B22F-600286ED4D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5F76596F-57DF-4A0C-96D9-046DC3B30E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16176A8D-754E-4699-9AAC-A833466A20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2AA0E174-1032-45EB-8FEE-2178019BAE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C017D167-735C-4828-BF61-5BEC0A93C0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128413" y="988098"/>
            <a:ext cx="4495380" cy="2407724"/>
          </a:xfrm>
        </p:spPr>
        <p:txBody>
          <a:bodyPr vert="horz" lIns="121920" tIns="60960" rIns="121920" bIns="0" rtlCol="0" anchor="b">
            <a:normAutofit/>
          </a:bodyPr>
          <a:lstStyle/>
          <a:p>
            <a:pPr defTabSz="1219170"/>
            <a:r>
              <a:rPr lang="en-US" sz="4800"/>
              <a:t>Zdroje informací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48A2A651-3D77-45F6-9A25-3762F5E466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t="474" r="60418" b="36564"/>
          <a:stretch/>
        </p:blipFill>
        <p:spPr>
          <a:xfrm>
            <a:off x="1125460" y="643464"/>
            <a:ext cx="4526280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5" cstate="print"/>
          <a:srcRect t="7130"/>
          <a:stretch>
            <a:fillRect/>
          </a:stretch>
        </p:blipFill>
        <p:spPr bwMode="auto">
          <a:xfrm>
            <a:off x="6316269" y="805584"/>
            <a:ext cx="4516727" cy="4660761"/>
          </a:xfrm>
          <a:prstGeom prst="rect">
            <a:avLst/>
          </a:prstGeom>
          <a:noFill/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EE1B9172-598D-41CA-A120-1347A28BA0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FD3493C9-FDB6-46AD-891A-36C02F24D8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6" name="TextovéPole 4"/>
          <p:cNvSpPr txBox="1">
            <a:spLocks noChangeArrowheads="1"/>
          </p:cNvSpPr>
          <p:nvPr/>
        </p:nvSpPr>
        <p:spPr bwMode="auto">
          <a:xfrm>
            <a:off x="1007435" y="5601663"/>
            <a:ext cx="85307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cs-CZ"/>
              <a:t>Zdroj: PETR, J., PLISHKOVÁ, R. Model vrcholového řízení podniku. </a:t>
            </a:r>
          </a:p>
        </p:txBody>
      </p:sp>
    </p:spTree>
    <p:extLst>
      <p:ext uri="{BB962C8B-B14F-4D97-AF65-F5344CB8AC3E}">
        <p14:creationId xmlns:p14="http://schemas.microsoft.com/office/powerpoint/2010/main" val="17815507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CB1DE69F-569C-4A49-8E50-4093C135AE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50B488F5-9CE4-4346-B22F-600286ED4D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5F76596F-57DF-4A0C-96D9-046DC3B30E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38DB3A91-B9E8-4451-ACED-026398635D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C014BF94-4DFC-4A65-99BF-76277891EA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B255C7B1-10DA-4D61-B560-5E1F081B34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1121028" y="948705"/>
            <a:ext cx="4507707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2000"/>
              <a:t>Finanční řízení zahrnuje dvě skupiny činností:</a:t>
            </a:r>
            <a:br>
              <a:rPr lang="en-US" sz="2000"/>
            </a:br>
            <a:endParaRPr lang="en-US" sz="2000"/>
          </a:p>
        </p:txBody>
      </p:sp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88C29B8B-A62C-43CE-92FF-12EAA1D01B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0419" b="36564"/>
          <a:stretch/>
        </p:blipFill>
        <p:spPr>
          <a:xfrm>
            <a:off x="1125460" y="643464"/>
            <a:ext cx="4526280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0243" name="Zástupný symbol pro obsah 2"/>
          <p:cNvSpPr>
            <a:spLocks noGrp="1"/>
          </p:cNvSpPr>
          <p:nvPr>
            <p:ph idx="4294967295"/>
          </p:nvPr>
        </p:nvSpPr>
        <p:spPr>
          <a:xfrm>
            <a:off x="1121029" y="2167152"/>
            <a:ext cx="4503067" cy="3299193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indent="-304792" defTabSz="1219170"/>
            <a:r>
              <a:rPr lang="en-US" i="1"/>
              <a:t>účetnictví a kontrolu</a:t>
            </a:r>
            <a:endParaRPr lang="en-US"/>
          </a:p>
          <a:p>
            <a:pPr indent="-304792" defTabSz="1219170"/>
            <a:r>
              <a:rPr lang="en-US" i="1"/>
              <a:t>finanční strategii</a:t>
            </a:r>
            <a:r>
              <a:rPr lang="en-US"/>
              <a:t> </a:t>
            </a:r>
          </a:p>
          <a:p>
            <a:pPr indent="-304792" defTabSz="1219170"/>
            <a:endParaRPr lang="en-US"/>
          </a:p>
        </p:txBody>
      </p:sp>
      <p:pic>
        <p:nvPicPr>
          <p:cNvPr id="10244" name="Picture 2" descr="C:\Users\Sebestici\AppData\Local\Microsoft\Windows\Temporary Internet Files\Content.IE5\7ALZ0WGN\MPj04387590000[1].jpg"/>
          <p:cNvPicPr>
            <a:picLocks noChangeAspect="1" noChangeArrowheads="1"/>
          </p:cNvPicPr>
          <p:nvPr/>
        </p:nvPicPr>
        <p:blipFill rotWithShape="1">
          <a:blip r:embed="rId4" cstate="print"/>
          <a:srcRect t="1243" r="-4" b="-4"/>
          <a:stretch/>
        </p:blipFill>
        <p:spPr bwMode="auto">
          <a:xfrm>
            <a:off x="6887440" y="805584"/>
            <a:ext cx="3374385" cy="4660761"/>
          </a:xfrm>
          <a:prstGeom prst="rect">
            <a:avLst/>
          </a:prstGeom>
          <a:noFill/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F873EA42-E9E9-4806-A9F6-1718BE38B7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A99D5523-0BC8-4D5A-871C-69C0725E73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6761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/>
              <a:t>Finanční plánování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graphicFrame>
        <p:nvGraphicFramePr>
          <p:cNvPr id="13317" name="Zástupný symbol pro obsah 2">
            <a:extLst>
              <a:ext uri="{FF2B5EF4-FFF2-40B4-BE49-F238E27FC236}">
                <a16:creationId xmlns="" xmlns:a16="http://schemas.microsoft.com/office/drawing/2014/main" id="{715F9772-CF2D-4FBB-AB75-305A694A907B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130270" y="2502077"/>
          <a:ext cx="9604375" cy="3695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409121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2000" u="sng"/>
              <a:t/>
            </a:r>
            <a:br>
              <a:rPr lang="en-US" sz="2000" u="sng"/>
            </a:br>
            <a:r>
              <a:rPr lang="en-US" sz="2000"/>
              <a:t>Zdroje financování</a:t>
            </a:r>
            <a:br>
              <a:rPr lang="en-US" sz="2000"/>
            </a:br>
            <a:endParaRPr lang="en-US" sz="2000"/>
          </a:p>
        </p:txBody>
      </p: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graphicFrame>
        <p:nvGraphicFramePr>
          <p:cNvPr id="12293" name="Zástupný symbol pro obsah 2">
            <a:extLst>
              <a:ext uri="{FF2B5EF4-FFF2-40B4-BE49-F238E27FC236}">
                <a16:creationId xmlns="" xmlns:a16="http://schemas.microsoft.com/office/drawing/2014/main" id="{66B87867-E4BB-4901-87FF-1A88B30C673A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130270" y="2502077"/>
          <a:ext cx="9604375" cy="3695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85116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0" name="Rectangle 79">
            <a:extLst>
              <a:ext uri="{FF2B5EF4-FFF2-40B4-BE49-F238E27FC236}">
                <a16:creationId xmlns="" xmlns:a16="http://schemas.microsoft.com/office/drawing/2014/main" id="{F63C748C-967B-4A7B-A90F-3EDD0F485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96FE7134-47B1-4BFF-93CB-669E11257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C0143637-4934-44E4-B909-BAF1E7B27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1"/>
            <a:ext cx="406212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49683" y="1240077"/>
            <a:ext cx="2777397" cy="458452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3333">
                <a:solidFill>
                  <a:srgbClr val="FFFFFF"/>
                </a:solidFill>
              </a:rPr>
              <a:t>Financování</a:t>
            </a:r>
            <a:br>
              <a:rPr lang="en-US" sz="3333">
                <a:solidFill>
                  <a:srgbClr val="FFFFFF"/>
                </a:solidFill>
              </a:rPr>
            </a:br>
            <a:r>
              <a:rPr lang="en-US" sz="3333">
                <a:solidFill>
                  <a:srgbClr val="FFFFFF"/>
                </a:solidFill>
              </a:rPr>
              <a:t>„Je třeba abys penězům rozkazoval, </a:t>
            </a:r>
            <a:br>
              <a:rPr lang="en-US" sz="3333">
                <a:solidFill>
                  <a:srgbClr val="FFFFFF"/>
                </a:solidFill>
              </a:rPr>
            </a:br>
            <a:r>
              <a:rPr lang="en-US" sz="3333">
                <a:solidFill>
                  <a:srgbClr val="FFFFFF"/>
                </a:solidFill>
              </a:rPr>
              <a:t>   ne abys jim sloužil.“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705593" y="1240077"/>
            <a:ext cx="6034827" cy="491646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marL="533387" indent="-304792" defTabSz="1219170"/>
            <a:r>
              <a:rPr lang="en-US"/>
              <a:t>  Zakladatelský rozpočet </a:t>
            </a:r>
          </a:p>
          <a:p>
            <a:pPr marL="533387" indent="-304792" defTabSz="1219170"/>
            <a:r>
              <a:rPr lang="en-US"/>
              <a:t>  Řídíme finanční hospodaření </a:t>
            </a:r>
          </a:p>
          <a:p>
            <a:pPr marL="533387" indent="-304792" defTabSz="1219170"/>
            <a:r>
              <a:rPr lang="en-US"/>
              <a:t>  Rozbor finanční situace podniku</a:t>
            </a:r>
          </a:p>
          <a:p>
            <a:pPr marL="533387" indent="-304792" defTabSz="1219170"/>
            <a:r>
              <a:rPr lang="en-US"/>
              <a:t>  Rozdělení zisku</a:t>
            </a:r>
          </a:p>
          <a:p>
            <a:pPr marL="533387" indent="-304792" defTabSz="1219170"/>
            <a:r>
              <a:rPr lang="en-US"/>
              <a:t>  Financování investic </a:t>
            </a:r>
          </a:p>
          <a:p>
            <a:pPr marL="533387" indent="-304792" defTabSz="1219170"/>
            <a:r>
              <a:rPr lang="en-US"/>
              <a:t>  Banky zaměřené na MSP</a:t>
            </a:r>
          </a:p>
          <a:p>
            <a:pPr marL="533387" indent="-304792" defTabSz="1219170"/>
            <a:r>
              <a:rPr lang="en-US"/>
              <a:t>  Možnosti financování MSP</a:t>
            </a:r>
          </a:p>
        </p:txBody>
      </p:sp>
    </p:spTree>
    <p:extLst>
      <p:ext uri="{BB962C8B-B14F-4D97-AF65-F5344CB8AC3E}">
        <p14:creationId xmlns:p14="http://schemas.microsoft.com/office/powerpoint/2010/main" val="9766917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0" name="Rectangle 79">
            <a:extLst>
              <a:ext uri="{FF2B5EF4-FFF2-40B4-BE49-F238E27FC236}">
                <a16:creationId xmlns="" xmlns:a16="http://schemas.microsoft.com/office/drawing/2014/main" id="{29C51009-A09A-4689-8E6C-F8FC99E6A8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A9CC600D-86F3-4B9A-AD13-3908AD1EDA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49960" y="1600199"/>
            <a:ext cx="3171432" cy="4297680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3333"/>
              <a:t>Zakladatelský rozpočet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3F661271-B15B-4043-B708-1BD7F1D2C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1" t="10889" r="38495" b="30830"/>
          <a:stretch/>
        </p:blipFill>
        <p:spPr>
          <a:xfrm rot="5400000">
            <a:off x="2509893" y="3682214"/>
            <a:ext cx="4288809" cy="142524"/>
          </a:xfrm>
          <a:prstGeom prst="rect">
            <a:avLst/>
          </a:prstGeom>
          <a:noFill/>
          <a:ln>
            <a:noFill/>
          </a:ln>
        </p:spPr>
      </p:pic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76637" y="1600199"/>
            <a:ext cx="6078217" cy="429768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marL="533387" indent="-304792" defTabSz="1219170">
              <a:lnSpc>
                <a:spcPct val="110000"/>
              </a:lnSpc>
            </a:pPr>
            <a:r>
              <a:rPr lang="en-US" sz="1733"/>
              <a:t>Účelem (proč zaklad. rozpočet)  je vytvořit přehled o jednorázových finančních zdrojích potřebných pro založení podniku (až do doby než podnik obdrží první úhrady od svých zákazníků).</a:t>
            </a:r>
          </a:p>
          <a:p>
            <a:pPr marL="533387" indent="-304792" defTabSz="1219170">
              <a:lnSpc>
                <a:spcPct val="110000"/>
              </a:lnSpc>
            </a:pPr>
            <a:r>
              <a:rPr lang="en-US" sz="1733"/>
              <a:t>Úkolem ZR je specifikovat a kvantifikovat finanční prostředky potřebné k zahájení podnikání.</a:t>
            </a:r>
          </a:p>
          <a:p>
            <a:pPr marL="533387" indent="-304792" defTabSz="1219170">
              <a:lnSpc>
                <a:spcPct val="110000"/>
              </a:lnSpc>
            </a:pPr>
            <a:r>
              <a:rPr lang="en-US" sz="1733"/>
              <a:t>Zahájení podnikání můžeme rozdělit do několika fází:</a:t>
            </a:r>
          </a:p>
          <a:p>
            <a:pPr marL="533387" indent="-304792" defTabSz="1219170">
              <a:lnSpc>
                <a:spcPct val="110000"/>
              </a:lnSpc>
            </a:pPr>
            <a:r>
              <a:rPr lang="en-US" sz="1733"/>
              <a:t>Založení firmy</a:t>
            </a:r>
          </a:p>
          <a:p>
            <a:pPr marL="533387" indent="-304792" defTabSz="1219170">
              <a:lnSpc>
                <a:spcPct val="110000"/>
              </a:lnSpc>
            </a:pPr>
            <a:r>
              <a:rPr lang="en-US" sz="1733"/>
              <a:t>Zahájení podnikatelské činnosti</a:t>
            </a:r>
          </a:p>
          <a:p>
            <a:pPr marL="533387" indent="-304792" defTabSz="1219170">
              <a:lnSpc>
                <a:spcPct val="110000"/>
              </a:lnSpc>
            </a:pPr>
            <a:r>
              <a:rPr lang="en-US" sz="1733"/>
              <a:t>Stabilizace podnikatelské činnosti.</a:t>
            </a:r>
          </a:p>
          <a:p>
            <a:pPr marL="533387" indent="-304792" defTabSz="1219170">
              <a:lnSpc>
                <a:spcPct val="110000"/>
              </a:lnSpc>
            </a:pPr>
            <a:endParaRPr lang="en-US" sz="1733"/>
          </a:p>
        </p:txBody>
      </p:sp>
    </p:spTree>
    <p:extLst>
      <p:ext uri="{BB962C8B-B14F-4D97-AF65-F5344CB8AC3E}">
        <p14:creationId xmlns:p14="http://schemas.microsoft.com/office/powerpoint/2010/main" val="34760161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/>
              <a:t>Zakladatelský rozpočet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graphicFrame>
        <p:nvGraphicFramePr>
          <p:cNvPr id="39941" name="Rectangle 3">
            <a:extLst>
              <a:ext uri="{FF2B5EF4-FFF2-40B4-BE49-F238E27FC236}">
                <a16:creationId xmlns="" xmlns:a16="http://schemas.microsoft.com/office/drawing/2014/main" id="{7100B9DA-9652-48EE-8017-4122592E6532}"/>
              </a:ext>
            </a:extLst>
          </p:cNvPr>
          <p:cNvGraphicFramePr/>
          <p:nvPr>
            <p:extLst/>
          </p:nvPr>
        </p:nvGraphicFramePr>
        <p:xfrm>
          <a:off x="1130270" y="2502077"/>
          <a:ext cx="9604375" cy="3695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9398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F545E06B-29C0-4F08-9F61-140CD1A7A7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66E54A31-B091-4774-BDD5-9F726783EA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579" y="2303047"/>
            <a:ext cx="3272093" cy="267419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3600"/>
              <a:t>Rozpočet startovacího kapitálu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="" xmlns:a16="http://schemas.microsoft.com/office/drawing/2014/main" id="{424E0E46-9D8A-46BA-8EF9-FC43A7EE7A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1579" y="2146541"/>
            <a:ext cx="327209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="" xmlns:a16="http://schemas.microsoft.com/office/drawing/2014/main" id="{565909D0-D2D2-46A8-8332-49E6173A4B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51581" y="3122496"/>
            <a:ext cx="3530156" cy="104923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4267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F3D2EAFB-E46A-4A8C-9E83-AF5286317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AFEA4BCF-1CF9-4959-A2D8-A97926D25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graphicFrame>
        <p:nvGraphicFramePr>
          <p:cNvPr id="40965" name="Rectangle 3">
            <a:extLst>
              <a:ext uri="{FF2B5EF4-FFF2-40B4-BE49-F238E27FC236}">
                <a16:creationId xmlns="" xmlns:a16="http://schemas.microsoft.com/office/drawing/2014/main" id="{E23BD6EC-08F1-420E-A227-E3C23FF8334A}"/>
              </a:ext>
            </a:extLst>
          </p:cNvPr>
          <p:cNvGraphicFramePr/>
          <p:nvPr>
            <p:extLst/>
          </p:nvPr>
        </p:nvGraphicFramePr>
        <p:xfrm>
          <a:off x="5141912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16810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3301E07F-4F79-4B58-8698-EF24DC1EC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xmlns="" id="{E58B2195-5055-402F-A3E7-53FF0E498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91583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9EE6F773-742A-491A-9A00-A2A150DF50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29419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838200" y="647593"/>
            <a:ext cx="4467792" cy="3060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Znázornění – co už známe…</a:t>
            </a:r>
          </a:p>
        </p:txBody>
      </p:sp>
      <p:pic>
        <p:nvPicPr>
          <p:cNvPr id="7171" name="Obrázek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51798" y="1978429"/>
            <a:ext cx="4252055" cy="2901141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304545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8" name="Rectangle 87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/>
              <a:t>Řídíme finanční hospodaření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graphicFrame>
        <p:nvGraphicFramePr>
          <p:cNvPr id="47115" name="Rectangle 3">
            <a:extLst>
              <a:ext uri="{FF2B5EF4-FFF2-40B4-BE49-F238E27FC236}">
                <a16:creationId xmlns="" xmlns:a16="http://schemas.microsoft.com/office/drawing/2014/main" id="{62B5EBA1-9454-40D9-A196-FEA6CFE96485}"/>
              </a:ext>
            </a:extLst>
          </p:cNvPr>
          <p:cNvGraphicFramePr/>
          <p:nvPr>
            <p:extLst/>
          </p:nvPr>
        </p:nvGraphicFramePr>
        <p:xfrm>
          <a:off x="1130270" y="2502077"/>
          <a:ext cx="9604375" cy="3695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784604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0" name="Rectangle 79">
            <a:extLst>
              <a:ext uri="{FF2B5EF4-FFF2-40B4-BE49-F238E27FC236}">
                <a16:creationId xmlns="" xmlns:a16="http://schemas.microsoft.com/office/drawing/2014/main" id="{29C51009-A09A-4689-8E6C-F8FC99E6A8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A9CC600D-86F3-4B9A-AD13-3908AD1EDA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9960" y="1600199"/>
            <a:ext cx="3171432" cy="4297680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4267"/>
              <a:t>Rozdělení zisku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3F661271-B15B-4043-B708-1BD7F1D2C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1" t="10889" r="38495" b="30830"/>
          <a:stretch/>
        </p:blipFill>
        <p:spPr>
          <a:xfrm rot="5400000">
            <a:off x="2509893" y="3682214"/>
            <a:ext cx="4288809" cy="142524"/>
          </a:xfrm>
          <a:prstGeom prst="rect">
            <a:avLst/>
          </a:prstGeom>
          <a:noFill/>
          <a:ln>
            <a:noFill/>
          </a:ln>
        </p:spPr>
      </p:pic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76637" y="1600199"/>
            <a:ext cx="6078217" cy="429768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marL="571486" indent="-304792" defTabSz="1219170">
              <a:lnSpc>
                <a:spcPct val="110000"/>
              </a:lnSpc>
            </a:pPr>
            <a:r>
              <a:rPr lang="en-US" sz="1867"/>
              <a:t>Ze zisku před zdaněním zaplatí podnikatel daň z příjmů FO nebo PO.</a:t>
            </a:r>
          </a:p>
          <a:p>
            <a:pPr marL="571486" indent="-304792" defTabSz="1219170">
              <a:lnSpc>
                <a:spcPct val="110000"/>
              </a:lnSpc>
            </a:pPr>
            <a:r>
              <a:rPr lang="en-US" sz="1867"/>
              <a:t>Ze zisku po zdanění musí uhradit splátky z úvěrů a ostatní povinné platby a odvody (penále, pokuty, odvod nadřízenému orgánu společnosti, apod.), po té mu zbude čistý zisk, který je firmě k dispozici, v případě společností o tom rozhodne valná hromada.</a:t>
            </a:r>
          </a:p>
          <a:p>
            <a:pPr marL="571486" indent="-304792" defTabSz="1219170">
              <a:lnSpc>
                <a:spcPct val="110000"/>
              </a:lnSpc>
            </a:pPr>
            <a:r>
              <a:rPr lang="en-US" sz="1867"/>
              <a:t>Podnikové fondy – rezervní fond, fond odměn, dividendy, FKSP, fond výstavby, … </a:t>
            </a:r>
          </a:p>
          <a:p>
            <a:pPr marL="571486" indent="-304792" defTabSz="1219170">
              <a:lnSpc>
                <a:spcPct val="110000"/>
              </a:lnSpc>
            </a:pPr>
            <a:r>
              <a:rPr lang="en-US" sz="1867"/>
              <a:t>Volné použití zisku (zadržený zisk) – investovat, nebo na BU, …</a:t>
            </a:r>
          </a:p>
        </p:txBody>
      </p:sp>
    </p:spTree>
    <p:extLst>
      <p:ext uri="{BB962C8B-B14F-4D97-AF65-F5344CB8AC3E}">
        <p14:creationId xmlns:p14="http://schemas.microsoft.com/office/powerpoint/2010/main" val="21812661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0" name="Rectangle 79">
            <a:extLst>
              <a:ext uri="{FF2B5EF4-FFF2-40B4-BE49-F238E27FC236}">
                <a16:creationId xmlns="" xmlns:a16="http://schemas.microsoft.com/office/drawing/2014/main" id="{F63C748C-967B-4A7B-A90F-3EDD0F485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96FE7134-47B1-4BFF-93CB-669E11257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C0143637-4934-44E4-B909-BAF1E7B27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1"/>
            <a:ext cx="406212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849683" y="1240077"/>
            <a:ext cx="2777397" cy="458452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3333">
                <a:solidFill>
                  <a:srgbClr val="FFFFFF"/>
                </a:solidFill>
              </a:rPr>
              <a:t>Financování investic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05593" y="1240077"/>
            <a:ext cx="6034827" cy="491646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indent="-304792" defTabSz="1219170">
              <a:lnSpc>
                <a:spcPct val="110000"/>
              </a:lnSpc>
            </a:pPr>
            <a:r>
              <a:rPr lang="en-US" sz="1733"/>
              <a:t>Investice jsou finanční prostředky vkládané do H, Nh nebo finančního majetku. Je to využívání úspor, ať vlastních či cizích.</a:t>
            </a:r>
          </a:p>
          <a:p>
            <a:pPr indent="-304792" defTabSz="1219170">
              <a:lnSpc>
                <a:spcPct val="110000"/>
              </a:lnSpc>
            </a:pPr>
            <a:r>
              <a:rPr lang="en-US" sz="1733"/>
              <a:t>Zdroje financování  	- vlastní zdroje, </a:t>
            </a:r>
          </a:p>
          <a:p>
            <a:pPr indent="-304792" defTabSz="1219170">
              <a:lnSpc>
                <a:spcPct val="110000"/>
              </a:lnSpc>
            </a:pPr>
            <a:r>
              <a:rPr lang="en-US" sz="1733"/>
              <a:t>					- cizí zdroje.</a:t>
            </a:r>
          </a:p>
          <a:p>
            <a:pPr indent="-304792" defTabSz="1219170">
              <a:lnSpc>
                <a:spcPct val="110000"/>
              </a:lnSpc>
            </a:pPr>
            <a:r>
              <a:rPr lang="en-US" sz="1733"/>
              <a:t>Efektivnost investic (ukazatelé):</a:t>
            </a:r>
          </a:p>
          <a:p>
            <a:pPr indent="-304792" defTabSz="1219170">
              <a:lnSpc>
                <a:spcPct val="110000"/>
              </a:lnSpc>
            </a:pPr>
            <a:r>
              <a:rPr lang="en-US" sz="1733"/>
              <a:t>Doba návratnosti investice</a:t>
            </a:r>
          </a:p>
          <a:p>
            <a:pPr indent="-304792" defTabSz="1219170">
              <a:lnSpc>
                <a:spcPct val="110000"/>
              </a:lnSpc>
            </a:pPr>
            <a:r>
              <a:rPr lang="en-US" sz="1733"/>
              <a:t>Rentabilita investic</a:t>
            </a:r>
          </a:p>
          <a:p>
            <a:pPr indent="-304792" defTabSz="1219170">
              <a:lnSpc>
                <a:spcPct val="110000"/>
              </a:lnSpc>
            </a:pPr>
            <a:r>
              <a:rPr lang="en-US" sz="1733"/>
              <a:t>Čistá současná hodnota</a:t>
            </a:r>
          </a:p>
          <a:p>
            <a:pPr indent="-304792" defTabSz="1219170">
              <a:lnSpc>
                <a:spcPct val="110000"/>
              </a:lnSpc>
            </a:pPr>
            <a:r>
              <a:rPr lang="en-US" sz="1733"/>
              <a:t>Vnitřní míra výnosu</a:t>
            </a:r>
          </a:p>
          <a:p>
            <a:pPr indent="-304792" defTabSz="1219170">
              <a:lnSpc>
                <a:spcPct val="110000"/>
              </a:lnSpc>
            </a:pPr>
            <a:r>
              <a:rPr lang="en-US" sz="1733"/>
              <a:t>Využití Cash Flow</a:t>
            </a:r>
          </a:p>
          <a:p>
            <a:pPr indent="-304792" defTabSz="1219170">
              <a:lnSpc>
                <a:spcPct val="110000"/>
              </a:lnSpc>
            </a:pPr>
            <a:endParaRPr lang="en-US" sz="1733"/>
          </a:p>
        </p:txBody>
      </p:sp>
    </p:spTree>
    <p:extLst>
      <p:ext uri="{BB962C8B-B14F-4D97-AF65-F5344CB8AC3E}">
        <p14:creationId xmlns:p14="http://schemas.microsoft.com/office/powerpoint/2010/main" val="25819576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000"/>
              <a:t>Fáze financování podniku v rámci vývoje jeho životního cyklu </a:t>
            </a:r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 flipV="1">
            <a:off x="2351088" y="1700213"/>
            <a:ext cx="0" cy="3744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>
            <a:off x="2351088" y="5445125"/>
            <a:ext cx="7345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3253" name="Oval 5"/>
          <p:cNvSpPr>
            <a:spLocks noChangeArrowheads="1"/>
          </p:cNvSpPr>
          <p:nvPr/>
        </p:nvSpPr>
        <p:spPr bwMode="auto">
          <a:xfrm>
            <a:off x="2351089" y="1773239"/>
            <a:ext cx="2232025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3254" name="Oval 6"/>
          <p:cNvSpPr>
            <a:spLocks noChangeArrowheads="1"/>
          </p:cNvSpPr>
          <p:nvPr/>
        </p:nvSpPr>
        <p:spPr bwMode="auto">
          <a:xfrm>
            <a:off x="3648075" y="2276475"/>
            <a:ext cx="1943100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3255" name="Oval 7"/>
          <p:cNvSpPr>
            <a:spLocks noChangeArrowheads="1"/>
          </p:cNvSpPr>
          <p:nvPr/>
        </p:nvSpPr>
        <p:spPr bwMode="auto">
          <a:xfrm>
            <a:off x="4727576" y="2708277"/>
            <a:ext cx="2087563" cy="5762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5735637" y="3141664"/>
            <a:ext cx="2087563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6743700" y="3573464"/>
            <a:ext cx="2447925" cy="8651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3258" name="Oval 10"/>
          <p:cNvSpPr>
            <a:spLocks noChangeArrowheads="1"/>
          </p:cNvSpPr>
          <p:nvPr/>
        </p:nvSpPr>
        <p:spPr bwMode="auto">
          <a:xfrm>
            <a:off x="5808664" y="4365626"/>
            <a:ext cx="3455987" cy="10080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6816725" y="5734050"/>
            <a:ext cx="2808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Délka existence podniku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2640014" y="1916113"/>
            <a:ext cx="1152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2640013" y="2060575"/>
            <a:ext cx="172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2711451" y="1773239"/>
            <a:ext cx="17287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Zakladatel, přátelé a rodina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4008438" y="2349502"/>
            <a:ext cx="14398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Business angels</a:t>
            </a: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5087937" y="2708277"/>
            <a:ext cx="16557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Rozvojový kapitál</a:t>
            </a: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6096000" y="3213102"/>
            <a:ext cx="18732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Strategický partner</a:t>
            </a: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6959601" y="3789364"/>
            <a:ext cx="19431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Kapitálové trhy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6600825" y="4652964"/>
            <a:ext cx="23764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Banky</a:t>
            </a:r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1540987" y="1989139"/>
            <a:ext cx="738664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Míra rizika pro alternativní financování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1847850" y="6165849"/>
            <a:ext cx="4248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2073641" y="5548252"/>
            <a:ext cx="40322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hlinkClick r:id="rId2"/>
              </a:rPr>
              <a:t>http://www.ceag.cz</a:t>
            </a:r>
            <a:r>
              <a:rPr lang="cs-CZ"/>
              <a:t>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164A43BE-3285-4D69-8967-5BBEB9DB224F}"/>
              </a:ext>
            </a:extLst>
          </p:cNvPr>
          <p:cNvSpPr/>
          <p:nvPr/>
        </p:nvSpPr>
        <p:spPr>
          <a:xfrm>
            <a:off x="10320469" y="260648"/>
            <a:ext cx="1728192" cy="1152128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239850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 fontScale="90000"/>
          </a:bodyPr>
          <a:lstStyle/>
          <a:p>
            <a:pPr defTabSz="1219170"/>
            <a:r>
              <a:rPr lang="en-US" sz="3333"/>
              <a:t>Klasické možnosti financování pro malé a střední podniky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graphicFrame>
        <p:nvGraphicFramePr>
          <p:cNvPr id="54277" name="Rectangle 3">
            <a:extLst>
              <a:ext uri="{FF2B5EF4-FFF2-40B4-BE49-F238E27FC236}">
                <a16:creationId xmlns="" xmlns:a16="http://schemas.microsoft.com/office/drawing/2014/main" id="{50008C30-B85D-4736-9A8A-3534797AE591}"/>
              </a:ext>
            </a:extLst>
          </p:cNvPr>
          <p:cNvGraphicFramePr/>
          <p:nvPr>
            <p:extLst/>
          </p:nvPr>
        </p:nvGraphicFramePr>
        <p:xfrm>
          <a:off x="1130270" y="2502077"/>
          <a:ext cx="9604375" cy="3695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77067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EF2B985F-E839-44D5-9DD8-BC9DEE343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269" y="953324"/>
            <a:ext cx="9603275" cy="104923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/>
              <a:t>Banky a MSP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52D73AC3-7DF7-43FB-9D67-3CE387E94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30873" y="1996644"/>
            <a:ext cx="96032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B965CCFE-3123-4C5E-BA80-B081F41E6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graphicFrame>
        <p:nvGraphicFramePr>
          <p:cNvPr id="55301" name="Rectangle 3">
            <a:extLst>
              <a:ext uri="{FF2B5EF4-FFF2-40B4-BE49-F238E27FC236}">
                <a16:creationId xmlns="" xmlns:a16="http://schemas.microsoft.com/office/drawing/2014/main" id="{97CF83E4-128E-4B8A-9070-2A03FF3C76BC}"/>
              </a:ext>
            </a:extLst>
          </p:cNvPr>
          <p:cNvGraphicFramePr/>
          <p:nvPr>
            <p:extLst/>
          </p:nvPr>
        </p:nvGraphicFramePr>
        <p:xfrm>
          <a:off x="1130270" y="2502077"/>
          <a:ext cx="9604375" cy="3695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164636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0" name="Rectangle 79">
            <a:extLst>
              <a:ext uri="{FF2B5EF4-FFF2-40B4-BE49-F238E27FC236}">
                <a16:creationId xmlns="" xmlns:a16="http://schemas.microsoft.com/office/drawing/2014/main" id="{F63C748C-967B-4A7B-A90F-3EDD0F485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96FE7134-47B1-4BFF-93CB-669E11257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C0143637-4934-44E4-B909-BAF1E7B27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1"/>
            <a:ext cx="406212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849683" y="1240077"/>
            <a:ext cx="2777397" cy="458452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3333">
                <a:solidFill>
                  <a:srgbClr val="FFFFFF"/>
                </a:solidFill>
              </a:rPr>
              <a:t>Nové nebo méně používané formy financování malých a středních podniků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05593" y="1240077"/>
            <a:ext cx="6034827" cy="491646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indent="-304792" defTabSz="1219170"/>
            <a:r>
              <a:rPr lang="en-US"/>
              <a:t>Venture kapitál</a:t>
            </a:r>
          </a:p>
          <a:p>
            <a:pPr indent="-304792" defTabSz="1219170"/>
            <a:r>
              <a:rPr lang="en-US"/>
              <a:t>Business angels</a:t>
            </a:r>
          </a:p>
          <a:p>
            <a:pPr indent="-304792" defTabSz="1219170"/>
            <a:r>
              <a:rPr lang="en-US"/>
              <a:t>Franšízing</a:t>
            </a:r>
          </a:p>
          <a:p>
            <a:pPr indent="-304792" defTabSz="1219170"/>
            <a:r>
              <a:rPr lang="en-US"/>
              <a:t>Kapitálový vstup zahraniční společnosti</a:t>
            </a:r>
          </a:p>
          <a:p>
            <a:pPr indent="-304792" defTabSz="1219170"/>
            <a:r>
              <a:rPr lang="en-US"/>
              <a:t>Státní rozpočet – programy na podporu</a:t>
            </a:r>
          </a:p>
          <a:p>
            <a:pPr indent="-304792" defTabSz="1219170"/>
            <a:r>
              <a:rPr lang="en-US"/>
              <a:t>Strukturální fondy v oblasti:</a:t>
            </a:r>
          </a:p>
          <a:p>
            <a:pPr lvl="1" indent="-304792" defTabSz="1219170"/>
            <a:r>
              <a:rPr lang="en-US"/>
              <a:t>Průmyslu.</a:t>
            </a:r>
          </a:p>
          <a:p>
            <a:pPr lvl="1" indent="-304792" defTabSz="1219170"/>
            <a:r>
              <a:rPr lang="en-US"/>
              <a:t>Infrastruktury.</a:t>
            </a:r>
          </a:p>
          <a:p>
            <a:pPr lvl="1" indent="-304792" defTabSz="1219170"/>
            <a:r>
              <a:rPr lang="en-US"/>
              <a:t>Rozvoje lidských zdrojů.</a:t>
            </a:r>
          </a:p>
          <a:p>
            <a:pPr lvl="1" indent="-304792" defTabSz="1219170"/>
            <a:r>
              <a:rPr lang="en-US"/>
              <a:t>Rozvoje venkova.</a:t>
            </a:r>
          </a:p>
        </p:txBody>
      </p:sp>
    </p:spTree>
    <p:extLst>
      <p:ext uri="{BB962C8B-B14F-4D97-AF65-F5344CB8AC3E}">
        <p14:creationId xmlns:p14="http://schemas.microsoft.com/office/powerpoint/2010/main" val="39007937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0" name="Rectangle 79">
            <a:extLst>
              <a:ext uri="{FF2B5EF4-FFF2-40B4-BE49-F238E27FC236}">
                <a16:creationId xmlns="" xmlns:a16="http://schemas.microsoft.com/office/drawing/2014/main" id="{29C51009-A09A-4689-8E6C-F8FC99E6A8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A9CC600D-86F3-4B9A-AD13-3908AD1EDA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9960" y="1600199"/>
            <a:ext cx="3171432" cy="4297680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4000"/>
              <a:t>Alternativní financování rozvoje podniku v České republice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3F661271-B15B-4043-B708-1BD7F1D2C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1" t="10889" r="38495" b="30830"/>
          <a:stretch/>
        </p:blipFill>
        <p:spPr>
          <a:xfrm rot="5400000">
            <a:off x="2509893" y="3682214"/>
            <a:ext cx="4288809" cy="142524"/>
          </a:xfrm>
          <a:prstGeom prst="rect">
            <a:avLst/>
          </a:prstGeom>
          <a:noFill/>
          <a:ln>
            <a:noFill/>
          </a:ln>
        </p:spPr>
      </p:pic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76637" y="1600199"/>
            <a:ext cx="6078217" cy="429768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indent="-304792" defTabSz="1219170"/>
            <a:r>
              <a:rPr lang="en-US"/>
              <a:t>Business Angel</a:t>
            </a:r>
          </a:p>
          <a:p>
            <a:pPr lvl="1" indent="-304792" defTabSz="1219170"/>
            <a:r>
              <a:rPr lang="en-US"/>
              <a:t>Typický profil: je to fyzická osoba (ne společnost, či nadace), dobře situovaný podnikatel, top manager, který</a:t>
            </a:r>
          </a:p>
          <a:p>
            <a:pPr lvl="1" indent="-304792" defTabSz="1219170"/>
            <a:r>
              <a:rPr lang="en-US"/>
              <a:t>je ochoten sdílet podnikatelská rizika, který</a:t>
            </a:r>
          </a:p>
          <a:p>
            <a:pPr lvl="1" indent="-304792" defTabSz="1219170"/>
            <a:r>
              <a:rPr lang="en-US"/>
              <a:t>nechce řídit celý podnik, ale jen kontrolovat svou investici, vyžaduje tedy cca 30 % podíl a</a:t>
            </a:r>
          </a:p>
          <a:p>
            <a:pPr lvl="1" indent="-304792" defTabSz="1219170"/>
            <a:r>
              <a:rPr lang="en-US"/>
              <a:t>smluvní ochranu investice.</a:t>
            </a:r>
          </a:p>
          <a:p>
            <a:pPr lvl="1" indent="-304792" defTabSz="1219170"/>
            <a:r>
              <a:rPr lang="en-US"/>
              <a:t>Na základě dohody se může účastnit na rozvoji firmy předáváním svých zkušeností.</a:t>
            </a:r>
          </a:p>
        </p:txBody>
      </p:sp>
    </p:spTree>
    <p:extLst>
      <p:ext uri="{BB962C8B-B14F-4D97-AF65-F5344CB8AC3E}">
        <p14:creationId xmlns:p14="http://schemas.microsoft.com/office/powerpoint/2010/main" val="26028308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0" name="Rectangle 79">
            <a:extLst>
              <a:ext uri="{FF2B5EF4-FFF2-40B4-BE49-F238E27FC236}">
                <a16:creationId xmlns="" xmlns:a16="http://schemas.microsoft.com/office/drawing/2014/main" id="{F63C748C-967B-4A7B-A90F-3EDD0F485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96FE7134-47B1-4BFF-93CB-669E11257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C0143637-4934-44E4-B909-BAF1E7B27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1"/>
            <a:ext cx="406212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49683" y="1240077"/>
            <a:ext cx="2777397" cy="458452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>
                <a:solidFill>
                  <a:srgbClr val="FFFFFF"/>
                </a:solidFill>
              </a:rPr>
              <a:t>Business Angel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05593" y="1240077"/>
            <a:ext cx="6034827" cy="491646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indent="-304792" defTabSz="1219170"/>
            <a:r>
              <a:rPr lang="en-US"/>
              <a:t>Typická investice</a:t>
            </a:r>
          </a:p>
          <a:p>
            <a:pPr lvl="1" indent="-304792" defTabSz="1219170"/>
            <a:r>
              <a:rPr lang="en-US"/>
              <a:t>Cca 15 mil. Kč</a:t>
            </a:r>
          </a:p>
          <a:p>
            <a:pPr lvl="1" indent="-304792" defTabSz="1219170"/>
            <a:r>
              <a:rPr lang="en-US"/>
              <a:t>Je provedená studie proveditelnosti investorem –tzv. Due diligence (prověrka).</a:t>
            </a:r>
          </a:p>
          <a:p>
            <a:pPr lvl="1" indent="-304792" defTabSz="1219170"/>
            <a:r>
              <a:rPr lang="en-US"/>
              <a:t>Následně je vypracována standardizovaná dokumentace (tzv. term sheet – shrnutí podmínek a investiční smlouva).</a:t>
            </a:r>
          </a:p>
          <a:p>
            <a:pPr lvl="1" indent="-304792" defTabSz="1219170"/>
            <a:r>
              <a:rPr lang="en-US"/>
              <a:t>Od rizikového kapitálu (rozvojového) se liší individuálním přístupem.</a:t>
            </a:r>
          </a:p>
          <a:p>
            <a:pPr lvl="1" indent="-304792" defTabSz="1219170"/>
            <a:r>
              <a:rPr lang="en-US"/>
              <a:t>Investor má zkušenosti z oboru, odvětví.</a:t>
            </a:r>
          </a:p>
          <a:p>
            <a:pPr lvl="1" indent="-304792" defTabSz="1219170"/>
            <a:r>
              <a:rPr lang="en-US"/>
              <a:t>Rychlé jednání (cca 2 měsíce).</a:t>
            </a:r>
          </a:p>
          <a:p>
            <a:pPr lvl="1" indent="-304792" defTabSz="1219170"/>
            <a:r>
              <a:rPr lang="en-US"/>
              <a:t>Investice je sjednávána na cca 3 až 4 roky.</a:t>
            </a:r>
          </a:p>
          <a:p>
            <a:pPr lvl="1" indent="-304792" defTabSz="121917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263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3">
            <a:extLst>
              <a:ext uri="{FF2B5EF4-FFF2-40B4-BE49-F238E27FC236}">
                <a16:creationId xmlns="" xmlns:a16="http://schemas.microsoft.com/office/drawing/2014/main" id="{B13EE355-0D4C-4D91-8AE1-2876567D12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60424" name="Rectangle 75">
            <a:extLst>
              <a:ext uri="{FF2B5EF4-FFF2-40B4-BE49-F238E27FC236}">
                <a16:creationId xmlns="" xmlns:a16="http://schemas.microsoft.com/office/drawing/2014/main" id="{A01B9BFB-0E23-404F-936C-2681B3883A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0425" name="Straight Connector 77">
            <a:extLst>
              <a:ext uri="{FF2B5EF4-FFF2-40B4-BE49-F238E27FC236}">
                <a16:creationId xmlns="" xmlns:a16="http://schemas.microsoft.com/office/drawing/2014/main" id="{CA188135-D6F0-4A77-85B9-2E45772B3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26" name="Picture 79">
            <a:extLst>
              <a:ext uri="{FF2B5EF4-FFF2-40B4-BE49-F238E27FC236}">
                <a16:creationId xmlns="" xmlns:a16="http://schemas.microsoft.com/office/drawing/2014/main" id="{8FB62CA7-7168-452A-8E46-BFE14ECFB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60427" name="Rectangle 81">
            <a:extLst>
              <a:ext uri="{FF2B5EF4-FFF2-40B4-BE49-F238E27FC236}">
                <a16:creationId xmlns="" xmlns:a16="http://schemas.microsoft.com/office/drawing/2014/main" id="{F545E06B-29C0-4F08-9F61-140CD1A7A7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0428" name="Rectangle 83">
            <a:extLst>
              <a:ext uri="{FF2B5EF4-FFF2-40B4-BE49-F238E27FC236}">
                <a16:creationId xmlns="" xmlns:a16="http://schemas.microsoft.com/office/drawing/2014/main" id="{66E54A31-B091-4774-BDD5-9F726783EA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7"/>
            <a:ext cx="12192000" cy="410594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579" y="2303047"/>
            <a:ext cx="3272093" cy="267419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4267"/>
              <a:t>Business angel má právo VETA:</a:t>
            </a:r>
          </a:p>
        </p:txBody>
      </p:sp>
      <p:cxnSp>
        <p:nvCxnSpPr>
          <p:cNvPr id="60429" name="Straight Connector 85">
            <a:extLst>
              <a:ext uri="{FF2B5EF4-FFF2-40B4-BE49-F238E27FC236}">
                <a16:creationId xmlns="" xmlns:a16="http://schemas.microsoft.com/office/drawing/2014/main" id="{424E0E46-9D8A-46BA-8EF9-FC43A7EE7A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1579" y="2146541"/>
            <a:ext cx="327209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="" xmlns:a16="http://schemas.microsoft.com/office/drawing/2014/main" id="{565909D0-D2D2-46A8-8332-49E6173A4B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51581" y="3122496"/>
            <a:ext cx="3530156" cy="104923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4267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F3D2EAFB-E46A-4A8C-9E83-AF5286317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AFEA4BCF-1CF9-4959-A2D8-A97926D25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graphicFrame>
        <p:nvGraphicFramePr>
          <p:cNvPr id="60430" name="Rectangle 3">
            <a:extLst>
              <a:ext uri="{FF2B5EF4-FFF2-40B4-BE49-F238E27FC236}">
                <a16:creationId xmlns="" xmlns:a16="http://schemas.microsoft.com/office/drawing/2014/main" id="{19DB4444-1C12-40D8-8BE0-2B20D362BBF7}"/>
              </a:ext>
            </a:extLst>
          </p:cNvPr>
          <p:cNvGraphicFramePr/>
          <p:nvPr>
            <p:extLst/>
          </p:nvPr>
        </p:nvGraphicFramePr>
        <p:xfrm>
          <a:off x="5141912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7446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Propočet tempa růstu</a:t>
            </a:r>
          </a:p>
        </p:txBody>
      </p:sp>
      <p:sp>
        <p:nvSpPr>
          <p:cNvPr id="8201" name="Zástupný symbol pro obsah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fontScale="92500"/>
          </a:bodyPr>
          <a:lstStyle/>
          <a:p>
            <a:r>
              <a:rPr lang="cs-CZ" sz="2600"/>
              <a:t>g = P * R * A * T</a:t>
            </a:r>
          </a:p>
          <a:p>
            <a:r>
              <a:rPr lang="cs-CZ" sz="2600"/>
              <a:t>g - tempo růstu podniku ( trvale udržitelné )</a:t>
            </a:r>
          </a:p>
          <a:p>
            <a:r>
              <a:rPr lang="cs-CZ" sz="2600"/>
              <a:t>P - rentabilita tržeb ( Zisk / Tržby )</a:t>
            </a:r>
          </a:p>
          <a:p>
            <a:r>
              <a:rPr lang="cs-CZ" sz="2600"/>
              <a:t>R - aktivační poměr ( 1 – Dividenda / Čistý zisk na akcii )</a:t>
            </a:r>
          </a:p>
          <a:p>
            <a:r>
              <a:rPr lang="cs-CZ" sz="2600"/>
              <a:t>A - obrat aktiv ( Tržby / Aktiva )</a:t>
            </a:r>
          </a:p>
          <a:p>
            <a:r>
              <a:rPr lang="cs-CZ" sz="2600"/>
              <a:t>T - finanční páka ( Aktiva / Vlastní jmění )</a:t>
            </a:r>
          </a:p>
          <a:p>
            <a:r>
              <a:rPr lang="cs-CZ" sz="2600"/>
              <a:t>Platí za zjednodušujících předpokladů:</a:t>
            </a:r>
          </a:p>
          <a:p>
            <a:r>
              <a:rPr lang="cs-CZ" sz="2600"/>
              <a:t>- tempo růstu podniku shodné s růstem celého trhu,</a:t>
            </a:r>
          </a:p>
          <a:p>
            <a:r>
              <a:rPr lang="cs-CZ" sz="2600"/>
              <a:t>- konstantní kapitálová struktura podniku,</a:t>
            </a:r>
          </a:p>
          <a:p>
            <a:r>
              <a:rPr lang="cs-CZ" sz="2600"/>
              <a:t>- konstantní míra reinvestic do podniku</a:t>
            </a:r>
          </a:p>
          <a:p>
            <a:endParaRPr lang="cs-CZ" sz="2600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0118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F28373B5-F4E4-4102-9D27-E17631B4C7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F23306E6-5D0B-439F-BB88-7F1CEA89BD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23D9016E-713D-40ED-A242-4F407E905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FF1DEE04-57A9-4F64-958D-D1D4941EF5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0" name="Rectangle 79">
            <a:extLst>
              <a:ext uri="{FF2B5EF4-FFF2-40B4-BE49-F238E27FC236}">
                <a16:creationId xmlns="" xmlns:a16="http://schemas.microsoft.com/office/drawing/2014/main" id="{F63C748C-967B-4A7B-A90F-3EDD0F485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96FE7134-47B1-4BFF-93CB-669E112574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9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C0143637-4934-44E4-B909-BAF1E7B27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1"/>
            <a:ext cx="4062127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849683" y="1240077"/>
            <a:ext cx="2777397" cy="4584527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sz="3600" dirty="0" err="1">
                <a:solidFill>
                  <a:srgbClr val="FFFFFF"/>
                </a:solidFill>
              </a:rPr>
              <a:t>Možnosti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výstupu</a:t>
            </a:r>
            <a:r>
              <a:rPr lang="en-US" sz="3600" dirty="0">
                <a:solidFill>
                  <a:srgbClr val="FFFFFF"/>
                </a:solidFill>
              </a:rPr>
              <a:t> Business Angel ze </a:t>
            </a:r>
            <a:r>
              <a:rPr lang="en-US" sz="3600" dirty="0" err="1">
                <a:solidFill>
                  <a:srgbClr val="FFFFFF"/>
                </a:solidFill>
              </a:rPr>
              <a:t>společnosti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05593" y="1240077"/>
            <a:ext cx="6034827" cy="491646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indent="-304792" defTabSz="1219170"/>
            <a:r>
              <a:rPr lang="en-US" dirty="0"/>
              <a:t>Management by out.</a:t>
            </a:r>
          </a:p>
          <a:p>
            <a:pPr indent="-304792" defTabSz="1219170"/>
            <a:r>
              <a:rPr lang="en-US" dirty="0" err="1"/>
              <a:t>Vstup</a:t>
            </a:r>
            <a:r>
              <a:rPr lang="en-US" dirty="0"/>
              <a:t> </a:t>
            </a:r>
            <a:r>
              <a:rPr lang="en-US" dirty="0" err="1"/>
              <a:t>silnějšího</a:t>
            </a:r>
            <a:r>
              <a:rPr lang="en-US" dirty="0"/>
              <a:t> </a:t>
            </a:r>
            <a:r>
              <a:rPr lang="en-US" dirty="0" err="1"/>
              <a:t>investora</a:t>
            </a:r>
            <a:r>
              <a:rPr lang="en-US" dirty="0"/>
              <a:t> (</a:t>
            </a:r>
            <a:r>
              <a:rPr lang="en-US" dirty="0" err="1"/>
              <a:t>fondy</a:t>
            </a:r>
            <a:r>
              <a:rPr lang="en-US" dirty="0"/>
              <a:t>).</a:t>
            </a:r>
          </a:p>
          <a:p>
            <a:pPr indent="-304792" defTabSz="1219170"/>
            <a:r>
              <a:rPr lang="en-US" dirty="0" err="1"/>
              <a:t>Prodej</a:t>
            </a:r>
            <a:r>
              <a:rPr lang="en-US" dirty="0"/>
              <a:t> </a:t>
            </a:r>
            <a:r>
              <a:rPr lang="en-US" dirty="0" err="1"/>
              <a:t>strategickému</a:t>
            </a:r>
            <a:r>
              <a:rPr lang="en-US" dirty="0"/>
              <a:t> </a:t>
            </a:r>
            <a:r>
              <a:rPr lang="en-US" dirty="0" err="1"/>
              <a:t>investorovi</a:t>
            </a:r>
            <a:r>
              <a:rPr lang="en-US" dirty="0"/>
              <a:t> v </a:t>
            </a:r>
            <a:r>
              <a:rPr lang="en-US" dirty="0" err="1"/>
              <a:t>oboru</a:t>
            </a:r>
            <a:r>
              <a:rPr lang="en-US" dirty="0"/>
              <a:t>,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regionu</a:t>
            </a:r>
            <a:r>
              <a:rPr lang="en-US" dirty="0"/>
              <a:t>.</a:t>
            </a:r>
          </a:p>
          <a:p>
            <a:pPr indent="-304792" defTabSz="1219170"/>
            <a:r>
              <a:rPr lang="en-US" dirty="0"/>
              <a:t>___________________________________</a:t>
            </a:r>
          </a:p>
          <a:p>
            <a:pPr indent="-304792" defTabSz="1219170"/>
            <a:r>
              <a:rPr lang="en-US" dirty="0"/>
              <a:t>V </a:t>
            </a:r>
            <a:r>
              <a:rPr lang="en-US" dirty="0" err="1"/>
              <a:t>ČR</a:t>
            </a:r>
            <a:r>
              <a:rPr lang="en-US" dirty="0"/>
              <a:t> </a:t>
            </a:r>
            <a:r>
              <a:rPr lang="en-US" dirty="0" err="1"/>
              <a:t>poskytuje</a:t>
            </a:r>
            <a:r>
              <a:rPr lang="en-US" dirty="0"/>
              <a:t> </a:t>
            </a:r>
            <a:r>
              <a:rPr lang="en-US" dirty="0" err="1"/>
              <a:t>poradenství</a:t>
            </a:r>
            <a:r>
              <a:rPr lang="en-US" dirty="0"/>
              <a:t> v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např</a:t>
            </a:r>
            <a:r>
              <a:rPr lang="en-US" dirty="0"/>
              <a:t>. fa Central European Advisory Group: </a:t>
            </a:r>
            <a:r>
              <a:rPr lang="en-US" dirty="0">
                <a:hlinkClick r:id="rId4"/>
              </a:rPr>
              <a:t>www.ceag.cz</a:t>
            </a:r>
            <a:endParaRPr lang="en-US" dirty="0"/>
          </a:p>
          <a:p>
            <a:pPr indent="-304792" defTabSz="1219170"/>
            <a:endParaRPr lang="en-US" dirty="0"/>
          </a:p>
          <a:p>
            <a:pPr indent="-304792" defTabSz="121917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216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CB1DE69F-569C-4A49-8E50-4093C135AE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50B488F5-9CE4-4346-B22F-600286ED4D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5F76596F-57DF-4A0C-96D9-046DC3B30E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16176A8D-754E-4699-9AAC-A833466A20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80" name="Rectangle 79">
            <a:extLst>
              <a:ext uri="{FF2B5EF4-FFF2-40B4-BE49-F238E27FC236}">
                <a16:creationId xmlns="" xmlns:a16="http://schemas.microsoft.com/office/drawing/2014/main" id="{2AA0E174-1032-45EB-8FEE-2178019BAE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C017D167-735C-4828-BF61-5BEC0A93C0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768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1128413" y="988098"/>
            <a:ext cx="4495380" cy="2407724"/>
          </a:xfrm>
        </p:spPr>
        <p:txBody>
          <a:bodyPr vert="horz" lIns="121920" tIns="60960" rIns="121920" bIns="0" rtlCol="0" anchor="b">
            <a:normAutofit/>
          </a:bodyPr>
          <a:lstStyle/>
          <a:p>
            <a:pPr defTabSz="1219170"/>
            <a:r>
              <a:rPr lang="en-US" sz="4800"/>
              <a:t>Shrnutí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48A2A651-3D77-45F6-9A25-3762F5E466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t="474" r="60418" b="36564"/>
          <a:stretch/>
        </p:blipFill>
        <p:spPr>
          <a:xfrm>
            <a:off x="1125460" y="643464"/>
            <a:ext cx="4526280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3" name="Obrázek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55841" y="643465"/>
            <a:ext cx="7205423" cy="5226439"/>
          </a:xfrm>
          <a:prstGeom prst="rect">
            <a:avLst/>
          </a:prstGeom>
          <a:noFill/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EE1B9172-598D-41CA-A120-1347A28BA0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49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FD3493C9-FDB6-46AD-891A-36C02F24D8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1268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4076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7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8000" dirty="0"/>
          </a:p>
        </p:txBody>
      </p:sp>
      <p:sp>
        <p:nvSpPr>
          <p:cNvPr id="6" name="Obdélník 5"/>
          <p:cNvSpPr/>
          <p:nvPr/>
        </p:nvSpPr>
        <p:spPr>
          <a:xfrm>
            <a:off x="449093" y="417097"/>
            <a:ext cx="4784759" cy="6063916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666807" y="720605"/>
            <a:ext cx="4297080" cy="339419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4000" b="1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endParaRPr lang="cs-CZ" sz="4000" b="1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endParaRPr lang="cs-CZ" sz="4000" b="1" cap="all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endParaRPr lang="cs-CZ" sz="4000" b="1" cap="all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cs-CZ" sz="4000" b="1" cap="all" dirty="0">
                <a:solidFill>
                  <a:schemeClr val="bg1">
                    <a:lumMod val="95000"/>
                  </a:schemeClr>
                </a:solidFill>
              </a:rPr>
              <a:t>RODINNÉ PODNIKÁNÍ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396843" y="2976894"/>
            <a:ext cx="4837008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9284028" y="5211199"/>
            <a:ext cx="2688299" cy="76808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altLang="cs-CZ" sz="1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618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2F4CBFA-B385-4B16-B63B-29D40EBF73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xmlns="" id="{F698CE04-5039-4B4D-B676-5DDF9467EA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513383" y="563918"/>
            <a:ext cx="4163975" cy="5978615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5B7FFC8-6FAA-4120-AC51-F1C9C825A0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FF5B224B-4446-4B75-8B12-7FAFA8ED83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xmlns="" id="{C807611F-497E-428E-9B8B-0192C78970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35106" y="1132517"/>
            <a:ext cx="3246509" cy="4367532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5000" dirty="0" err="1">
                <a:solidFill>
                  <a:srgbClr val="FFFFFF"/>
                </a:solidFill>
              </a:rPr>
              <a:t>Definování</a:t>
            </a:r>
            <a:r>
              <a:rPr lang="en-US" sz="5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838201" y="1132520"/>
            <a:ext cx="6300975" cy="436752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indent="-304792" defTabSz="1219170"/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vymezena</a:t>
            </a:r>
            <a:r>
              <a:rPr lang="en-US" dirty="0"/>
              <a:t> </a:t>
            </a:r>
            <a:r>
              <a:rPr lang="en-US" dirty="0" err="1"/>
              <a:t>jednotná</a:t>
            </a:r>
            <a:r>
              <a:rPr lang="en-US" dirty="0"/>
              <a:t> </a:t>
            </a:r>
            <a:r>
              <a:rPr lang="en-US" dirty="0" err="1"/>
              <a:t>definice</a:t>
            </a:r>
            <a:endParaRPr lang="en-US" dirty="0"/>
          </a:p>
          <a:p>
            <a:pPr indent="-304792" defTabSz="1219170"/>
            <a:r>
              <a:rPr lang="en-US" dirty="0"/>
              <a:t>Ale, </a:t>
            </a:r>
            <a:r>
              <a:rPr lang="en-US" dirty="0" err="1"/>
              <a:t>měl</a:t>
            </a:r>
            <a:r>
              <a:rPr lang="en-US" dirty="0"/>
              <a:t> by </a:t>
            </a:r>
            <a:r>
              <a:rPr lang="en-US" dirty="0" err="1"/>
              <a:t>splňovat</a:t>
            </a:r>
            <a:r>
              <a:rPr lang="en-US" dirty="0"/>
              <a:t> </a:t>
            </a:r>
            <a:r>
              <a:rPr lang="en-US" dirty="0" err="1"/>
              <a:t>tyto</a:t>
            </a:r>
            <a:r>
              <a:rPr lang="en-US" dirty="0"/>
              <a:t> </a:t>
            </a:r>
            <a:r>
              <a:rPr lang="en-US" dirty="0" err="1"/>
              <a:t>předpoklady</a:t>
            </a:r>
            <a:r>
              <a:rPr lang="en-US" dirty="0"/>
              <a:t>:</a:t>
            </a:r>
          </a:p>
          <a:p>
            <a:pPr lvl="1" indent="-304792" defTabSz="1219170"/>
            <a:r>
              <a:rPr lang="en-US" dirty="0"/>
              <a:t>Rodina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vliv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řízení</a:t>
            </a:r>
            <a:r>
              <a:rPr lang="en-US" dirty="0"/>
              <a:t>,</a:t>
            </a:r>
          </a:p>
          <a:p>
            <a:pPr lvl="1" indent="-304792" defTabSz="1219170"/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kapitálový</a:t>
            </a:r>
            <a:r>
              <a:rPr lang="en-US" dirty="0"/>
              <a:t> </a:t>
            </a:r>
            <a:r>
              <a:rPr lang="en-US" dirty="0" err="1"/>
              <a:t>podíl</a:t>
            </a:r>
            <a:endParaRPr lang="en-US" dirty="0"/>
          </a:p>
          <a:p>
            <a:pPr lvl="1" indent="-304792" defTabSz="1219170"/>
            <a:r>
              <a:rPr lang="en-US" dirty="0"/>
              <a:t>Je </a:t>
            </a:r>
            <a:r>
              <a:rPr lang="en-US" dirty="0" err="1"/>
              <a:t>podnikem</a:t>
            </a:r>
            <a:r>
              <a:rPr lang="en-US" dirty="0"/>
              <a:t> </a:t>
            </a:r>
            <a:r>
              <a:rPr lang="en-US" dirty="0" err="1"/>
              <a:t>několika</a:t>
            </a:r>
            <a:r>
              <a:rPr lang="en-US" dirty="0"/>
              <a:t> </a:t>
            </a:r>
            <a:r>
              <a:rPr lang="en-US" dirty="0" err="1"/>
              <a:t>generací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8220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 descr="https://pleva.static.s6.upgates.com/v/v5a746517e4b44-rodinne-podniky-v-eu-1000x.png">
            <a:extLst>
              <a:ext uri="{FF2B5EF4-FFF2-40B4-BE49-F238E27FC236}">
                <a16:creationId xmlns:a16="http://schemas.microsoft.com/office/drawing/2014/main" xmlns="" id="{27FFABC8-EDEB-4F6B-B4ED-5BA73F92D3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85" y="237301"/>
            <a:ext cx="9318831" cy="6383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B40CCF7C-CCD8-4231-8A83-99E4CACD4B46}"/>
              </a:ext>
            </a:extLst>
          </p:cNvPr>
          <p:cNvSpPr txBox="1"/>
          <p:nvPr/>
        </p:nvSpPr>
        <p:spPr>
          <a:xfrm>
            <a:off x="9119659" y="6117299"/>
            <a:ext cx="3072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Zdroj: </a:t>
            </a:r>
            <a:r>
              <a:rPr lang="cs-CZ" sz="2400" dirty="0" err="1"/>
              <a:t>Eurostat</a:t>
            </a:r>
            <a:r>
              <a:rPr lang="cs-CZ" sz="2400" dirty="0"/>
              <a:t>, 2018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255038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3078">
            <a:extLst>
              <a:ext uri="{FF2B5EF4-FFF2-40B4-BE49-F238E27FC236}">
                <a16:creationId xmlns:a16="http://schemas.microsoft.com/office/drawing/2014/main" xmlns="" id="{4DC1787E-474D-47B7-A302-4E6B3FB53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1"/>
          <a:stretch/>
        </p:blipFill>
        <p:spPr>
          <a:xfrm>
            <a:off x="27" y="13"/>
            <a:ext cx="12191973" cy="6857987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57363FD-7E77-4145-9483-331A807A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6801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5867"/>
              <a:t>Později i jako velké podniky</a:t>
            </a:r>
          </a:p>
        </p:txBody>
      </p:sp>
      <p:graphicFrame>
        <p:nvGraphicFramePr>
          <p:cNvPr id="3077" name="Zástupný symbol pro obsah 2">
            <a:extLst>
              <a:ext uri="{FF2B5EF4-FFF2-40B4-BE49-F238E27FC236}">
                <a16:creationId xmlns:a16="http://schemas.microsoft.com/office/drawing/2014/main" xmlns="" id="{2F99BE57-6BE1-44AC-AB48-C68B4A312FF6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838200" y="1825624"/>
          <a:ext cx="10515600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06956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xmlns="" id="{6A1473A6-3F22-483E-8A30-80B9D2B145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A1375E3-3E53-4D75-BAB7-E5929BFCB2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534349" y="563918"/>
            <a:ext cx="4119939" cy="5978615"/>
            <a:chOff x="7513372" y="803186"/>
            <a:chExt cx="4163968" cy="5978614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0BBEEF67-3DDF-46CF-8CD5-EA5F0E4FB0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8FAC1C95-F817-487C-B8B2-CF141FBB1C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xmlns="" id="{C2C5363A-D941-4AA1-8D38-D7E44A1E2E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6C9C3321-55FE-4A45-B47B-8B9A44015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5867">
                <a:solidFill>
                  <a:srgbClr val="FFFFFF"/>
                </a:solidFill>
              </a:rPr>
              <a:t>Rodinné podniky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978709" y="885652"/>
            <a:ext cx="6525220" cy="461684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indent="-304792" defTabSz="1219170"/>
            <a:r>
              <a:rPr lang="en-US"/>
              <a:t>Před 2.sv.válkou veliké množství několika generačních firem </a:t>
            </a:r>
          </a:p>
          <a:p>
            <a:pPr indent="-304792" defTabSz="1219170"/>
            <a:r>
              <a:rPr lang="en-US"/>
              <a:t>Baťa, Kolben a Daněk, Petrof, Larisch…</a:t>
            </a:r>
          </a:p>
          <a:p>
            <a:pPr indent="-304792" defTabSz="1219170"/>
            <a:r>
              <a:rPr lang="en-US"/>
              <a:t>Koh-i-noor, vlastník:rodina Břízových</a:t>
            </a:r>
          </a:p>
          <a:p>
            <a:pPr indent="-304792" defTabSz="1219170"/>
            <a:r>
              <a:rPr lang="en-US"/>
              <a:t>Mora – sporáky, původně rodinná firma na kamna, tradice 185 let</a:t>
            </a:r>
          </a:p>
        </p:txBody>
      </p:sp>
    </p:spTree>
    <p:extLst>
      <p:ext uri="{BB962C8B-B14F-4D97-AF65-F5344CB8AC3E}">
        <p14:creationId xmlns:p14="http://schemas.microsoft.com/office/powerpoint/2010/main" val="10342740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B8B6A13-85CA-4900-9C17-0B2EC7D65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C893A1D6-C24C-4B98-A16C-001C4C725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7" y="1120155"/>
            <a:ext cx="4189197" cy="4609096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endParaRPr lang="en-US" sz="5867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F3F9174-E2FD-4C98-B643-857596BA1A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832729" y="798424"/>
            <a:ext cx="6359271" cy="6059577"/>
            <a:chOff x="2285126" y="-1693523"/>
            <a:chExt cx="6359271" cy="6059577"/>
          </a:xfrm>
        </p:grpSpPr>
        <p:sp>
          <p:nvSpPr>
            <p:cNvPr id="13" name="Freeform 59">
              <a:extLst>
                <a:ext uri="{FF2B5EF4-FFF2-40B4-BE49-F238E27FC236}">
                  <a16:creationId xmlns:a16="http://schemas.microsoft.com/office/drawing/2014/main" xmlns="" id="{44669919-644B-4799-9AB6-7A2A2F170E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>
              <a:off x="2286127" y="-976413"/>
              <a:ext cx="1101799" cy="5342467"/>
            </a:xfrm>
            <a:custGeom>
              <a:avLst/>
              <a:gdLst>
                <a:gd name="connsiteX0" fmla="*/ 1101799 w 1101799"/>
                <a:gd name="connsiteY0" fmla="*/ 0 h 5342467"/>
                <a:gd name="connsiteX1" fmla="*/ 0 w 1101799"/>
                <a:gd name="connsiteY1" fmla="*/ 1141661 h 5342467"/>
                <a:gd name="connsiteX2" fmla="*/ 0 w 1101799"/>
                <a:gd name="connsiteY2" fmla="*/ 5342467 h 5342467"/>
                <a:gd name="connsiteX3" fmla="*/ 1039862 w 1101799"/>
                <a:gd name="connsiteY3" fmla="*/ 5342467 h 5342467"/>
                <a:gd name="connsiteX4" fmla="*/ 1101799 w 1101799"/>
                <a:gd name="connsiteY4" fmla="*/ 5278421 h 53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1799" h="5342467">
                  <a:moveTo>
                    <a:pt x="1101799" y="0"/>
                  </a:moveTo>
                  <a:lnTo>
                    <a:pt x="0" y="1141661"/>
                  </a:lnTo>
                  <a:lnTo>
                    <a:pt x="0" y="5342467"/>
                  </a:lnTo>
                  <a:lnTo>
                    <a:pt x="1039862" y="5342467"/>
                  </a:lnTo>
                  <a:lnTo>
                    <a:pt x="1101799" y="527842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287676A4-07DE-42A0-980E-77FA40F49E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>
              <a:off x="2285126" y="-1425874"/>
              <a:ext cx="762170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4BC9AFEB-B9C2-4A5E-91E4-BD04223F5F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>
              <a:off x="2566852" y="-1693523"/>
              <a:ext cx="485207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xmlns="" id="{6D837413-BE05-4604-8451-98E34D6293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43739" y="-1692608"/>
              <a:ext cx="610065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1A0B84A5-6D70-4E20-9FD9-E43C339DAC8B}"/>
              </a:ext>
            </a:extLst>
          </p:cNvPr>
          <p:cNvSpPr/>
          <p:nvPr/>
        </p:nvSpPr>
        <p:spPr>
          <a:xfrm>
            <a:off x="6436188" y="1120155"/>
            <a:ext cx="5067739" cy="460909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indent="-304792" defTabSz="121917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Tradici podnikání v českých zemích narušily dvě světové války, rozpad Rakouska-Uherska a zejména období centrálně plánované ekonomiky od roku 1948 do roku 1989. Z tohoto důvodu nenajdeme v České republice firmy se stejným názvem a právní kontinuitou trvající stovky let, jako je tomu v jiných zemích.</a:t>
            </a:r>
          </a:p>
          <a:p>
            <a:pPr indent="-304792" defTabSz="121917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Přesto můžeme i u nás najít firmy s dlouhou tradicí. Jedná se zejména o pivovary – například pivovar v Třeboni, Budějovický Budvar, Plzeňský prazdroj. </a:t>
            </a:r>
          </a:p>
        </p:txBody>
      </p:sp>
    </p:spTree>
    <p:extLst>
      <p:ext uri="{BB962C8B-B14F-4D97-AF65-F5344CB8AC3E}">
        <p14:creationId xmlns:p14="http://schemas.microsoft.com/office/powerpoint/2010/main" val="32590401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xmlns="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xmlns="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837745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xmlns="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660" y="640893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xmlns="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055" y="635716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11A1783-BEA8-4AF7-AF15-222D70993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1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C71EC10D-BB07-483B-8699-5279B37E2E26}"/>
              </a:ext>
            </a:extLst>
          </p:cNvPr>
          <p:cNvSpPr/>
          <p:nvPr/>
        </p:nvSpPr>
        <p:spPr>
          <a:xfrm>
            <a:off x="1367624" y="2490437"/>
            <a:ext cx="9708995" cy="356717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marL="380990" indent="-304792" defTabSz="121917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67"/>
              <a:t>Dlouhou historii má i firma Ferona, která je nástupcem původního železářského velkoobchodu, který založil už v roce 1829 Leon Gottlieb Bondy. </a:t>
            </a:r>
          </a:p>
          <a:p>
            <a:pPr marL="380990" indent="-304792" defTabSz="121917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67"/>
              <a:t>Nejstarší firmou ve svém oboru je firma Laufen, dříve Znojemské keramické závody. Funguje od roku 1884 a je nejstarším stále fungujícím výrobcem sanitární keramiky v Evropě. </a:t>
            </a:r>
          </a:p>
          <a:p>
            <a:pPr marL="380990" indent="-304792" defTabSz="121917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67"/>
              <a:t>Dlouhou tradici mají i některé potravinářské firmy, v 19. a začátkem 20. století vznikaly výrobky jako karlovarské lázeňské oplatky, pražská šunka, pardubický perník nebo znojemské okurky. </a:t>
            </a:r>
          </a:p>
          <a:p>
            <a:pPr marL="380990" indent="-304792" defTabSz="121917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67"/>
              <a:t>K nejstarším automobilkám v Evropě se může řadit i ta mladoboleslavská, jejíž kořeny v dílně pánů Laurina a Klementa můžeme vysledovat až do roku 1895.</a:t>
            </a:r>
          </a:p>
        </p:txBody>
      </p:sp>
    </p:spTree>
    <p:extLst>
      <p:ext uri="{BB962C8B-B14F-4D97-AF65-F5344CB8AC3E}">
        <p14:creationId xmlns:p14="http://schemas.microsoft.com/office/powerpoint/2010/main" val="14970752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xmlns="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xmlns="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837745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xmlns="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660" y="640893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xmlns="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055" y="635716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1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4000">
                <a:solidFill>
                  <a:srgbClr val="FFFFFF"/>
                </a:solidFill>
              </a:rPr>
              <a:t>Dosavadní Právní úprava 2014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367624" y="2490437"/>
            <a:ext cx="9708995" cy="356717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lnSpcReduction="10000"/>
          </a:bodyPr>
          <a:lstStyle/>
          <a:p>
            <a:pPr marL="514338" indent="-304792" defTabSz="1219170"/>
            <a:r>
              <a:rPr lang="en-US" sz="1733" b="1"/>
              <a:t>Rodinný závod podle </a:t>
            </a:r>
            <a:r>
              <a:rPr lang="en-US" sz="1733"/>
              <a:t>nového občanského zákoníku (§ 700 až 707) by se dal charakterizovat jako speciální typ obchodního závodu. </a:t>
            </a:r>
            <a:r>
              <a:rPr lang="en-US" sz="1733" u="sng"/>
              <a:t>Nejedná se o právní subjekt, ale z hlediska právní teorie spíše o věc hromadnou. </a:t>
            </a:r>
            <a:r>
              <a:rPr lang="en-US" sz="1733"/>
              <a:t>Jedná se o závod, kde spolu pracují manželé, jejich příbuzní až do třetího stupně, nebo osoby sešvagřené až do druhého stupně. Může se ale jednat i o osoby, které trvale pracují pro rodinu, zejména ty, kteří se pravidelně starají o chod rodinné domácnosti.</a:t>
            </a:r>
          </a:p>
          <a:p>
            <a:pPr indent="-304792" defTabSz="1219170"/>
            <a:r>
              <a:rPr lang="en-US" sz="1733" b="1"/>
              <a:t>Základním principem rodinného závodu je právo zúčastněných členů rodiny podílet se na zisku, na věcech z něj nabytých, jakož i na přírůstcích závodu. Podíly jednotlivých členů rodiny však nemusí být stejné. Účast na rodinném závodu je možno převádět prodejem či darováním na omezený počet osob a opět se souhlasem většiny. Závod si mohou v rámci dědictví členové rodiny rozdělit nebo prodat.</a:t>
            </a:r>
          </a:p>
          <a:p>
            <a:pPr marL="514338" indent="-304792" defTabSz="1219170"/>
            <a:r>
              <a:rPr lang="en-US" sz="1733" b="1"/>
              <a:t>2. Statut Svěřenského  fondu </a:t>
            </a:r>
            <a:r>
              <a:rPr lang="en-US" sz="1733"/>
              <a:t>- lze využít též jako nástroj k ochraně a dlouhodobé správě rodinného či firemního majetku, k zachování důvěrnosti informací o majetku či bezpečnému a stabilnímu strukturování budoucího předávání majetku v rodině a zabránění rozmělnění rodinného jmění.</a:t>
            </a:r>
          </a:p>
        </p:txBody>
      </p:sp>
    </p:spTree>
    <p:extLst>
      <p:ext uri="{BB962C8B-B14F-4D97-AF65-F5344CB8AC3E}">
        <p14:creationId xmlns:p14="http://schemas.microsoft.com/office/powerpoint/2010/main" val="2502370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Fáze s vazbou na role podnikatele</a:t>
            </a:r>
          </a:p>
        </p:txBody>
      </p:sp>
      <p:pic>
        <p:nvPicPr>
          <p:cNvPr id="9219" name="Obrázek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75" y="1782763"/>
            <a:ext cx="714375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ovéPole 4"/>
          <p:cNvSpPr txBox="1">
            <a:spLocks noChangeArrowheads="1"/>
          </p:cNvSpPr>
          <p:nvPr/>
        </p:nvSpPr>
        <p:spPr bwMode="auto">
          <a:xfrm>
            <a:off x="3595688" y="5643563"/>
            <a:ext cx="2000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Zakladatel a investor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 rot="5400000" flipH="1" flipV="1">
            <a:off x="4094957" y="5572920"/>
            <a:ext cx="285750" cy="15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>
            <a:endCxn id="9223" idx="0"/>
          </p:cNvCxnSpPr>
          <p:nvPr/>
        </p:nvCxnSpPr>
        <p:spPr>
          <a:xfrm rot="16200000" flipH="1">
            <a:off x="5685632" y="4625182"/>
            <a:ext cx="1857375" cy="7508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TextovéPole 9"/>
          <p:cNvSpPr txBox="1">
            <a:spLocks noChangeArrowheads="1"/>
          </p:cNvSpPr>
          <p:nvPr/>
        </p:nvSpPr>
        <p:spPr bwMode="auto">
          <a:xfrm>
            <a:off x="6024563" y="5929313"/>
            <a:ext cx="1928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Organizátor a plánovač  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rot="10800000">
            <a:off x="3309939" y="1857375"/>
            <a:ext cx="2071687" cy="1500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ovéPole 13"/>
          <p:cNvSpPr txBox="1">
            <a:spLocks noChangeArrowheads="1"/>
          </p:cNvSpPr>
          <p:nvPr/>
        </p:nvSpPr>
        <p:spPr bwMode="auto">
          <a:xfrm>
            <a:off x="2166939" y="1285876"/>
            <a:ext cx="1785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Vynálezce a realizátor</a:t>
            </a:r>
          </a:p>
        </p:txBody>
      </p:sp>
      <p:sp>
        <p:nvSpPr>
          <p:cNvPr id="9226" name="TextovéPole 14"/>
          <p:cNvSpPr txBox="1">
            <a:spLocks noChangeArrowheads="1"/>
          </p:cNvSpPr>
          <p:nvPr/>
        </p:nvSpPr>
        <p:spPr bwMode="auto">
          <a:xfrm>
            <a:off x="7167564" y="1357313"/>
            <a:ext cx="2714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Následník a reorganizátor</a:t>
            </a:r>
          </a:p>
        </p:txBody>
      </p:sp>
      <p:cxnSp>
        <p:nvCxnSpPr>
          <p:cNvPr id="17" name="Přímá spojovací šipka 16"/>
          <p:cNvCxnSpPr/>
          <p:nvPr/>
        </p:nvCxnSpPr>
        <p:spPr>
          <a:xfrm rot="5400000" flipH="1" flipV="1">
            <a:off x="6917532" y="2536032"/>
            <a:ext cx="1500187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1968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xmlns="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xmlns="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837745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xmlns="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660" y="640893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xmlns="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055" y="635716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0F37593-E71A-4E96-86C3-020E9AD4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1"/>
          </a:xfrm>
        </p:spPr>
        <p:txBody>
          <a:bodyPr vert="horz" lIns="121920" tIns="60960" rIns="121920" bIns="60960" rtlCol="0" anchor="ctr">
            <a:normAutofit fontScale="90000"/>
          </a:bodyPr>
          <a:lstStyle/>
          <a:p>
            <a:pPr defTabSz="1219170"/>
            <a:r>
              <a:rPr lang="en-US" sz="4000" dirty="0" err="1">
                <a:solidFill>
                  <a:srgbClr val="FFFFFF"/>
                </a:solidFill>
              </a:rPr>
              <a:t>Definice</a:t>
            </a:r>
            <a:r>
              <a:rPr lang="en-US" sz="4000" dirty="0">
                <a:solidFill>
                  <a:srgbClr val="FFFFFF"/>
                </a:solidFill>
              </a:rPr>
              <a:t> pro ČR – </a:t>
            </a:r>
            <a:r>
              <a:rPr lang="cs-CZ" sz="4000" dirty="0" smtClean="0">
                <a:solidFill>
                  <a:srgbClr val="FFFFFF"/>
                </a:solidFill>
              </a:rPr>
              <a:t>již </a:t>
            </a:r>
            <a:r>
              <a:rPr lang="cs-CZ" sz="4000" dirty="0">
                <a:solidFill>
                  <a:srgbClr val="FFFFFF"/>
                </a:solidFill>
              </a:rPr>
              <a:t>v </a:t>
            </a:r>
            <a:r>
              <a:rPr lang="cs-CZ" sz="4000" dirty="0" smtClean="0">
                <a:solidFill>
                  <a:srgbClr val="FFFFFF"/>
                </a:solidFill>
              </a:rPr>
              <a:t>platnosti, schváleno </a:t>
            </a:r>
            <a:r>
              <a:rPr lang="cs-CZ" sz="4000" dirty="0">
                <a:solidFill>
                  <a:srgbClr val="FFFFFF"/>
                </a:solidFill>
              </a:rPr>
              <a:t>usnesením vlády ČR ze dne 11. května 2020 č. 535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D4ABD38-8514-4D9E-8DDB-1B675E1F20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67624" y="2490437"/>
            <a:ext cx="9708995" cy="356717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5000" lnSpcReduction="20000"/>
          </a:bodyPr>
          <a:lstStyle/>
          <a:p>
            <a:r>
              <a:rPr lang="cs-CZ" sz="1600" dirty="0"/>
              <a:t>Rodinným podnikem je rodinná obchodní korporace nebo rodinná živnost.</a:t>
            </a:r>
          </a:p>
          <a:p>
            <a:r>
              <a:rPr lang="cs-CZ" sz="1600" dirty="0"/>
              <a:t>1) Rodinnou obchodní korporací je obchodní korporace, ve které je nadpoloviční počet společníků tvořen členy jedné rodiny a alespoň jeden člen této rodiny je </a:t>
            </a:r>
            <a:r>
              <a:rPr lang="cs-CZ" sz="1600" b="1" dirty="0"/>
              <a:t>členem jejího statutárního orgánu</a:t>
            </a:r>
            <a:r>
              <a:rPr lang="cs-CZ" sz="1600" dirty="0"/>
              <a:t> nebo ve které členové jedné rodiny přímo nebo nepřímo vykonávají většinu hlasovacích práv a alespoň jeden člen této rodiny je členem statutárního orgánu této obchodní korporace; </a:t>
            </a:r>
            <a:r>
              <a:rPr lang="cs-CZ" sz="1600" b="1" dirty="0"/>
              <a:t>znaky rodinné obchodní korporace jsou splněny i tehdy, je-li jediným jejím společníkem člen jedné rodiny, který je současně členem statutárního orgánu, a alespoň jeden jiný člen téže rodiny je členem jejího statutárního orgánu, jejím zaměstnancem, jejím prokuristou nebo členem její dozorčí rady.</a:t>
            </a:r>
            <a:r>
              <a:rPr lang="cs-CZ" sz="1600" dirty="0"/>
              <a:t> Za rodinnou obchodní korporaci se považuje také obchodní korporace, ve které většinu hlasovacích práv vykonává ve prospěch jedné rodiny fundace nebo </a:t>
            </a:r>
            <a:r>
              <a:rPr lang="cs-CZ" sz="1600" dirty="0" err="1"/>
              <a:t>svěřenský</a:t>
            </a:r>
            <a:r>
              <a:rPr lang="cs-CZ" sz="1600" dirty="0"/>
              <a:t> správce </a:t>
            </a:r>
            <a:r>
              <a:rPr lang="cs-CZ" sz="1600" dirty="0" err="1"/>
              <a:t>svěřenského</a:t>
            </a:r>
            <a:r>
              <a:rPr lang="cs-CZ" sz="1600" dirty="0"/>
              <a:t> fondu, pokud je současně alespoň jeden člen této rodiny členem statutárního orgánu fundace, nebo </a:t>
            </a:r>
            <a:r>
              <a:rPr lang="cs-CZ" sz="1600" dirty="0" err="1"/>
              <a:t>svěřenský</a:t>
            </a:r>
            <a:r>
              <a:rPr lang="cs-CZ" sz="1600" dirty="0"/>
              <a:t> správce </a:t>
            </a:r>
            <a:r>
              <a:rPr lang="cs-CZ" sz="1600" dirty="0" err="1"/>
              <a:t>svěřenského</a:t>
            </a:r>
            <a:r>
              <a:rPr lang="cs-CZ" sz="1600" dirty="0"/>
              <a:t> fondu.</a:t>
            </a:r>
          </a:p>
          <a:p>
            <a:r>
              <a:rPr lang="cs-CZ" sz="1600" dirty="0"/>
              <a:t>2) Rodinná živnost je podnikání, na kterém se svojí prací anebo majetkem podílejí nejméně dva členové jedné rodiny a nejméně jeden z členů této rodiny je držitelem živnostenského nebo jiného obdobného oprávnění nebo je oprávněn k podnikání z jiného důvodu.</a:t>
            </a:r>
          </a:p>
          <a:p>
            <a:r>
              <a:rPr lang="cs-CZ" sz="1600" dirty="0"/>
              <a:t>3) Za členy jedné rodiny se pro účely rodinného podniku považují společně pracující manželé nebo </a:t>
            </a:r>
            <a:r>
              <a:rPr lang="cs-CZ" sz="1600" b="1" dirty="0"/>
              <a:t>partneři </a:t>
            </a:r>
            <a:r>
              <a:rPr lang="cs-CZ" sz="1600" dirty="0"/>
              <a:t>(Zákon č. 115/2006 Sb., o registrovaném partnerství a o změně některých souvisejících zákonů, ve znění pozdějších předpisů)</a:t>
            </a:r>
            <a:r>
              <a:rPr lang="cs-CZ" sz="1600" b="1" dirty="0"/>
              <a:t> </a:t>
            </a:r>
            <a:r>
              <a:rPr lang="cs-CZ" sz="1600" dirty="0"/>
              <a:t>nebo alespoň s jedním z manželů nebo partnerů i jejich příbuzní až do třetího stupně, osoby s manžely nebo partnery </a:t>
            </a:r>
            <a:r>
              <a:rPr lang="cs-CZ" sz="1600" dirty="0" err="1"/>
              <a:t>sešvagřené</a:t>
            </a:r>
            <a:r>
              <a:rPr lang="cs-CZ" sz="1600" dirty="0"/>
              <a:t> až do druhého stupně, dále osoby příbuzné v přímé linii, nebo sourozenci. Je-li mezi nimi osoba, která není plně svéprávná, zastupuje ji při hlasování zákonný zástupce, pokud je nezletilá, jinak opatrovník.</a:t>
            </a:r>
          </a:p>
          <a:p>
            <a:pPr indent="-304792" defTabSz="1219170"/>
            <a:endParaRPr lang="en-US" sz="1467" dirty="0"/>
          </a:p>
        </p:txBody>
      </p:sp>
    </p:spTree>
    <p:extLst>
      <p:ext uri="{BB962C8B-B14F-4D97-AF65-F5344CB8AC3E}">
        <p14:creationId xmlns:p14="http://schemas.microsoft.com/office/powerpoint/2010/main" val="25121711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8" y="321734"/>
            <a:ext cx="10905065" cy="1135737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3600">
                <a:solidFill>
                  <a:schemeClr val="tx1"/>
                </a:solidFill>
              </a:rPr>
              <a:t>Typy rodinných podniků v ČR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xmlns="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501759" y="5103258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27916" y="5728708"/>
            <a:ext cx="485579" cy="48557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xmlns="" id="{5DD1821E-D6BB-45E4-9157-63150C20F198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838200" y="1825624"/>
          <a:ext cx="10515600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22633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26B072-F137-486B-8CF1-B61C405DB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0049" b="5681"/>
          <a:stretch/>
        </p:blipFill>
        <p:spPr>
          <a:xfrm>
            <a:off x="27" y="13"/>
            <a:ext cx="12191973" cy="68579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0AB553-2A96-4A92-96F2-93548E096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5867"/>
              <a:t>Typy rodinných firem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xmlns="" id="{D7166E20-CAB7-4D25-8AAA-FA352784DC2F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838200" y="1825624"/>
          <a:ext cx="10515600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33840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488333BA-AE6E-427A-9B16-A39C8073F4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03" name="Rectangle 73">
            <a:extLst>
              <a:ext uri="{FF2B5EF4-FFF2-40B4-BE49-F238E27FC236}">
                <a16:creationId xmlns:a16="http://schemas.microsoft.com/office/drawing/2014/main" xmlns="" id="{F98ED85F-DCEE-4B50-802E-71A6E3E12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5867">
                <a:solidFill>
                  <a:schemeClr val="tx1"/>
                </a:solidFill>
              </a:rPr>
              <a:t>Výhody rodinných podniků</a:t>
            </a:r>
          </a:p>
        </p:txBody>
      </p:sp>
      <p:sp>
        <p:nvSpPr>
          <p:cNvPr id="4104" name="Zástupný symbol pro obsah 2"/>
          <p:cNvSpPr>
            <a:spLocks noGrp="1"/>
          </p:cNvSpPr>
          <p:nvPr>
            <p:ph idx="4294967295"/>
          </p:nvPr>
        </p:nvSpPr>
        <p:spPr>
          <a:xfrm>
            <a:off x="838200" y="2057401"/>
            <a:ext cx="10515600" cy="3871761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indent="-304792" defTabSz="1219170"/>
            <a:r>
              <a:rPr lang="en-US"/>
              <a:t>Síla rodiny</a:t>
            </a:r>
          </a:p>
          <a:p>
            <a:pPr indent="-304792" defTabSz="1219170"/>
            <a:r>
              <a:rPr lang="en-US"/>
              <a:t>znalosti</a:t>
            </a:r>
          </a:p>
          <a:p>
            <a:pPr indent="-304792" defTabSz="1219170"/>
            <a:r>
              <a:rPr lang="en-US"/>
              <a:t>Flexibilita</a:t>
            </a:r>
          </a:p>
          <a:p>
            <a:pPr indent="-304792" defTabSz="1219170"/>
            <a:r>
              <a:rPr lang="en-US"/>
              <a:t>Dlouhodobé plánování</a:t>
            </a:r>
          </a:p>
          <a:p>
            <a:pPr indent="-304792" defTabSz="1219170"/>
            <a:r>
              <a:rPr lang="en-US"/>
              <a:t>Stabilní kultura</a:t>
            </a:r>
          </a:p>
          <a:p>
            <a:pPr indent="-304792" defTabSz="1219170"/>
            <a:r>
              <a:rPr lang="en-US"/>
              <a:t>Rychlejší rozhodování</a:t>
            </a:r>
          </a:p>
          <a:p>
            <a:pPr indent="-304792" defTabSz="1219170"/>
            <a:r>
              <a:rPr lang="en-US"/>
              <a:t>Dobrá reputace/pověst/</a:t>
            </a:r>
          </a:p>
        </p:txBody>
      </p:sp>
    </p:spTree>
    <p:extLst>
      <p:ext uri="{BB962C8B-B14F-4D97-AF65-F5344CB8AC3E}">
        <p14:creationId xmlns:p14="http://schemas.microsoft.com/office/powerpoint/2010/main" val="27662319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8198">
            <a:extLst>
              <a:ext uri="{FF2B5EF4-FFF2-40B4-BE49-F238E27FC236}">
                <a16:creationId xmlns:a16="http://schemas.microsoft.com/office/drawing/2014/main" xmlns="" id="{0AD9288D-AE14-4EEA-87AA-759B57099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3476" b="9732"/>
          <a:stretch/>
        </p:blipFill>
        <p:spPr>
          <a:xfrm>
            <a:off x="27" y="13"/>
            <a:ext cx="12191973" cy="6857987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B50AB553-2A96-4A92-96F2-93548E096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5867"/>
              <a:t>úspěšnost</a:t>
            </a:r>
          </a:p>
        </p:txBody>
      </p:sp>
      <p:graphicFrame>
        <p:nvGraphicFramePr>
          <p:cNvPr id="8197" name="Zástupný symbol pro obsah 2">
            <a:extLst>
              <a:ext uri="{FF2B5EF4-FFF2-40B4-BE49-F238E27FC236}">
                <a16:creationId xmlns:a16="http://schemas.microsoft.com/office/drawing/2014/main" xmlns="" id="{36D468C5-F702-4D23-8F55-CA15EAA70F11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838200" y="1825624"/>
          <a:ext cx="10515600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61905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2013556" cy="6858000"/>
          </a:xfrm>
          <a:prstGeom prst="rect">
            <a:avLst/>
          </a:prstGeom>
          <a:solidFill>
            <a:srgbClr val="393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40081" y="2074363"/>
            <a:ext cx="2752353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121920" tIns="60960" rIns="121920" bIns="60960" rtlCol="0" anchor="ctr">
            <a:normAutofit/>
          </a:bodyPr>
          <a:lstStyle/>
          <a:p>
            <a:pPr algn="ctr" defTabSz="1219170"/>
            <a:r>
              <a:rPr lang="en-US" sz="2667">
                <a:solidFill>
                  <a:srgbClr val="FFFFFF"/>
                </a:solidFill>
              </a:rPr>
              <a:t>Vliv Rodina a podnik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38601" y="1423596"/>
            <a:ext cx="7188199" cy="4007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39417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911A6C77-6109-4F77-975B-C375615A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CB343D17-9934-455E-B326-2F39206BA4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9709" y="635715"/>
            <a:ext cx="11142208" cy="2482136"/>
            <a:chOff x="409710" y="635715"/>
            <a:chExt cx="11142208" cy="2482136"/>
          </a:xfrm>
        </p:grpSpPr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xmlns="" id="{A8AA2B63-BFCD-40D0-B2D0-CB714D70E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xmlns="" id="{80834EBB-06EA-4C69-AF7A-D5A4E69D8A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xmlns="" id="{2D314EC1-63E0-43B5-9CD5-F25593B2C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xmlns="" id="{9577EB7D-16A7-4E05-9105-431E729665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EC1741C3-592F-47B5-93A0-66FC0BB97E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4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4000">
                <a:solidFill>
                  <a:srgbClr val="FFFFFF"/>
                </a:solidFill>
              </a:rPr>
              <a:t>Vliv rodiny do podnikání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833" r="6971" b="-3"/>
          <a:stretch/>
        </p:blipFill>
        <p:spPr bwMode="auto">
          <a:xfrm>
            <a:off x="1222645" y="2492377"/>
            <a:ext cx="3412036" cy="3563372"/>
          </a:xfrm>
          <a:prstGeom prst="rect">
            <a:avLst/>
          </a:prstGeom>
          <a:noFill/>
        </p:spPr>
      </p:pic>
      <p:sp>
        <p:nvSpPr>
          <p:cNvPr id="7171" name="Zástupný symbol pro obsah 2"/>
          <p:cNvSpPr>
            <a:spLocks noGrp="1"/>
          </p:cNvSpPr>
          <p:nvPr>
            <p:ph idx="4294967295"/>
          </p:nvPr>
        </p:nvSpPr>
        <p:spPr>
          <a:xfrm>
            <a:off x="5295569" y="2494450"/>
            <a:ext cx="5471529" cy="3563159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indent="-304792" defTabSz="1219170"/>
            <a:r>
              <a:rPr lang="en-US" sz="1467"/>
              <a:t>pozitivní vztahy k lidem, a to nejen v rámci rodiny, ale směrem ven, tzv. pevně-volné rodinné vztahy, kdy rodina svým členům dopřává dostatek prostoru pro nezávislost, na stranu druhé jsou vztahy mezi členy rodiny intimní a blízké,</a:t>
            </a:r>
          </a:p>
          <a:p>
            <a:pPr indent="-304792" defTabSz="1219170"/>
            <a:r>
              <a:rPr lang="en-US" sz="1467"/>
              <a:t> efektivní komunikace, tj. taková, která je otevřená, jasná, přímá a upřímná,</a:t>
            </a:r>
          </a:p>
          <a:p>
            <a:pPr indent="-304792" defTabSz="1219170"/>
            <a:r>
              <a:rPr lang="en-US" sz="1467"/>
              <a:t> přirozená a přiměřená kontrola mezi členy rodiny navzájem,</a:t>
            </a:r>
          </a:p>
          <a:p>
            <a:pPr indent="-304792" defTabSz="1219170"/>
            <a:r>
              <a:rPr lang="en-US" sz="1467"/>
              <a:t>tvorba koalic a dělba moci v jejich rámci,</a:t>
            </a:r>
          </a:p>
          <a:p>
            <a:pPr indent="-304792" defTabSz="1219170"/>
            <a:r>
              <a:rPr lang="en-US" sz="1467"/>
              <a:t>připravenost na změny, kdy rodiny učí své členy přijímat změnu jako přirozenou součást  života, při změnách v nich fungují vzájemné podpůrné mechanismy</a:t>
            </a:r>
          </a:p>
        </p:txBody>
      </p:sp>
    </p:spTree>
    <p:extLst>
      <p:ext uri="{BB962C8B-B14F-4D97-AF65-F5344CB8AC3E}">
        <p14:creationId xmlns:p14="http://schemas.microsoft.com/office/powerpoint/2010/main" val="29740053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xmlns="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xmlns="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837745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xmlns="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660" y="640893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xmlns="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055" y="635716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1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4000">
                <a:solidFill>
                  <a:srgbClr val="FFFFFF"/>
                </a:solidFill>
              </a:rPr>
              <a:t>Nástupnictví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367624" y="2490437"/>
            <a:ext cx="9708995" cy="356717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indent="-304792" defTabSz="1219170"/>
            <a:r>
              <a:rPr lang="en-US" b="1" i="1"/>
              <a:t>“Těžce poškozuje firmu ten, kdo se nestará o výchovu svého nástupce” Tomáš Baťa</a:t>
            </a:r>
            <a:r>
              <a:rPr lang="en-US"/>
              <a:t> </a:t>
            </a:r>
          </a:p>
          <a:p>
            <a:pPr indent="-304792" defTabSz="1219170"/>
            <a:r>
              <a:rPr lang="en-US"/>
              <a:t>Realizace nástupnictví se nesmí stát pouze záležitostí vrcholového vedení a správní rady. Ve hře jsou tři zásadní požadavky:</a:t>
            </a:r>
          </a:p>
          <a:p>
            <a:pPr lvl="1" indent="-304792" defTabSz="1219170"/>
            <a:r>
              <a:rPr lang="en-US" i="1"/>
              <a:t>požadavky trhu na změny ve firmě</a:t>
            </a:r>
          </a:p>
          <a:p>
            <a:pPr lvl="1" indent="-304792" defTabSz="1219170"/>
            <a:r>
              <a:rPr lang="en-US" i="1"/>
              <a:t>přání a požadavky předávajícího podnikatele</a:t>
            </a:r>
          </a:p>
          <a:p>
            <a:pPr lvl="1" indent="-304792" defTabSz="1219170"/>
            <a:r>
              <a:rPr lang="en-US" i="1"/>
              <a:t>očekávání a požadavky nástupce</a:t>
            </a:r>
          </a:p>
          <a:p>
            <a:pPr indent="-304792" defTabSz="121917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061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2013556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E4139460-1D95-4F86-BD74-D5195F5D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2074363"/>
            <a:ext cx="2752353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121920" tIns="60960" rIns="121920" bIns="60960" rtlCol="0" anchor="ctr">
            <a:normAutofit/>
          </a:bodyPr>
          <a:lstStyle/>
          <a:p>
            <a:pPr algn="ctr" defTabSz="1219170"/>
            <a:endParaRPr lang="en-US" sz="2667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38601" y="1118097"/>
            <a:ext cx="7188199" cy="4618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9657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96882" y="280373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xmlns="" id="{34E945D6-84FA-44D1-A9E5-5E3BD53E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4"/>
            <a:ext cx="11139853" cy="930448"/>
          </a:xfrm>
        </p:spPr>
        <p:txBody>
          <a:bodyPr vert="horz" lIns="121920" tIns="60960" rIns="121920" bIns="60960" rtlCol="0" anchor="b">
            <a:normAutofit fontScale="90000"/>
          </a:bodyPr>
          <a:lstStyle/>
          <a:p>
            <a:pPr algn="ctr" defTabSz="1219170"/>
            <a:endParaRPr lang="en-US" sz="5467">
              <a:solidFill>
                <a:srgbClr val="FFFFFF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30077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19904" y="2426818"/>
            <a:ext cx="1279243" cy="3997637"/>
          </a:xfrm>
          <a:prstGeom prst="rect">
            <a:avLst/>
          </a:prstGeom>
          <a:noFill/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116277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445072" y="2788862"/>
            <a:ext cx="5455917" cy="3273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06426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ED20F0DFCDE7045AA6BB4CF109D500E" ma:contentTypeVersion="6" ma:contentTypeDescription="Vytvoří nový dokument" ma:contentTypeScope="" ma:versionID="f20a64922e30af3c831606b81a52c639">
  <xsd:schema xmlns:xsd="http://www.w3.org/2001/XMLSchema" xmlns:xs="http://www.w3.org/2001/XMLSchema" xmlns:p="http://schemas.microsoft.com/office/2006/metadata/properties" xmlns:ns2="a9f35f07-9a28-4d2d-bdff-db8c95e03da5" targetNamespace="http://schemas.microsoft.com/office/2006/metadata/properties" ma:root="true" ma:fieldsID="70e6ea11f447f1b55102311074cf9486" ns2:_="">
    <xsd:import namespace="a9f35f07-9a28-4d2d-bdff-db8c95e03d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f35f07-9a28-4d2d-bdff-db8c95e03d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C21173-2B0E-4F6F-9AA7-D23847D03B5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9f35f07-9a28-4d2d-bdff-db8c95e03d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D9432B-57A8-4D30-BE26-DC992E810F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F459CD-62B4-48E0-85FB-8D0F0849E7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f35f07-9a28-4d2d-bdff-db8c95e03d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207</TotalTime>
  <Words>4386</Words>
  <Application>Microsoft Office PowerPoint</Application>
  <PresentationFormat>Širokoúhlá obrazovka</PresentationFormat>
  <Paragraphs>481</Paragraphs>
  <Slides>105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105</vt:i4>
      </vt:variant>
    </vt:vector>
  </HeadingPairs>
  <TitlesOfParts>
    <vt:vector size="111" baseType="lpstr">
      <vt:lpstr>Arial</vt:lpstr>
      <vt:lpstr>Calibri</vt:lpstr>
      <vt:lpstr>Garamond</vt:lpstr>
      <vt:lpstr>Times New Roman</vt:lpstr>
      <vt:lpstr>Wingdings</vt:lpstr>
      <vt:lpstr>Organický</vt:lpstr>
      <vt:lpstr>Tutoriál č.3</vt:lpstr>
      <vt:lpstr>Řídící činnosti v malém podniku</vt:lpstr>
      <vt:lpstr>Řízení v MSP vyžaduje</vt:lpstr>
      <vt:lpstr>Specifikum</vt:lpstr>
      <vt:lpstr>Základní funkce</vt:lpstr>
      <vt:lpstr>Životní cyklus malého podniku</vt:lpstr>
      <vt:lpstr>Znázornění – co už známe…</vt:lpstr>
      <vt:lpstr>Propočet tempa růstu</vt:lpstr>
      <vt:lpstr>Fáze s vazbou na role podnikatele</vt:lpstr>
      <vt:lpstr>Jiný pohled na růst podle Greinera, 1972 (v citaci Barrow,1996)</vt:lpstr>
      <vt:lpstr>Ekonomická stádia MSP podle Světové banky</vt:lpstr>
      <vt:lpstr>Organizační stránka MSP</vt:lpstr>
      <vt:lpstr>Specifika vnitřního uspořádání</vt:lpstr>
      <vt:lpstr>NEVÝHODY A RIZIKA ŘÍZENÍ MSP</vt:lpstr>
      <vt:lpstr>Oblast financování</vt:lpstr>
      <vt:lpstr>Oblast výroby</vt:lpstr>
      <vt:lpstr>Oblast odbytu</vt:lpstr>
      <vt:lpstr>Oblast personální </vt:lpstr>
      <vt:lpstr>Časté důvody neúspěchu při řízení</vt:lpstr>
      <vt:lpstr>Prezentace aplikace PowerPoint</vt:lpstr>
      <vt:lpstr>Jaké jsou teoretické možnosti, které může MSP využít?</vt:lpstr>
      <vt:lpstr>Kategorizace nástrojů řízení</vt:lpstr>
      <vt:lpstr>1. Externí nástroje řízení</vt:lpstr>
      <vt:lpstr>A. Nástroje monitorující vnější prostředí podniku </vt:lpstr>
      <vt:lpstr>Příklad PEST</vt:lpstr>
      <vt:lpstr>Příklad SWOT</vt:lpstr>
      <vt:lpstr>Příklad BCG</vt:lpstr>
      <vt:lpstr>Další nástroje</vt:lpstr>
      <vt:lpstr> B. Nástroje řízení vztahů se zákazníky (odběrateli) </vt:lpstr>
      <vt:lpstr>C. Nástroje řízení vztahů s dodavateli</vt:lpstr>
      <vt:lpstr>D. Nástroje řízení vztahů ke konkurenci</vt:lpstr>
      <vt:lpstr>E. Nástroje řízení vztahů k veřejnosti (státu)</vt:lpstr>
      <vt:lpstr>2. Interní nástroje řízení </vt:lpstr>
      <vt:lpstr>a) Nástroje monitorující vnitřní prostředí podniku</vt:lpstr>
      <vt:lpstr>b) Vybrané nástroje řízení podniku jako celku</vt:lpstr>
      <vt:lpstr>Personální politika</vt:lpstr>
      <vt:lpstr>Prezentace aplikace PowerPoint</vt:lpstr>
      <vt:lpstr>Prezentace aplikace PowerPoint</vt:lpstr>
      <vt:lpstr>O personální práci obecně</vt:lpstr>
      <vt:lpstr>Personální politika v MSP</vt:lpstr>
      <vt:lpstr>Personální činnosti a jejich specifika</vt:lpstr>
      <vt:lpstr>Personální činnosti a jejich specifika 2</vt:lpstr>
      <vt:lpstr>Kdo vykonává personální práci?</vt:lpstr>
      <vt:lpstr>Problémy v personální činnosti v MSP</vt:lpstr>
      <vt:lpstr>Zásady </vt:lpstr>
      <vt:lpstr>Etapy vývoje personální politiky (Tyborowska, 2000)</vt:lpstr>
      <vt:lpstr>Stanovení počtu</vt:lpstr>
      <vt:lpstr>Metody</vt:lpstr>
      <vt:lpstr>Metody 2</vt:lpstr>
      <vt:lpstr>Další přístupy</vt:lpstr>
      <vt:lpstr>Organizační vlivy</vt:lpstr>
      <vt:lpstr>Organizační vlivy 2</vt:lpstr>
      <vt:lpstr>Identifikace hlavních bariér rozvoje lidských zdrojů v MSP</vt:lpstr>
      <vt:lpstr>Matice různých forem flexibility</vt:lpstr>
      <vt:lpstr>Je nutné si zapamatovat:</vt:lpstr>
      <vt:lpstr>Prezentace aplikace PowerPoint</vt:lpstr>
      <vt:lpstr>Finanční řízení MSP </vt:lpstr>
      <vt:lpstr>K čemu slouží?</vt:lpstr>
      <vt:lpstr>Finanční řízení podniku</vt:lpstr>
      <vt:lpstr>Opírá se o (Valach, 1997):</vt:lpstr>
      <vt:lpstr>Financování podniku řeší tyto základní problémy</vt:lpstr>
      <vt:lpstr>Zdroje informací</vt:lpstr>
      <vt:lpstr>Finanční řízení zahrnuje dvě skupiny činností: </vt:lpstr>
      <vt:lpstr>Finanční plánování</vt:lpstr>
      <vt:lpstr> Zdroje financování </vt:lpstr>
      <vt:lpstr>Financování „Je třeba abys penězům rozkazoval,     ne abys jim sloužil.“</vt:lpstr>
      <vt:lpstr>Zakladatelský rozpočet</vt:lpstr>
      <vt:lpstr>Zakladatelský rozpočet</vt:lpstr>
      <vt:lpstr>Rozpočet startovacího kapitálu</vt:lpstr>
      <vt:lpstr>Řídíme finanční hospodaření</vt:lpstr>
      <vt:lpstr>Rozdělení zisku</vt:lpstr>
      <vt:lpstr>Financování investic</vt:lpstr>
      <vt:lpstr>Fáze financování podniku v rámci vývoje jeho životního cyklu </vt:lpstr>
      <vt:lpstr>Klasické možnosti financování pro malé a střední podniky</vt:lpstr>
      <vt:lpstr>Banky a MSP</vt:lpstr>
      <vt:lpstr>Nové nebo méně používané formy financování malých a středních podniků</vt:lpstr>
      <vt:lpstr>Alternativní financování rozvoje podniku v České republice</vt:lpstr>
      <vt:lpstr>Business Angel</vt:lpstr>
      <vt:lpstr>Business angel má právo VETA:</vt:lpstr>
      <vt:lpstr>Možnosti výstupu Business Angel ze společnosti</vt:lpstr>
      <vt:lpstr>Shrnutí</vt:lpstr>
      <vt:lpstr>Prezentace aplikace PowerPoint</vt:lpstr>
      <vt:lpstr>Definování </vt:lpstr>
      <vt:lpstr>Prezentace aplikace PowerPoint</vt:lpstr>
      <vt:lpstr>Později i jako velké podniky</vt:lpstr>
      <vt:lpstr>Rodinné podniky v ČR</vt:lpstr>
      <vt:lpstr>Prezentace aplikace PowerPoint</vt:lpstr>
      <vt:lpstr>Prezentace aplikace PowerPoint</vt:lpstr>
      <vt:lpstr>Dosavadní Právní úprava 2014</vt:lpstr>
      <vt:lpstr>Definice pro ČR – již v platnosti, schváleno usnesením vlády ČR ze dne 11. května 2020 č. 535</vt:lpstr>
      <vt:lpstr>Typy rodinných podniků v ČR</vt:lpstr>
      <vt:lpstr>Typy rodinných firem</vt:lpstr>
      <vt:lpstr>Výhody rodinných podniků</vt:lpstr>
      <vt:lpstr>úspěšnost</vt:lpstr>
      <vt:lpstr>Vliv Rodina a podnik</vt:lpstr>
      <vt:lpstr>Vliv rodiny do podnikání</vt:lpstr>
      <vt:lpstr>Nástupnictví </vt:lpstr>
      <vt:lpstr>Prezentace aplikace PowerPoint</vt:lpstr>
      <vt:lpstr>Prezentace aplikace PowerPoint</vt:lpstr>
      <vt:lpstr>Životní cyklus</vt:lpstr>
      <vt:lpstr>Tři fáze procesu nástupnictví</vt:lpstr>
      <vt:lpstr>Silné a slabé stránky rodinného podniku</vt:lpstr>
      <vt:lpstr>Vliv na rozhodování</vt:lpstr>
      <vt:lpstr>Kritéria dlouhověkosti rodinné firmy ( časopis Family Business)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Řídící činnosti MSP</dc:title>
  <dc:creator>JS</dc:creator>
  <cp:lastModifiedBy>uzivatel</cp:lastModifiedBy>
  <cp:revision>5</cp:revision>
  <dcterms:created xsi:type="dcterms:W3CDTF">2020-04-28T15:52:34Z</dcterms:created>
  <dcterms:modified xsi:type="dcterms:W3CDTF">2022-04-22T10:53:12Z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0x010100AED20F0DFCDE7045AA6BB4CF109D500E</vt:lpwstr>
  </property>
</Properties>
</file>