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477" r:id="rId2"/>
    <p:sldId id="350" r:id="rId3"/>
    <p:sldId id="472" r:id="rId4"/>
    <p:sldId id="488" r:id="rId5"/>
    <p:sldId id="492" r:id="rId6"/>
    <p:sldId id="489" r:id="rId7"/>
    <p:sldId id="490" r:id="rId8"/>
    <p:sldId id="491" r:id="rId9"/>
    <p:sldId id="493" r:id="rId10"/>
    <p:sldId id="515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53" d="100"/>
          <a:sy n="53" d="100"/>
        </p:scale>
        <p:origin x="-1866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20.4.2022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Úvod do managementu značek</a:t>
            </a:r>
            <a:br>
              <a:rPr lang="cs-CZ" sz="28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8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4967785"/>
            <a:ext cx="3879184" cy="110887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="" xmlns:a16="http://schemas.microsoft.com/office/drawing/2014/main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/>
              <a:t>Značka a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Druhy značek, prvky značky a trademark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Identita a osobnost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Vnímání značky a vztah zákazníka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Zákaznická loajalita ke značce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Koncept hodnoty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Hodnota značky z pohledu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Postupné kroky pro budování silné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Strategický management značky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pl-PL" sz="1600" dirty="0">
                <a:solidFill>
                  <a:prstClr val="black"/>
                </a:solidFill>
              </a:rPr>
              <a:t>Branding v marketingových programech podniku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Výzkum značky, měření zdrojů hodnoty značky, mínění spotřebitele</a:t>
            </a:r>
          </a:p>
          <a:p>
            <a:pPr lvl="0">
              <a:spcBef>
                <a:spcPts val="1000"/>
              </a:spcBef>
              <a:buFont typeface="+mj-lt"/>
              <a:buAutoNum type="arabicPeriod"/>
            </a:pPr>
            <a:r>
              <a:rPr lang="cs-CZ" sz="1600" dirty="0">
                <a:solidFill>
                  <a:prstClr val="black"/>
                </a:solidFill>
              </a:rPr>
              <a:t>Budování a udržení hodnoty značky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Pojem „značka“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(anglicky </a:t>
            </a:r>
            <a:r>
              <a:rPr lang="cs-CZ" sz="1600" i="1" dirty="0"/>
              <a:t>„</a:t>
            </a:r>
            <a:r>
              <a:rPr lang="cs-CZ" sz="1600" i="1" dirty="0" err="1"/>
              <a:t>brands</a:t>
            </a:r>
            <a:r>
              <a:rPr lang="cs-CZ" sz="1600" i="1" dirty="0"/>
              <a:t>“</a:t>
            </a:r>
            <a:r>
              <a:rPr lang="cs-CZ" sz="1600" dirty="0"/>
              <a:t>) slouží po celá staletí k rozlišování produktů jednotlivých výrobců.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 </a:t>
            </a:r>
            <a:r>
              <a:rPr lang="cs-CZ" sz="1600" dirty="0"/>
              <a:t>je „jméno, termín, označení, symbol či design, nebo kombinace těchto pojmů sloužící </a:t>
            </a:r>
            <a:br>
              <a:rPr lang="cs-CZ" sz="1600" dirty="0"/>
            </a:br>
            <a:r>
              <a:rPr lang="cs-CZ" sz="1600" dirty="0"/>
              <a:t>k identifikaci výrobků a služeb jednoho či více prodejců a k </a:t>
            </a:r>
            <a:r>
              <a:rPr lang="cs-CZ" sz="1600" dirty="0" err="1"/>
              <a:t>jejicj</a:t>
            </a:r>
            <a:r>
              <a:rPr lang="cs-CZ" sz="1600" dirty="0"/>
              <a:t> odlišení v konkurenci trhu“ (definice dle Americké marketingové asociace/</a:t>
            </a:r>
            <a:r>
              <a:rPr lang="cs-CZ" sz="1600" i="1" dirty="0" err="1"/>
              <a:t>American</a:t>
            </a:r>
            <a:r>
              <a:rPr lang="cs-CZ" sz="1600" i="1" dirty="0"/>
              <a:t> Marketing </a:t>
            </a:r>
            <a:r>
              <a:rPr lang="cs-CZ" sz="1600" i="1" dirty="0" err="1"/>
              <a:t>Association</a:t>
            </a:r>
            <a:r>
              <a:rPr lang="cs-CZ" sz="1600" dirty="0"/>
              <a:t>, AMA).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Značka</a:t>
            </a:r>
            <a:r>
              <a:rPr lang="cs-CZ" sz="1600" dirty="0"/>
              <a:t> je komplexní koncept, který vytváří hodnotu organizace a pro každou organizaci představuje množství důležitých funkcí.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vytváří hlavní ekonomickou sílu globální ekonomiky, přinášejí tržní hodnotu, bohatství majitelů, prosperitu a kulturu.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nejhodnotnějším aktivem společností spojujícím znalosti, umění, vědu </a:t>
            </a:r>
            <a:br>
              <a:rPr lang="cs-CZ" sz="1600" dirty="0"/>
            </a:br>
            <a:r>
              <a:rPr lang="cs-CZ" sz="1600" dirty="0"/>
              <a:t>a každodenní práci jednotlivců.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Značky</a:t>
            </a:r>
            <a:r>
              <a:rPr lang="cs-CZ" sz="1600" dirty="0"/>
              <a:t> se staly výsostným symbolem toho, co je dobré, pravdivé a krásné na globální ekonomice.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354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Lokální a globální značky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269" y="1400886"/>
            <a:ext cx="7840531" cy="4725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59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2315</TotalTime>
  <Words>242</Words>
  <Application>Microsoft Office PowerPoint</Application>
  <PresentationFormat>Předvádění na obrazovce (4:3)</PresentationFormat>
  <Paragraphs>35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Office Theme</vt:lpstr>
      <vt:lpstr>MANAGEMENT ZNAČKY  (YMZN)  Úvod do managementu značek </vt:lpstr>
      <vt:lpstr>Obsah předmětu</vt:lpstr>
      <vt:lpstr>Pojem „značka“</vt:lpstr>
      <vt:lpstr>Lokální a globální značky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215</cp:revision>
  <cp:lastPrinted>2019-10-15T11:45:31Z</cp:lastPrinted>
  <dcterms:created xsi:type="dcterms:W3CDTF">2012-07-19T22:32:54Z</dcterms:created>
  <dcterms:modified xsi:type="dcterms:W3CDTF">2022-04-20T20:29:18Z</dcterms:modified>
</cp:coreProperties>
</file>